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530" r:id="rId5"/>
    <p:sldId id="2147480963" r:id="rId6"/>
    <p:sldId id="2147480964" r:id="rId7"/>
    <p:sldId id="21474809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BB2E2E-EA38-0C14-1E6B-CB4CCC86E229}" name="Catalina Nicolescu" initials="CN" userId="S::catalina.nicolescu@ro.ey.com::6fcc1883-26fc-403d-a6f0-37ae01e7bcd0" providerId="AD"/>
  <p188:author id="{7D578F53-D955-EF99-561D-7ECA726BDD0D}" name="Anca Albu" initials="ALA" userId="Anca Albu" providerId="None"/>
  <p188:author id="{F1AC5064-8E02-5155-3B64-01A74970B179}" name="Catalina Nicolescu" initials="CN" userId="S::Catalina.Nicolescu@ro.ey.com::6fcc1883-26fc-403d-a6f0-37ae01e7bcd0" providerId="AD"/>
  <p188:author id="{3612ED7F-C1D4-3124-A358-DAD15BB728DF}" name="ICE" initials="IC" userId="S::ice@365.univ-ovidius.ro::43435acf-7277-4c7b-a721-c400251d91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3A6"/>
    <a:srgbClr val="F19C78"/>
    <a:srgbClr val="8DD7D0"/>
    <a:srgbClr val="51B395"/>
    <a:srgbClr val="50B4A8"/>
    <a:srgbClr val="66BEB4"/>
    <a:srgbClr val="2CB5B2"/>
    <a:srgbClr val="009999"/>
    <a:srgbClr val="33CCCC"/>
    <a:srgbClr val="E99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4BEBB-796B-F731-00D6-4BA3D7ACFB0B}" v="14" dt="2025-11-11T22:10:09.221"/>
    <p1510:client id="{8D0E3B67-F3C0-92DC-BCDC-560E81C8BC35}" v="30" dt="2025-11-11T22:07:59.783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9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Badea" userId="S::mg.badea@365.univ-ovidius.ro::02a423b5-87ed-4e99-b04b-fead82662217" providerId="AD" clId="Web-{8D0E3B67-F3C0-92DC-BCDC-560E81C8BC35}"/>
    <pc:docChg chg="modSld">
      <pc:chgData name="Gabriela Badea" userId="S::mg.badea@365.univ-ovidius.ro::02a423b5-87ed-4e99-b04b-fead82662217" providerId="AD" clId="Web-{8D0E3B67-F3C0-92DC-BCDC-560E81C8BC35}" dt="2025-11-11T22:07:59.783" v="14" actId="20577"/>
      <pc:docMkLst>
        <pc:docMk/>
      </pc:docMkLst>
      <pc:sldChg chg="modSp">
        <pc:chgData name="Gabriela Badea" userId="S::mg.badea@365.univ-ovidius.ro::02a423b5-87ed-4e99-b04b-fead82662217" providerId="AD" clId="Web-{8D0E3B67-F3C0-92DC-BCDC-560E81C8BC35}" dt="2025-11-11T22:07:59.783" v="14" actId="20577"/>
        <pc:sldMkLst>
          <pc:docMk/>
          <pc:sldMk cId="500959544" sldId="2147480963"/>
        </pc:sldMkLst>
        <pc:spChg chg="mod">
          <ac:chgData name="Gabriela Badea" userId="S::mg.badea@365.univ-ovidius.ro::02a423b5-87ed-4e99-b04b-fead82662217" providerId="AD" clId="Web-{8D0E3B67-F3C0-92DC-BCDC-560E81C8BC35}" dt="2025-11-11T22:07:59.783" v="14" actId="20577"/>
          <ac:spMkLst>
            <pc:docMk/>
            <pc:sldMk cId="500959544" sldId="2147480963"/>
            <ac:spMk id="2" creationId="{BFA74580-D0B5-53BA-875E-6809E3537A2E}"/>
          </ac:spMkLst>
        </pc:spChg>
      </pc:sldChg>
    </pc:docChg>
  </pc:docChgLst>
  <pc:docChgLst>
    <pc:chgData name="Gabriela Badea" userId="S::mg.badea@365.univ-ovidius.ro::02a423b5-87ed-4e99-b04b-fead82662217" providerId="AD" clId="Web-{5644BEBB-796B-F731-00D6-4BA3D7ACFB0B}"/>
    <pc:docChg chg="modSld">
      <pc:chgData name="Gabriela Badea" userId="S::mg.badea@365.univ-ovidius.ro::02a423b5-87ed-4e99-b04b-fead82662217" providerId="AD" clId="Web-{5644BEBB-796B-F731-00D6-4BA3D7ACFB0B}" dt="2025-11-11T22:10:09.206" v="8" actId="20577"/>
      <pc:docMkLst>
        <pc:docMk/>
      </pc:docMkLst>
      <pc:sldChg chg="modSp">
        <pc:chgData name="Gabriela Badea" userId="S::mg.badea@365.univ-ovidius.ro::02a423b5-87ed-4e99-b04b-fead82662217" providerId="AD" clId="Web-{5644BEBB-796B-F731-00D6-4BA3D7ACFB0B}" dt="2025-11-11T22:10:09.206" v="8" actId="20577"/>
        <pc:sldMkLst>
          <pc:docMk/>
          <pc:sldMk cId="500959544" sldId="2147480963"/>
        </pc:sldMkLst>
        <pc:spChg chg="mod">
          <ac:chgData name="Gabriela Badea" userId="S::mg.badea@365.univ-ovidius.ro::02a423b5-87ed-4e99-b04b-fead82662217" providerId="AD" clId="Web-{5644BEBB-796B-F731-00D6-4BA3D7ACFB0B}" dt="2025-11-11T22:10:09.206" v="8" actId="20577"/>
          <ac:spMkLst>
            <pc:docMk/>
            <pc:sldMk cId="500959544" sldId="2147480963"/>
            <ac:spMk id="2" creationId="{BFA74580-D0B5-53BA-875E-6809E3537A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27FCDB-4A7A-011A-A9BE-D10344533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C346C-0654-078B-75B1-A958DCF8F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CA86-2ADC-49B9-9BBE-82D037C5C1B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7FD82-2890-0944-D95F-BCBEF07C9E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1F093-AE88-E0B4-92FC-18BBAF2A6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6B9E-81A7-46A4-ADA9-D63DAACC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2A58-2DC2-4C6A-B114-49FB2E75AAF8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0CAB-5370-4C2C-88DE-E6179BF3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E9A8AE80-09E0-D178-3E99-B1C049118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1" y="100950"/>
            <a:ext cx="548640" cy="548640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4B2476B-BE22-BDDC-2664-ABB981510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08" y="192390"/>
            <a:ext cx="2041728" cy="455535"/>
          </a:xfrm>
          <a:prstGeom prst="rect">
            <a:avLst/>
          </a:prstGeom>
        </p:spPr>
      </p:pic>
      <p:pic>
        <p:nvPicPr>
          <p:cNvPr id="14" name="Picture 13" descr="A blue circle with white symbol in center&#10;&#10;AI-generated content may be incorrect.">
            <a:extLst>
              <a:ext uri="{FF2B5EF4-FFF2-40B4-BE49-F238E27FC236}">
                <a16:creationId xmlns:a16="http://schemas.microsoft.com/office/drawing/2014/main" id="{191A3071-EFB3-75D9-C9C2-6C1FCD424D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1" y="41512"/>
            <a:ext cx="761905" cy="761905"/>
          </a:xfrm>
          <a:prstGeom prst="rect">
            <a:avLst/>
          </a:prstGeom>
        </p:spPr>
      </p:pic>
      <p:pic>
        <p:nvPicPr>
          <p:cNvPr id="19" name="Picture 18" descr="A logo with hands holding a book&#10;&#10;AI-generated content may be incorrect.">
            <a:extLst>
              <a:ext uri="{FF2B5EF4-FFF2-40B4-BE49-F238E27FC236}">
                <a16:creationId xmlns:a16="http://schemas.microsoft.com/office/drawing/2014/main" id="{4C9ECF7B-0ABA-22E9-8002-6F2C55F51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22056"/>
            <a:ext cx="7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8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2460CF39-CDB7-EA98-6B8C-BE316494D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1" y="100950"/>
            <a:ext cx="548640" cy="548640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751D7CE-1F63-55CD-1F9D-F7664ACE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08" y="192390"/>
            <a:ext cx="2041728" cy="455535"/>
          </a:xfrm>
          <a:prstGeom prst="rect">
            <a:avLst/>
          </a:prstGeom>
        </p:spPr>
      </p:pic>
      <p:pic>
        <p:nvPicPr>
          <p:cNvPr id="8" name="Picture 7" descr="A blue circle with white symbol in center&#10;&#10;AI-generated content may be incorrect.">
            <a:extLst>
              <a:ext uri="{FF2B5EF4-FFF2-40B4-BE49-F238E27FC236}">
                <a16:creationId xmlns:a16="http://schemas.microsoft.com/office/drawing/2014/main" id="{B5A5DE0A-1FFD-E156-051E-DF65593B0C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1" y="41512"/>
            <a:ext cx="761905" cy="761905"/>
          </a:xfrm>
          <a:prstGeom prst="rect">
            <a:avLst/>
          </a:prstGeom>
        </p:spPr>
      </p:pic>
      <p:pic>
        <p:nvPicPr>
          <p:cNvPr id="9" name="Picture 8" descr="A logo with hands holding a book&#10;&#10;AI-generated content may be incorrect.">
            <a:extLst>
              <a:ext uri="{FF2B5EF4-FFF2-40B4-BE49-F238E27FC236}">
                <a16:creationId xmlns:a16="http://schemas.microsoft.com/office/drawing/2014/main" id="{4FA55588-13C5-E67A-DF10-C05E431762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22056"/>
            <a:ext cx="7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04C36147-A7EC-03CE-D5FC-694CBC0BE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1" y="100950"/>
            <a:ext cx="548640" cy="548640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44DED08-23B2-531D-3E41-E24D6B6E4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08" y="192390"/>
            <a:ext cx="2041728" cy="455535"/>
          </a:xfrm>
          <a:prstGeom prst="rect">
            <a:avLst/>
          </a:prstGeom>
        </p:spPr>
      </p:pic>
      <p:pic>
        <p:nvPicPr>
          <p:cNvPr id="5" name="Picture 4" descr="A blue circle with white symbol in center&#10;&#10;AI-generated content may be incorrect.">
            <a:extLst>
              <a:ext uri="{FF2B5EF4-FFF2-40B4-BE49-F238E27FC236}">
                <a16:creationId xmlns:a16="http://schemas.microsoft.com/office/drawing/2014/main" id="{BE150A20-6BFF-7216-7E24-6E5A418A51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1" y="41512"/>
            <a:ext cx="761905" cy="761905"/>
          </a:xfrm>
          <a:prstGeom prst="rect">
            <a:avLst/>
          </a:prstGeom>
        </p:spPr>
      </p:pic>
      <p:pic>
        <p:nvPicPr>
          <p:cNvPr id="6" name="Picture 5" descr="A logo with hands holding a book&#10;&#10;AI-generated content may be incorrect.">
            <a:extLst>
              <a:ext uri="{FF2B5EF4-FFF2-40B4-BE49-F238E27FC236}">
                <a16:creationId xmlns:a16="http://schemas.microsoft.com/office/drawing/2014/main" id="{8723F60F-99D0-1017-D7E6-8CD8F897FD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22056"/>
            <a:ext cx="7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B81ECB45-6476-58AB-2345-D33C04ACB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1" y="100950"/>
            <a:ext cx="548640" cy="548640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5B9ED20-83CC-7ADB-E2D9-4AB9A90282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08" y="192390"/>
            <a:ext cx="2041728" cy="455535"/>
          </a:xfrm>
          <a:prstGeom prst="rect">
            <a:avLst/>
          </a:prstGeom>
        </p:spPr>
      </p:pic>
      <p:pic>
        <p:nvPicPr>
          <p:cNvPr id="5" name="Picture 4" descr="A blue circle with white symbol in center&#10;&#10;AI-generated content may be incorrect.">
            <a:extLst>
              <a:ext uri="{FF2B5EF4-FFF2-40B4-BE49-F238E27FC236}">
                <a16:creationId xmlns:a16="http://schemas.microsoft.com/office/drawing/2014/main" id="{E555D407-691B-7411-B4BE-F957BC6DD0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1" y="41512"/>
            <a:ext cx="761905" cy="761905"/>
          </a:xfrm>
          <a:prstGeom prst="rect">
            <a:avLst/>
          </a:prstGeom>
        </p:spPr>
      </p:pic>
      <p:pic>
        <p:nvPicPr>
          <p:cNvPr id="6" name="Picture 5" descr="A logo with hands holding a book&#10;&#10;AI-generated content may be incorrect.">
            <a:extLst>
              <a:ext uri="{FF2B5EF4-FFF2-40B4-BE49-F238E27FC236}">
                <a16:creationId xmlns:a16="http://schemas.microsoft.com/office/drawing/2014/main" id="{4A77A994-901B-7F00-954B-1BA29AEE4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22056"/>
            <a:ext cx="7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2911804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5436078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7960352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5436078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7960352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2899740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84551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4551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8825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8825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33099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3099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89707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26045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50319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01771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26045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50319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84551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84551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08825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08825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33099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33099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5248A5E6-C785-EA7C-3137-95727131E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1" y="100950"/>
            <a:ext cx="548640" cy="54864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300E9415-E1A2-6FB4-29E6-08550CDBE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844" r="35786" b="39113"/>
          <a:stretch/>
        </p:blipFill>
        <p:spPr>
          <a:xfrm>
            <a:off x="169989" y="6186791"/>
            <a:ext cx="839598" cy="6712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81EEE0-E3AF-B39D-8C8E-F52D31F02CF1}"/>
              </a:ext>
            </a:extLst>
          </p:cNvPr>
          <p:cNvSpPr txBox="1"/>
          <p:nvPr userDrawn="1"/>
        </p:nvSpPr>
        <p:spPr>
          <a:xfrm>
            <a:off x="5662864" y="6523340"/>
            <a:ext cx="6412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O" sz="1000" b="0" i="0" u="none" strike="noStrike" kern="1200" cap="none" spc="0" normalizeH="0" baseline="0" noProof="0">
                <a:ln>
                  <a:noFill/>
                </a:ln>
                <a:solidFill>
                  <a:srgbClr val="ADD0F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contact@cityinnohub.ro / www.cityinnohub.ro</a:t>
            </a: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10F8FA6-CFBF-1E47-7232-84839AE1C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08" y="192390"/>
            <a:ext cx="2041728" cy="455535"/>
          </a:xfrm>
          <a:prstGeom prst="rect">
            <a:avLst/>
          </a:prstGeom>
        </p:spPr>
      </p:pic>
      <p:pic>
        <p:nvPicPr>
          <p:cNvPr id="3" name="Picture 2" descr="A blue circle with white symbol in center&#10;&#10;AI-generated content may be incorrect.">
            <a:extLst>
              <a:ext uri="{FF2B5EF4-FFF2-40B4-BE49-F238E27FC236}">
                <a16:creationId xmlns:a16="http://schemas.microsoft.com/office/drawing/2014/main" id="{4FE38DE4-C10C-87C8-4A1D-391970F5B0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1" y="41512"/>
            <a:ext cx="761905" cy="761905"/>
          </a:xfrm>
          <a:prstGeom prst="rect">
            <a:avLst/>
          </a:prstGeom>
        </p:spPr>
      </p:pic>
      <p:pic>
        <p:nvPicPr>
          <p:cNvPr id="5" name="Picture 4" descr="A logo with hands holding a book&#10;&#10;AI-generated content may be incorrect.">
            <a:extLst>
              <a:ext uri="{FF2B5EF4-FFF2-40B4-BE49-F238E27FC236}">
                <a16:creationId xmlns:a16="http://schemas.microsoft.com/office/drawing/2014/main" id="{531E5CDD-6DCB-860D-E0A4-378B7C824F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22056"/>
            <a:ext cx="7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C0B3A86A-C89A-486E-4257-E716E02A2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1" y="100950"/>
            <a:ext cx="548640" cy="548640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AFDCBE-B526-47AB-A0CB-412E4D1E77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08" y="192390"/>
            <a:ext cx="2041728" cy="455535"/>
          </a:xfrm>
          <a:prstGeom prst="rect">
            <a:avLst/>
          </a:prstGeom>
        </p:spPr>
      </p:pic>
      <p:pic>
        <p:nvPicPr>
          <p:cNvPr id="4" name="Picture 3" descr="A blue circle with white symbol in center&#10;&#10;AI-generated content may be incorrect.">
            <a:extLst>
              <a:ext uri="{FF2B5EF4-FFF2-40B4-BE49-F238E27FC236}">
                <a16:creationId xmlns:a16="http://schemas.microsoft.com/office/drawing/2014/main" id="{F3D86AB2-40E0-1621-DF1F-EA934E2D0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1" y="41512"/>
            <a:ext cx="761905" cy="761905"/>
          </a:xfrm>
          <a:prstGeom prst="rect">
            <a:avLst/>
          </a:prstGeom>
        </p:spPr>
      </p:pic>
      <p:pic>
        <p:nvPicPr>
          <p:cNvPr id="8" name="Picture 7" descr="A logo with hands holding a book&#10;&#10;AI-generated content may be incorrect.">
            <a:extLst>
              <a:ext uri="{FF2B5EF4-FFF2-40B4-BE49-F238E27FC236}">
                <a16:creationId xmlns:a16="http://schemas.microsoft.com/office/drawing/2014/main" id="{34C82559-9474-5C9F-3528-9D21A789B2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22056"/>
            <a:ext cx="7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4027F928-128F-B64E-556E-5FCE301CD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1" y="100950"/>
            <a:ext cx="548640" cy="548640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60E8103-F259-5FCB-A835-606B09F298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08" y="192390"/>
            <a:ext cx="2041728" cy="455535"/>
          </a:xfrm>
          <a:prstGeom prst="rect">
            <a:avLst/>
          </a:prstGeom>
        </p:spPr>
      </p:pic>
      <p:pic>
        <p:nvPicPr>
          <p:cNvPr id="4" name="Picture 3" descr="A blue circle with white symbol in center&#10;&#10;AI-generated content may be incorrect.">
            <a:extLst>
              <a:ext uri="{FF2B5EF4-FFF2-40B4-BE49-F238E27FC236}">
                <a16:creationId xmlns:a16="http://schemas.microsoft.com/office/drawing/2014/main" id="{FDC3EF0D-D172-8DD3-7D9F-AD6F134A81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1" y="41512"/>
            <a:ext cx="761905" cy="761905"/>
          </a:xfrm>
          <a:prstGeom prst="rect">
            <a:avLst/>
          </a:prstGeom>
        </p:spPr>
      </p:pic>
      <p:pic>
        <p:nvPicPr>
          <p:cNvPr id="12" name="Picture 11" descr="A logo with hands holding a book&#10;&#10;AI-generated content may be incorrect.">
            <a:extLst>
              <a:ext uri="{FF2B5EF4-FFF2-40B4-BE49-F238E27FC236}">
                <a16:creationId xmlns:a16="http://schemas.microsoft.com/office/drawing/2014/main" id="{E72D4B64-ED64-A3A6-8F57-17AC44D3FC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22056"/>
            <a:ext cx="76190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5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1D6CD8C-3F01-5296-D974-34AA2484D5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9679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5" progId="TCLayout.ActiveDocument.1">
                  <p:embed/>
                </p:oleObj>
              </mc:Choice>
              <mc:Fallback>
                <p:oleObj name="think-cell Slide" r:id="rId10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D6CD8C-3F01-5296-D974-34AA2484D5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4" r:id="rId5"/>
    <p:sldLayoutId id="2147483675" r:id="rId6"/>
    <p:sldLayoutId id="214748367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F8759578-C3F0-66AE-55E4-25669F23E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/>
          <a:stretch>
            <a:fillRect/>
          </a:stretch>
        </p:blipFill>
        <p:spPr>
          <a:xfrm>
            <a:off x="0" y="894302"/>
            <a:ext cx="12192000" cy="59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9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66C4F-0A0B-046B-B119-C57596043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BFA74580-D0B5-53BA-875E-6809E3537A2E}"/>
              </a:ext>
            </a:extLst>
          </p:cNvPr>
          <p:cNvSpPr txBox="1"/>
          <p:nvPr/>
        </p:nvSpPr>
        <p:spPr>
          <a:xfrm>
            <a:off x="506644" y="1312499"/>
            <a:ext cx="10415913" cy="440120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o-RO" sz="2400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:00</a:t>
            </a:r>
            <a:r>
              <a:rPr lang="en-US" sz="2400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14:00 |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</a:t>
            </a:r>
            <a:r>
              <a:rPr lang="ro-RO" sz="2400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ții ale companiilor partenere</a:t>
            </a:r>
            <a:endParaRPr lang="en-US" sz="2400" b="1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sz="1600" b="1" dirty="0">
              <a:solidFill>
                <a:schemeClr val="bg1"/>
              </a:solidFill>
              <a:highlight>
                <a:srgbClr val="9673A6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Elena Cosma – NCC-RO –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Național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Coordonare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domeniul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Securității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Cibernetice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Diana-Alisa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Pașavel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DNSC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Bogdan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Sileanu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Datanet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 </a:t>
            </a:r>
            <a:r>
              <a:rPr lang="ro-RO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ITLab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&amp;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Călin Rangu –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Bancar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Român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intervenție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Costin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Carabaș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MultiversX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Cezar Teodor – GMB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Cătălin Moisei – Euro Testing Software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Marius Petcu &amp; Krasimir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Kotsev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SoCyber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&amp; Kikimora.io (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intervenție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Cătălin Anghel – Crucial Systems &amp; Services</a:t>
            </a:r>
            <a:endParaRPr lang="ro-RO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Darius Moldovan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Paul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Boldeanu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Bit-Sentinel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Romeo Ilie – Active Tech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E2603-370C-95C2-0A42-CFA2BF3394F4}"/>
              </a:ext>
            </a:extLst>
          </p:cNvPr>
          <p:cNvSpPr txBox="1"/>
          <p:nvPr/>
        </p:nvSpPr>
        <p:spPr>
          <a:xfrm>
            <a:off x="506645" y="877144"/>
            <a:ext cx="438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SESIUNE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Talent</a:t>
            </a:r>
            <a:r>
              <a:rPr lang="ro-R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Matters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5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31CFB-DF30-88C3-8E50-532F2BE06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B06AB72C-CA33-C3A8-D675-2725E74B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2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E7003-165B-2CD6-EC74-C40511EE7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E28D6-6DC9-E03E-6FB7-2D5B28FAA2BD}"/>
              </a:ext>
            </a:extLst>
          </p:cNvPr>
          <p:cNvSpPr txBox="1"/>
          <p:nvPr/>
        </p:nvSpPr>
        <p:spPr>
          <a:xfrm>
            <a:off x="2722420" y="5520756"/>
            <a:ext cx="320198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RO" u="sng" dirty="0">
                <a:solidFill>
                  <a:schemeClr val="bg1"/>
                </a:solidFill>
                <a:latin typeface="Tw Cen MT (Headings)"/>
                <a:ea typeface="Open Sans Light"/>
                <a:cs typeface="Open Sans Light"/>
              </a:rPr>
              <a:t>https://practic.univ-ovidius.ro/</a:t>
            </a:r>
            <a:endParaRPr lang="en-US" u="sng" dirty="0">
              <a:solidFill>
                <a:schemeClr val="bg1"/>
              </a:solidFill>
              <a:latin typeface="Tw Cen MT (Headings)"/>
              <a:ea typeface="Open Sans Light"/>
              <a:cs typeface="Open Sans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5F529E-65D8-F1F9-F0BD-9B5BA33A38C3}"/>
              </a:ext>
            </a:extLst>
          </p:cNvPr>
          <p:cNvGrpSpPr/>
          <p:nvPr/>
        </p:nvGrpSpPr>
        <p:grpSpPr>
          <a:xfrm>
            <a:off x="4590516" y="5208851"/>
            <a:ext cx="4188102" cy="681237"/>
            <a:chOff x="4414360" y="2945426"/>
            <a:chExt cx="4188102" cy="6812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53EAA4-2DEB-32EA-B0C9-A5A72FF69710}"/>
                </a:ext>
              </a:extLst>
            </p:cNvPr>
            <p:cNvSpPr/>
            <p:nvPr/>
          </p:nvSpPr>
          <p:spPr>
            <a:xfrm>
              <a:off x="6550781" y="2945426"/>
              <a:ext cx="2051681" cy="356685"/>
            </a:xfrm>
            <a:prstGeom prst="rect">
              <a:avLst/>
            </a:prstGeom>
            <a:solidFill>
              <a:srgbClr val="102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C2EE4-BF04-A8E0-E6A5-40E61B4709E0}"/>
                </a:ext>
              </a:extLst>
            </p:cNvPr>
            <p:cNvSpPr txBox="1"/>
            <p:nvPr/>
          </p:nvSpPr>
          <p:spPr>
            <a:xfrm>
              <a:off x="4414360" y="3257331"/>
              <a:ext cx="400806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RO" dirty="0">
                  <a:solidFill>
                    <a:schemeClr val="bg1"/>
                  </a:solidFill>
                  <a:latin typeface="Tw Cen MT (Headings)"/>
                  <a:ea typeface="Open Sans Light"/>
                  <a:cs typeface="Open Sans Light"/>
                </a:rPr>
                <a:t>practic@365.univ-ovidius.ro</a:t>
              </a:r>
              <a:endParaRPr lang="ro-RO" dirty="0">
                <a:solidFill>
                  <a:schemeClr val="bg1"/>
                </a:solidFill>
                <a:latin typeface="Tw Cen MT (Headings)"/>
                <a:ea typeface="Open Sans Light"/>
                <a:cs typeface="Open Sans Light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6EC0ECA-0E31-199E-51B7-230B57CDC3ED}"/>
              </a:ext>
            </a:extLst>
          </p:cNvPr>
          <p:cNvSpPr/>
          <p:nvPr/>
        </p:nvSpPr>
        <p:spPr>
          <a:xfrm>
            <a:off x="4120793" y="2783367"/>
            <a:ext cx="4424313" cy="841790"/>
          </a:xfrm>
          <a:prstGeom prst="rect">
            <a:avLst/>
          </a:prstGeom>
          <a:solidFill>
            <a:srgbClr val="102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1DFCC-8AAD-A67A-831D-B006BD1C6BAB}"/>
              </a:ext>
            </a:extLst>
          </p:cNvPr>
          <p:cNvSpPr txBox="1"/>
          <p:nvPr/>
        </p:nvSpPr>
        <p:spPr>
          <a:xfrm>
            <a:off x="4665857" y="4114298"/>
            <a:ext cx="2227085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SCAN THE QR CODE</a:t>
            </a:r>
            <a:endParaRPr lang="en-US" dirty="0"/>
          </a:p>
          <a:p>
            <a:pPr algn="ctr"/>
            <a:r>
              <a:rPr lang="ro-RO" b="1" dirty="0">
                <a:solidFill>
                  <a:schemeClr val="bg1"/>
                </a:solidFill>
              </a:rPr>
              <a:t>TO DISCOVER</a:t>
            </a:r>
            <a:endParaRPr lang="ro-RO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PRACTIC@UOC</a:t>
            </a:r>
            <a:endParaRPr lang="ro-RO" dirty="0">
              <a:solidFill>
                <a:schemeClr val="bg1"/>
              </a:solidFill>
            </a:endParaRPr>
          </a:p>
          <a:p>
            <a:pPr algn="ctr"/>
            <a:endParaRPr lang="ro-RO" b="1" dirty="0">
              <a:solidFill>
                <a:schemeClr val="bg1"/>
              </a:solidFill>
              <a:cs typeface="Segoe UI Light"/>
            </a:endParaRPr>
          </a:p>
        </p:txBody>
      </p:sp>
      <p:pic>
        <p:nvPicPr>
          <p:cNvPr id="8" name="Picture 7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B3B2262F-7DD0-B8CF-1499-DD3D94128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20" y="1399987"/>
            <a:ext cx="2615705" cy="26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5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Custom 39">
      <a:majorFont>
        <a:latin typeface="Tw Cen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-design_Win32_CP_v13" id="{7A406372-3134-432A-A498-73868680C33B}" vid="{88D369DF-875A-4C31-AFF3-DEF6B94343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140fb29614840e492940e039644806b0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58c6938575f6f33bfe449e0db40a5450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A9E4-52CC-402F-A043-7FDA66B3C83E}">
  <ds:schemaRefs>
    <ds:schemaRef ds:uri="0d93c80a-5adf-40b0-8b74-899de14b821c"/>
    <ds:schemaRef ds:uri="6ea0d816-3196-43ea-924c-2295a59d7f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5aede54-084f-4aab-9e24-adf1979f5a1c"/>
    <ds:schemaRef ds:uri="8b1fe606-daaf-4ebc-87a5-56ab6de25f3b"/>
  </ds:schemaRefs>
</ds:datastoreItem>
</file>

<file path=customXml/itemProps2.xml><?xml version="1.0" encoding="utf-8"?>
<ds:datastoreItem xmlns:ds="http://schemas.openxmlformats.org/officeDocument/2006/customXml" ds:itemID="{BAD2EE8C-8AD8-445C-9B7D-2AC3F23BC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3ACF8-5529-4730-A670-D7634186B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1fe606-daaf-4ebc-87a5-56ab6de25f3b"/>
    <ds:schemaRef ds:uri="75aede54-084f-4aab-9e24-adf1979f5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118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Digital Innovation Hubs (EDIH) Network</dc:title>
  <dc:creator>Robert Savin</dc:creator>
  <cp:lastModifiedBy>Oana Roxana Radu</cp:lastModifiedBy>
  <cp:revision>33</cp:revision>
  <dcterms:created xsi:type="dcterms:W3CDTF">2024-01-15T13:38:07Z</dcterms:created>
  <dcterms:modified xsi:type="dcterms:W3CDTF">2025-11-11T22:10:12Z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  <property fmtid="{D5CDD505-2E9C-101B-9397-08002B2CF9AE}" pid="3" name="MediaServiceImageTags">
    <vt:lpwstr/>
  </property>
</Properties>
</file>