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96" r:id="rId5"/>
    <p:sldMasterId id="2147483793" r:id="rId6"/>
  </p:sldMasterIdLst>
  <p:notesMasterIdLst>
    <p:notesMasterId r:id="rId16"/>
  </p:notesMasterIdLst>
  <p:sldIdLst>
    <p:sldId id="256" r:id="rId7"/>
    <p:sldId id="486" r:id="rId8"/>
    <p:sldId id="477" r:id="rId9"/>
    <p:sldId id="1228" r:id="rId10"/>
    <p:sldId id="1229" r:id="rId11"/>
    <p:sldId id="1234" r:id="rId12"/>
    <p:sldId id="508" r:id="rId13"/>
    <p:sldId id="1218" r:id="rId14"/>
    <p:sldId id="430" r:id="rId15"/>
  </p:sldIdLst>
  <p:sldSz cx="12192000" cy="6858000"/>
  <p:notesSz cx="6858000" cy="9144000"/>
  <p:custDataLst>
    <p:tags r:id="rId17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239CA3-AA21-AE77-8A5A-82B2B48741DC}" name="Noelle Beaini" initials="" userId="S::noelle.beaini@dnsc.ro::6d761ac2-0ad4-4caf-99eb-2fe923b59b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66"/>
    <a:srgbClr val="2A2A9F"/>
    <a:srgbClr val="76A0D0"/>
    <a:srgbClr val="B2CCFF"/>
    <a:srgbClr val="4B7D9A"/>
    <a:srgbClr val="BECCDA"/>
    <a:srgbClr val="9BA6B4"/>
    <a:srgbClr val="78AAD6"/>
    <a:srgbClr val="627090"/>
    <a:srgbClr val="3C4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0BCBE6-7521-4466-A6B0-D731150D1C55}" v="69" dt="2025-11-11T09:44:27.553"/>
    <p1510:client id="{CB55DD6E-244D-478C-B5E6-3890067B908A}" v="64" dt="2025-11-11T13:22:56.2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81356" autoAdjust="0"/>
  </p:normalViewPr>
  <p:slideViewPr>
    <p:cSldViewPr snapToGrid="0">
      <p:cViewPr varScale="1">
        <p:scale>
          <a:sx n="51" d="100"/>
          <a:sy n="51" d="100"/>
        </p:scale>
        <p:origin x="123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a Alisa Pasavel" userId="c25bcd2a-46bf-4fbb-bf88-44d0f08eb751" providerId="ADAL" clId="{C1F20BE3-D8FE-46CA-9F35-F85A0E4B38E3}"/>
    <pc:docChg chg="undo custSel addSld delSld modSld">
      <pc:chgData name="Diana Alisa Pasavel" userId="c25bcd2a-46bf-4fbb-bf88-44d0f08eb751" providerId="ADAL" clId="{C1F20BE3-D8FE-46CA-9F35-F85A0E4B38E3}" dt="2025-11-11T14:04:06.996" v="824" actId="2696"/>
      <pc:docMkLst>
        <pc:docMk/>
      </pc:docMkLst>
      <pc:sldChg chg="addSp delSp modSp mod">
        <pc:chgData name="Diana Alisa Pasavel" userId="c25bcd2a-46bf-4fbb-bf88-44d0f08eb751" providerId="ADAL" clId="{C1F20BE3-D8FE-46CA-9F35-F85A0E4B38E3}" dt="2025-11-11T12:07:49.224" v="424"/>
        <pc:sldMkLst>
          <pc:docMk/>
          <pc:sldMk cId="0" sldId="256"/>
        </pc:sldMkLst>
        <pc:spChg chg="add del mod">
          <ac:chgData name="Diana Alisa Pasavel" userId="c25bcd2a-46bf-4fbb-bf88-44d0f08eb751" providerId="ADAL" clId="{C1F20BE3-D8FE-46CA-9F35-F85A0E4B38E3}" dt="2025-11-11T12:07:49.224" v="424"/>
          <ac:spMkLst>
            <pc:docMk/>
            <pc:sldMk cId="0" sldId="256"/>
            <ac:spMk id="2" creationId="{54C0470E-4DD1-3B1C-11FB-F81E52FE376A}"/>
          </ac:spMkLst>
        </pc:spChg>
        <pc:spChg chg="mod">
          <ac:chgData name="Diana Alisa Pasavel" userId="c25bcd2a-46bf-4fbb-bf88-44d0f08eb751" providerId="ADAL" clId="{C1F20BE3-D8FE-46CA-9F35-F85A0E4B38E3}" dt="2025-11-06T14:24:04.977" v="32" actId="6549"/>
          <ac:spMkLst>
            <pc:docMk/>
            <pc:sldMk cId="0" sldId="256"/>
            <ac:spMk id="8195" creationId="{CBDA741D-A480-41EA-986C-0BA5428A4E7A}"/>
          </ac:spMkLst>
        </pc:spChg>
      </pc:sldChg>
      <pc:sldChg chg="addSp modSp mod">
        <pc:chgData name="Diana Alisa Pasavel" userId="c25bcd2a-46bf-4fbb-bf88-44d0f08eb751" providerId="ADAL" clId="{C1F20BE3-D8FE-46CA-9F35-F85A0E4B38E3}" dt="2025-11-11T13:40:52.290" v="823" actId="1076"/>
        <pc:sldMkLst>
          <pc:docMk/>
          <pc:sldMk cId="4052732007" sldId="477"/>
        </pc:sldMkLst>
        <pc:spChg chg="mod">
          <ac:chgData name="Diana Alisa Pasavel" userId="c25bcd2a-46bf-4fbb-bf88-44d0f08eb751" providerId="ADAL" clId="{C1F20BE3-D8FE-46CA-9F35-F85A0E4B38E3}" dt="2025-11-11T13:40:45.431" v="822" actId="13926"/>
          <ac:spMkLst>
            <pc:docMk/>
            <pc:sldMk cId="4052732007" sldId="477"/>
            <ac:spMk id="2" creationId="{BE6C3650-5544-3BD9-B373-E3F449245B67}"/>
          </ac:spMkLst>
        </pc:spChg>
        <pc:spChg chg="mod">
          <ac:chgData name="Diana Alisa Pasavel" userId="c25bcd2a-46bf-4fbb-bf88-44d0f08eb751" providerId="ADAL" clId="{C1F20BE3-D8FE-46CA-9F35-F85A0E4B38E3}" dt="2025-11-11T12:14:54.171" v="472" actId="1076"/>
          <ac:spMkLst>
            <pc:docMk/>
            <pc:sldMk cId="4052732007" sldId="477"/>
            <ac:spMk id="3" creationId="{EDE8A313-7A94-3BD7-3F2C-E39C50381A5B}"/>
          </ac:spMkLst>
        </pc:spChg>
        <pc:spChg chg="add">
          <ac:chgData name="Diana Alisa Pasavel" userId="c25bcd2a-46bf-4fbb-bf88-44d0f08eb751" providerId="ADAL" clId="{C1F20BE3-D8FE-46CA-9F35-F85A0E4B38E3}" dt="2025-11-11T12:10:53.896" v="426"/>
          <ac:spMkLst>
            <pc:docMk/>
            <pc:sldMk cId="4052732007" sldId="477"/>
            <ac:spMk id="7" creationId="{600B09F6-F625-F1C4-660B-52B89E232662}"/>
          </ac:spMkLst>
        </pc:spChg>
        <pc:spChg chg="add">
          <ac:chgData name="Diana Alisa Pasavel" userId="c25bcd2a-46bf-4fbb-bf88-44d0f08eb751" providerId="ADAL" clId="{C1F20BE3-D8FE-46CA-9F35-F85A0E4B38E3}" dt="2025-11-11T12:10:58.092" v="428"/>
          <ac:spMkLst>
            <pc:docMk/>
            <pc:sldMk cId="4052732007" sldId="477"/>
            <ac:spMk id="8" creationId="{6C4D8161-658F-8654-50F9-10639FB7B086}"/>
          </ac:spMkLst>
        </pc:spChg>
        <pc:spChg chg="add">
          <ac:chgData name="Diana Alisa Pasavel" userId="c25bcd2a-46bf-4fbb-bf88-44d0f08eb751" providerId="ADAL" clId="{C1F20BE3-D8FE-46CA-9F35-F85A0E4B38E3}" dt="2025-11-11T12:11:00.990" v="430"/>
          <ac:spMkLst>
            <pc:docMk/>
            <pc:sldMk cId="4052732007" sldId="477"/>
            <ac:spMk id="9" creationId="{BACE90DC-60C7-887B-2152-E5AF29204970}"/>
          </ac:spMkLst>
        </pc:spChg>
        <pc:spChg chg="mod">
          <ac:chgData name="Diana Alisa Pasavel" userId="c25bcd2a-46bf-4fbb-bf88-44d0f08eb751" providerId="ADAL" clId="{C1F20BE3-D8FE-46CA-9F35-F85A0E4B38E3}" dt="2025-11-11T13:40:38.903" v="821" actId="20577"/>
          <ac:spMkLst>
            <pc:docMk/>
            <pc:sldMk cId="4052732007" sldId="477"/>
            <ac:spMk id="11" creationId="{40DE6523-80BA-31B8-137B-DD653591911A}"/>
          </ac:spMkLst>
        </pc:spChg>
        <pc:picChg chg="mod">
          <ac:chgData name="Diana Alisa Pasavel" userId="c25bcd2a-46bf-4fbb-bf88-44d0f08eb751" providerId="ADAL" clId="{C1F20BE3-D8FE-46CA-9F35-F85A0E4B38E3}" dt="2025-11-11T13:40:52.290" v="823" actId="1076"/>
          <ac:picMkLst>
            <pc:docMk/>
            <pc:sldMk cId="4052732007" sldId="477"/>
            <ac:picMk id="6" creationId="{839278C9-CDD7-376C-FEDD-0C50463217DD}"/>
          </ac:picMkLst>
        </pc:picChg>
      </pc:sldChg>
      <pc:sldChg chg="addSp delSp modSp del mod">
        <pc:chgData name="Diana Alisa Pasavel" userId="c25bcd2a-46bf-4fbb-bf88-44d0f08eb751" providerId="ADAL" clId="{C1F20BE3-D8FE-46CA-9F35-F85A0E4B38E3}" dt="2025-11-11T12:21:50.696" v="564" actId="2696"/>
        <pc:sldMkLst>
          <pc:docMk/>
          <pc:sldMk cId="3677620901" sldId="507"/>
        </pc:sldMkLst>
        <pc:spChg chg="add mod">
          <ac:chgData name="Diana Alisa Pasavel" userId="c25bcd2a-46bf-4fbb-bf88-44d0f08eb751" providerId="ADAL" clId="{C1F20BE3-D8FE-46CA-9F35-F85A0E4B38E3}" dt="2025-11-11T09:45:23.868" v="416" actId="1076"/>
          <ac:spMkLst>
            <pc:docMk/>
            <pc:sldMk cId="3677620901" sldId="507"/>
            <ac:spMk id="5" creationId="{B2B0F2ED-802E-A399-A978-0B3A4F734F98}"/>
          </ac:spMkLst>
        </pc:spChg>
        <pc:spChg chg="mod">
          <ac:chgData name="Diana Alisa Pasavel" userId="c25bcd2a-46bf-4fbb-bf88-44d0f08eb751" providerId="ADAL" clId="{C1F20BE3-D8FE-46CA-9F35-F85A0E4B38E3}" dt="2025-11-11T09:45:35.450" v="417" actId="1076"/>
          <ac:spMkLst>
            <pc:docMk/>
            <pc:sldMk cId="3677620901" sldId="507"/>
            <ac:spMk id="294" creationId="{98606489-5891-5241-A48C-BB3725C75A3D}"/>
          </ac:spMkLst>
        </pc:spChg>
      </pc:sldChg>
      <pc:sldChg chg="addSp delSp modSp mod">
        <pc:chgData name="Diana Alisa Pasavel" userId="c25bcd2a-46bf-4fbb-bf88-44d0f08eb751" providerId="ADAL" clId="{C1F20BE3-D8FE-46CA-9F35-F85A0E4B38E3}" dt="2025-11-11T13:23:01.363" v="813" actId="404"/>
        <pc:sldMkLst>
          <pc:docMk/>
          <pc:sldMk cId="1266596886" sldId="508"/>
        </pc:sldMkLst>
        <pc:spChg chg="mod">
          <ac:chgData name="Diana Alisa Pasavel" userId="c25bcd2a-46bf-4fbb-bf88-44d0f08eb751" providerId="ADAL" clId="{C1F20BE3-D8FE-46CA-9F35-F85A0E4B38E3}" dt="2025-11-11T13:23:01.363" v="813" actId="404"/>
          <ac:spMkLst>
            <pc:docMk/>
            <pc:sldMk cId="1266596886" sldId="508"/>
            <ac:spMk id="2" creationId="{788EFF8A-0B05-8902-4236-2A204BAF0A48}"/>
          </ac:spMkLst>
        </pc:spChg>
        <pc:spChg chg="mod">
          <ac:chgData name="Diana Alisa Pasavel" userId="c25bcd2a-46bf-4fbb-bf88-44d0f08eb751" providerId="ADAL" clId="{C1F20BE3-D8FE-46CA-9F35-F85A0E4B38E3}" dt="2025-11-11T12:47:03.141" v="650" actId="20577"/>
          <ac:spMkLst>
            <pc:docMk/>
            <pc:sldMk cId="1266596886" sldId="508"/>
            <ac:spMk id="7" creationId="{DF65455C-A9D4-74E5-0920-9A680BCB07F4}"/>
          </ac:spMkLst>
        </pc:spChg>
        <pc:spChg chg="add mod">
          <ac:chgData name="Diana Alisa Pasavel" userId="c25bcd2a-46bf-4fbb-bf88-44d0f08eb751" providerId="ADAL" clId="{C1F20BE3-D8FE-46CA-9F35-F85A0E4B38E3}" dt="2025-11-11T12:43:31.408" v="617" actId="1076"/>
          <ac:spMkLst>
            <pc:docMk/>
            <pc:sldMk cId="1266596886" sldId="508"/>
            <ac:spMk id="8" creationId="{0C40C29D-3EB7-63DE-0788-C843D8EAA343}"/>
          </ac:spMkLst>
        </pc:spChg>
        <pc:picChg chg="del mod">
          <ac:chgData name="Diana Alisa Pasavel" userId="c25bcd2a-46bf-4fbb-bf88-44d0f08eb751" providerId="ADAL" clId="{C1F20BE3-D8FE-46CA-9F35-F85A0E4B38E3}" dt="2025-11-11T12:45:50.227" v="641" actId="478"/>
          <ac:picMkLst>
            <pc:docMk/>
            <pc:sldMk cId="1266596886" sldId="508"/>
            <ac:picMk id="6" creationId="{2A119099-81F0-CC37-F8BC-24A9593E674D}"/>
          </ac:picMkLst>
        </pc:picChg>
      </pc:sldChg>
      <pc:sldChg chg="modSp del mod">
        <pc:chgData name="Diana Alisa Pasavel" userId="c25bcd2a-46bf-4fbb-bf88-44d0f08eb751" providerId="ADAL" clId="{C1F20BE3-D8FE-46CA-9F35-F85A0E4B38E3}" dt="2025-11-11T12:18:54.528" v="513" actId="2696"/>
        <pc:sldMkLst>
          <pc:docMk/>
          <pc:sldMk cId="3298301799" sldId="513"/>
        </pc:sldMkLst>
        <pc:spChg chg="mod">
          <ac:chgData name="Diana Alisa Pasavel" userId="c25bcd2a-46bf-4fbb-bf88-44d0f08eb751" providerId="ADAL" clId="{C1F20BE3-D8FE-46CA-9F35-F85A0E4B38E3}" dt="2025-11-11T09:22:12.676" v="399" actId="1076"/>
          <ac:spMkLst>
            <pc:docMk/>
            <pc:sldMk cId="3298301799" sldId="513"/>
            <ac:spMk id="6" creationId="{1E6C739A-ED93-8543-B6FD-097C75A4E01E}"/>
          </ac:spMkLst>
        </pc:spChg>
        <pc:spChg chg="mod">
          <ac:chgData name="Diana Alisa Pasavel" userId="c25bcd2a-46bf-4fbb-bf88-44d0f08eb751" providerId="ADAL" clId="{C1F20BE3-D8FE-46CA-9F35-F85A0E4B38E3}" dt="2025-11-11T09:21:50.960" v="396" actId="404"/>
          <ac:spMkLst>
            <pc:docMk/>
            <pc:sldMk cId="3298301799" sldId="513"/>
            <ac:spMk id="10" creationId="{D1A72546-5C8B-EF3B-6ED2-429D58406434}"/>
          </ac:spMkLst>
        </pc:spChg>
        <pc:picChg chg="mod">
          <ac:chgData name="Diana Alisa Pasavel" userId="c25bcd2a-46bf-4fbb-bf88-44d0f08eb751" providerId="ADAL" clId="{C1F20BE3-D8FE-46CA-9F35-F85A0E4B38E3}" dt="2025-11-11T09:22:17.238" v="400" actId="14100"/>
          <ac:picMkLst>
            <pc:docMk/>
            <pc:sldMk cId="3298301799" sldId="513"/>
            <ac:picMk id="11" creationId="{AD849FE1-6C7A-81E8-850A-78B291158924}"/>
          </ac:picMkLst>
        </pc:picChg>
      </pc:sldChg>
      <pc:sldChg chg="modSp del mod">
        <pc:chgData name="Diana Alisa Pasavel" userId="c25bcd2a-46bf-4fbb-bf88-44d0f08eb751" providerId="ADAL" clId="{C1F20BE3-D8FE-46CA-9F35-F85A0E4B38E3}" dt="2025-11-11T09:44:52.806" v="414" actId="2696"/>
        <pc:sldMkLst>
          <pc:docMk/>
          <pc:sldMk cId="1182217154" sldId="1226"/>
        </pc:sldMkLst>
        <pc:spChg chg="mod">
          <ac:chgData name="Diana Alisa Pasavel" userId="c25bcd2a-46bf-4fbb-bf88-44d0f08eb751" providerId="ADAL" clId="{C1F20BE3-D8FE-46CA-9F35-F85A0E4B38E3}" dt="2025-11-10T13:42:19.550" v="346" actId="20577"/>
          <ac:spMkLst>
            <pc:docMk/>
            <pc:sldMk cId="1182217154" sldId="1226"/>
            <ac:spMk id="9" creationId="{6D761AF4-7DCB-A0D5-834E-9FD20707CFE5}"/>
          </ac:spMkLst>
        </pc:spChg>
      </pc:sldChg>
      <pc:sldChg chg="addSp delSp modSp add mod">
        <pc:chgData name="Diana Alisa Pasavel" userId="c25bcd2a-46bf-4fbb-bf88-44d0f08eb751" providerId="ADAL" clId="{C1F20BE3-D8FE-46CA-9F35-F85A0E4B38E3}" dt="2025-11-11T12:15:57.462" v="483" actId="403"/>
        <pc:sldMkLst>
          <pc:docMk/>
          <pc:sldMk cId="932049852" sldId="1228"/>
        </pc:sldMkLst>
        <pc:spChg chg="mod">
          <ac:chgData name="Diana Alisa Pasavel" userId="c25bcd2a-46bf-4fbb-bf88-44d0f08eb751" providerId="ADAL" clId="{C1F20BE3-D8FE-46CA-9F35-F85A0E4B38E3}" dt="2025-11-11T12:15:57.462" v="483" actId="403"/>
          <ac:spMkLst>
            <pc:docMk/>
            <pc:sldMk cId="932049852" sldId="1228"/>
            <ac:spMk id="2" creationId="{CFDE14CA-8583-4428-0453-AF4372CCF012}"/>
          </ac:spMkLst>
        </pc:spChg>
        <pc:spChg chg="mod">
          <ac:chgData name="Diana Alisa Pasavel" userId="c25bcd2a-46bf-4fbb-bf88-44d0f08eb751" providerId="ADAL" clId="{C1F20BE3-D8FE-46CA-9F35-F85A0E4B38E3}" dt="2025-11-11T12:15:04.561" v="473" actId="1076"/>
          <ac:spMkLst>
            <pc:docMk/>
            <pc:sldMk cId="932049852" sldId="1228"/>
            <ac:spMk id="3" creationId="{ED5C1EAB-787B-39B9-1018-D218C2B391FB}"/>
          </ac:spMkLst>
        </pc:spChg>
        <pc:spChg chg="del mod">
          <ac:chgData name="Diana Alisa Pasavel" userId="c25bcd2a-46bf-4fbb-bf88-44d0f08eb751" providerId="ADAL" clId="{C1F20BE3-D8FE-46CA-9F35-F85A0E4B38E3}" dt="2025-11-11T12:13:52.312" v="467"/>
          <ac:spMkLst>
            <pc:docMk/>
            <pc:sldMk cId="932049852" sldId="1228"/>
            <ac:spMk id="11" creationId="{CB8D0775-FAC4-E3EB-B1EF-3E2ADB9AE8C9}"/>
          </ac:spMkLst>
        </pc:spChg>
        <pc:picChg chg="add mod">
          <ac:chgData name="Diana Alisa Pasavel" userId="c25bcd2a-46bf-4fbb-bf88-44d0f08eb751" providerId="ADAL" clId="{C1F20BE3-D8FE-46CA-9F35-F85A0E4B38E3}" dt="2025-11-11T12:13:51.726" v="465" actId="1076"/>
          <ac:picMkLst>
            <pc:docMk/>
            <pc:sldMk cId="932049852" sldId="1228"/>
            <ac:picMk id="7" creationId="{CD4FA1C6-1729-8ED1-2387-DA9D37682012}"/>
          </ac:picMkLst>
        </pc:picChg>
      </pc:sldChg>
      <pc:sldChg chg="modSp add mod">
        <pc:chgData name="Diana Alisa Pasavel" userId="c25bcd2a-46bf-4fbb-bf88-44d0f08eb751" providerId="ADAL" clId="{C1F20BE3-D8FE-46CA-9F35-F85A0E4B38E3}" dt="2025-11-11T13:07:10.324" v="733" actId="113"/>
        <pc:sldMkLst>
          <pc:docMk/>
          <pc:sldMk cId="2603939513" sldId="1229"/>
        </pc:sldMkLst>
        <pc:spChg chg="mod">
          <ac:chgData name="Diana Alisa Pasavel" userId="c25bcd2a-46bf-4fbb-bf88-44d0f08eb751" providerId="ADAL" clId="{C1F20BE3-D8FE-46CA-9F35-F85A0E4B38E3}" dt="2025-11-11T12:15:48.337" v="482" actId="403"/>
          <ac:spMkLst>
            <pc:docMk/>
            <pc:sldMk cId="2603939513" sldId="1229"/>
            <ac:spMk id="2" creationId="{A3B68DC4-A230-441E-E450-BB3CC71461DF}"/>
          </ac:spMkLst>
        </pc:spChg>
        <pc:spChg chg="mod">
          <ac:chgData name="Diana Alisa Pasavel" userId="c25bcd2a-46bf-4fbb-bf88-44d0f08eb751" providerId="ADAL" clId="{C1F20BE3-D8FE-46CA-9F35-F85A0E4B38E3}" dt="2025-11-11T12:14:48.826" v="471" actId="1076"/>
          <ac:spMkLst>
            <pc:docMk/>
            <pc:sldMk cId="2603939513" sldId="1229"/>
            <ac:spMk id="3" creationId="{EF411805-0A70-818C-D987-86E8D1608CD9}"/>
          </ac:spMkLst>
        </pc:spChg>
        <pc:spChg chg="mod">
          <ac:chgData name="Diana Alisa Pasavel" userId="c25bcd2a-46bf-4fbb-bf88-44d0f08eb751" providerId="ADAL" clId="{C1F20BE3-D8FE-46CA-9F35-F85A0E4B38E3}" dt="2025-11-11T13:07:10.324" v="733" actId="113"/>
          <ac:spMkLst>
            <pc:docMk/>
            <pc:sldMk cId="2603939513" sldId="1229"/>
            <ac:spMk id="11" creationId="{4F04E32F-1C40-9C96-288D-9848E09E4C58}"/>
          </ac:spMkLst>
        </pc:spChg>
      </pc:sldChg>
      <pc:sldChg chg="addSp modSp add del mod modNotesTx">
        <pc:chgData name="Diana Alisa Pasavel" userId="c25bcd2a-46bf-4fbb-bf88-44d0f08eb751" providerId="ADAL" clId="{C1F20BE3-D8FE-46CA-9F35-F85A0E4B38E3}" dt="2025-11-11T12:21:29.699" v="563" actId="2696"/>
        <pc:sldMkLst>
          <pc:docMk/>
          <pc:sldMk cId="2048610654" sldId="1230"/>
        </pc:sldMkLst>
        <pc:spChg chg="mod">
          <ac:chgData name="Diana Alisa Pasavel" userId="c25bcd2a-46bf-4fbb-bf88-44d0f08eb751" providerId="ADAL" clId="{C1F20BE3-D8FE-46CA-9F35-F85A0E4B38E3}" dt="2025-11-11T09:43:15.527" v="405" actId="6549"/>
          <ac:spMkLst>
            <pc:docMk/>
            <pc:sldMk cId="2048610654" sldId="1230"/>
            <ac:spMk id="11" creationId="{D156E64D-B3F4-1F36-CF53-8C32A87E88BC}"/>
          </ac:spMkLst>
        </pc:spChg>
      </pc:sldChg>
      <pc:sldChg chg="addSp modSp add del mod">
        <pc:chgData name="Diana Alisa Pasavel" userId="c25bcd2a-46bf-4fbb-bf88-44d0f08eb751" providerId="ADAL" clId="{C1F20BE3-D8FE-46CA-9F35-F85A0E4B38E3}" dt="2025-11-11T12:18:41.690" v="510" actId="2696"/>
        <pc:sldMkLst>
          <pc:docMk/>
          <pc:sldMk cId="433518934" sldId="1231"/>
        </pc:sldMkLst>
        <pc:spChg chg="mod">
          <ac:chgData name="Diana Alisa Pasavel" userId="c25bcd2a-46bf-4fbb-bf88-44d0f08eb751" providerId="ADAL" clId="{C1F20BE3-D8FE-46CA-9F35-F85A0E4B38E3}" dt="2025-11-11T09:48:01.818" v="421" actId="404"/>
          <ac:spMkLst>
            <pc:docMk/>
            <pc:sldMk cId="433518934" sldId="1231"/>
            <ac:spMk id="11" creationId="{A777C500-2DA1-B95D-F390-9FA9A6EBC1C2}"/>
          </ac:spMkLst>
        </pc:spChg>
        <pc:picChg chg="add mod">
          <ac:chgData name="Diana Alisa Pasavel" userId="c25bcd2a-46bf-4fbb-bf88-44d0f08eb751" providerId="ADAL" clId="{C1F20BE3-D8FE-46CA-9F35-F85A0E4B38E3}" dt="2025-11-11T09:44:38.243" v="413" actId="1076"/>
          <ac:picMkLst>
            <pc:docMk/>
            <pc:sldMk cId="433518934" sldId="1231"/>
            <ac:picMk id="6" creationId="{0BD72FC7-791C-B4C8-FC4D-652B5274C2FF}"/>
          </ac:picMkLst>
        </pc:picChg>
      </pc:sldChg>
      <pc:sldChg chg="modSp add del mod">
        <pc:chgData name="Diana Alisa Pasavel" userId="c25bcd2a-46bf-4fbb-bf88-44d0f08eb751" providerId="ADAL" clId="{C1F20BE3-D8FE-46CA-9F35-F85A0E4B38E3}" dt="2025-11-11T12:18:46.036" v="511" actId="2696"/>
        <pc:sldMkLst>
          <pc:docMk/>
          <pc:sldMk cId="3145729807" sldId="1232"/>
        </pc:sldMkLst>
        <pc:spChg chg="mod">
          <ac:chgData name="Diana Alisa Pasavel" userId="c25bcd2a-46bf-4fbb-bf88-44d0f08eb751" providerId="ADAL" clId="{C1F20BE3-D8FE-46CA-9F35-F85A0E4B38E3}" dt="2025-11-11T09:04:16.721" v="372" actId="404"/>
          <ac:spMkLst>
            <pc:docMk/>
            <pc:sldMk cId="3145729807" sldId="1232"/>
            <ac:spMk id="2" creationId="{59E6176E-B112-3DB9-CCC6-17ABD334C1C9}"/>
          </ac:spMkLst>
        </pc:spChg>
        <pc:spChg chg="mod">
          <ac:chgData name="Diana Alisa Pasavel" userId="c25bcd2a-46bf-4fbb-bf88-44d0f08eb751" providerId="ADAL" clId="{C1F20BE3-D8FE-46CA-9F35-F85A0E4B38E3}" dt="2025-11-11T09:11:11.569" v="385" actId="120"/>
          <ac:spMkLst>
            <pc:docMk/>
            <pc:sldMk cId="3145729807" sldId="1232"/>
            <ac:spMk id="11" creationId="{6F4D6CF0-F99B-5E70-1CE8-382E36E6485D}"/>
          </ac:spMkLst>
        </pc:spChg>
      </pc:sldChg>
      <pc:sldChg chg="modSp add del mod">
        <pc:chgData name="Diana Alisa Pasavel" userId="c25bcd2a-46bf-4fbb-bf88-44d0f08eb751" providerId="ADAL" clId="{C1F20BE3-D8FE-46CA-9F35-F85A0E4B38E3}" dt="2025-11-11T12:18:48.826" v="512" actId="2696"/>
        <pc:sldMkLst>
          <pc:docMk/>
          <pc:sldMk cId="4014813645" sldId="1233"/>
        </pc:sldMkLst>
        <pc:spChg chg="mod">
          <ac:chgData name="Diana Alisa Pasavel" userId="c25bcd2a-46bf-4fbb-bf88-44d0f08eb751" providerId="ADAL" clId="{C1F20BE3-D8FE-46CA-9F35-F85A0E4B38E3}" dt="2025-11-11T09:06:27.312" v="384" actId="12"/>
          <ac:spMkLst>
            <pc:docMk/>
            <pc:sldMk cId="4014813645" sldId="1233"/>
            <ac:spMk id="11" creationId="{12383E50-1E78-D01B-54C2-5706B42E73A0}"/>
          </ac:spMkLst>
        </pc:spChg>
      </pc:sldChg>
      <pc:sldChg chg="addSp modSp add mod">
        <pc:chgData name="Diana Alisa Pasavel" userId="c25bcd2a-46bf-4fbb-bf88-44d0f08eb751" providerId="ADAL" clId="{C1F20BE3-D8FE-46CA-9F35-F85A0E4B38E3}" dt="2025-11-11T13:11:21.342" v="758" actId="113"/>
        <pc:sldMkLst>
          <pc:docMk/>
          <pc:sldMk cId="3069316841" sldId="1234"/>
        </pc:sldMkLst>
        <pc:spChg chg="mod">
          <ac:chgData name="Diana Alisa Pasavel" userId="c25bcd2a-46bf-4fbb-bf88-44d0f08eb751" providerId="ADAL" clId="{C1F20BE3-D8FE-46CA-9F35-F85A0E4B38E3}" dt="2025-11-11T12:17:29.259" v="494"/>
          <ac:spMkLst>
            <pc:docMk/>
            <pc:sldMk cId="3069316841" sldId="1234"/>
            <ac:spMk id="2" creationId="{6C38C621-1439-CF83-27F4-C6CDD2387FB6}"/>
          </ac:spMkLst>
        </pc:spChg>
        <pc:spChg chg="mod">
          <ac:chgData name="Diana Alisa Pasavel" userId="c25bcd2a-46bf-4fbb-bf88-44d0f08eb751" providerId="ADAL" clId="{C1F20BE3-D8FE-46CA-9F35-F85A0E4B38E3}" dt="2025-11-11T13:11:21.342" v="758" actId="113"/>
          <ac:spMkLst>
            <pc:docMk/>
            <pc:sldMk cId="3069316841" sldId="1234"/>
            <ac:spMk id="11" creationId="{E2C69DA0-5EAA-3276-52DE-1192FACB0197}"/>
          </ac:spMkLst>
        </pc:spChg>
        <pc:picChg chg="add mod">
          <ac:chgData name="Diana Alisa Pasavel" userId="c25bcd2a-46bf-4fbb-bf88-44d0f08eb751" providerId="ADAL" clId="{C1F20BE3-D8FE-46CA-9F35-F85A0E4B38E3}" dt="2025-11-11T13:08:24.205" v="744" actId="1076"/>
          <ac:picMkLst>
            <pc:docMk/>
            <pc:sldMk cId="3069316841" sldId="1234"/>
            <ac:picMk id="6" creationId="{34548BC2-2D74-16A0-6144-12F6409888FB}"/>
          </ac:picMkLst>
        </pc:picChg>
      </pc:sldChg>
      <pc:sldChg chg="addSp delSp modSp add del mod">
        <pc:chgData name="Diana Alisa Pasavel" userId="c25bcd2a-46bf-4fbb-bf88-44d0f08eb751" providerId="ADAL" clId="{C1F20BE3-D8FE-46CA-9F35-F85A0E4B38E3}" dt="2025-11-11T14:04:06.996" v="824" actId="2696"/>
        <pc:sldMkLst>
          <pc:docMk/>
          <pc:sldMk cId="1872187947" sldId="1235"/>
        </pc:sldMkLst>
        <pc:spChg chg="mod">
          <ac:chgData name="Diana Alisa Pasavel" userId="c25bcd2a-46bf-4fbb-bf88-44d0f08eb751" providerId="ADAL" clId="{C1F20BE3-D8FE-46CA-9F35-F85A0E4B38E3}" dt="2025-11-11T13:13:18.062" v="759" actId="20577"/>
          <ac:spMkLst>
            <pc:docMk/>
            <pc:sldMk cId="1872187947" sldId="1235"/>
            <ac:spMk id="2" creationId="{081EBE63-2D09-3363-2D70-86C2E18CDD6E}"/>
          </ac:spMkLst>
        </pc:spChg>
        <pc:spChg chg="add">
          <ac:chgData name="Diana Alisa Pasavel" userId="c25bcd2a-46bf-4fbb-bf88-44d0f08eb751" providerId="ADAL" clId="{C1F20BE3-D8FE-46CA-9F35-F85A0E4B38E3}" dt="2025-11-11T12:19:53.621" v="520"/>
          <ac:spMkLst>
            <pc:docMk/>
            <pc:sldMk cId="1872187947" sldId="1235"/>
            <ac:spMk id="7" creationId="{F6839187-C205-FE1A-52A2-CFB9FB01E937}"/>
          </ac:spMkLst>
        </pc:spChg>
        <pc:spChg chg="add">
          <ac:chgData name="Diana Alisa Pasavel" userId="c25bcd2a-46bf-4fbb-bf88-44d0f08eb751" providerId="ADAL" clId="{C1F20BE3-D8FE-46CA-9F35-F85A0E4B38E3}" dt="2025-11-11T12:19:57.052" v="523"/>
          <ac:spMkLst>
            <pc:docMk/>
            <pc:sldMk cId="1872187947" sldId="1235"/>
            <ac:spMk id="8" creationId="{2A24138C-F32B-ED2D-9026-526D7704CACF}"/>
          </ac:spMkLst>
        </pc:spChg>
        <pc:spChg chg="mod">
          <ac:chgData name="Diana Alisa Pasavel" userId="c25bcd2a-46bf-4fbb-bf88-44d0f08eb751" providerId="ADAL" clId="{C1F20BE3-D8FE-46CA-9F35-F85A0E4B38E3}" dt="2025-11-11T13:21:12.132" v="808" actId="20577"/>
          <ac:spMkLst>
            <pc:docMk/>
            <pc:sldMk cId="1872187947" sldId="1235"/>
            <ac:spMk id="11" creationId="{6A65243E-45AF-9442-4A61-7A9AD59009A5}"/>
          </ac:spMkLst>
        </pc:spChg>
        <pc:picChg chg="del">
          <ac:chgData name="Diana Alisa Pasavel" userId="c25bcd2a-46bf-4fbb-bf88-44d0f08eb751" providerId="ADAL" clId="{C1F20BE3-D8FE-46CA-9F35-F85A0E4B38E3}" dt="2025-11-11T12:20:07.113" v="528" actId="478"/>
          <ac:picMkLst>
            <pc:docMk/>
            <pc:sldMk cId="1872187947" sldId="1235"/>
            <ac:picMk id="6" creationId="{3F63EF01-E432-6D5E-C430-11AA758A52E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C34AD4-9B46-49FB-8BF5-E51D7FBFE8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C7798-6645-49C7-8D27-52BBDAE7C75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C16DBB3-4CD1-4703-A555-79F6B659C2B4}" type="datetimeFigureOut">
              <a:rPr lang="ro-RO"/>
              <a:pPr>
                <a:defRPr/>
              </a:pPr>
              <a:t>11.11.2025</a:t>
            </a:fld>
            <a:endParaRPr lang="ro-RO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26FEF79-AB05-401E-84DD-8C09BF41D8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o-RO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E46A607-020B-4FD1-9033-0F0837B76E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ro-R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5C0F9-27C9-45C0-98D3-B7CA37B0E5D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249F7F-0078-48BE-9EDB-46DC0E032F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1BF11D-12B3-4724-B507-03A90AB0F0D5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1BF11D-12B3-4724-B507-03A90AB0F0D5}" type="slidenum">
              <a:rPr lang="ro-RO" smtClean="0"/>
              <a:pPr>
                <a:defRPr/>
              </a:pPr>
              <a:t>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48856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1BF11D-12B3-4724-B507-03A90AB0F0D5}" type="slidenum">
              <a:rPr lang="ro-RO" smtClean="0"/>
              <a:pPr>
                <a:defRPr/>
              </a:pPr>
              <a:t>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72450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1BF11D-12B3-4724-B507-03A90AB0F0D5}" type="slidenum">
              <a:rPr lang="ro-RO" smtClean="0"/>
              <a:pPr>
                <a:defRPr/>
              </a:pPr>
              <a:t>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19691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82846-A73B-C944-6957-8241FED67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341845-07D3-603B-BED7-0376FC0AA6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6A67A9-EBFD-6953-C941-5047AC4D67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05030-2F95-3695-7333-BA7FFF1A5E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1BF11D-12B3-4724-B507-03A90AB0F0D5}" type="slidenum">
              <a:rPr lang="ro-RO" smtClean="0"/>
              <a:pPr>
                <a:defRPr/>
              </a:pPr>
              <a:t>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55069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7D104-47E1-1B35-9525-0E5B7FDA3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86A420-4FA3-6342-193F-112954BB4A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96F474-69DE-A376-447A-10E006FD3C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E82321-FFD0-E457-3371-5D633D720D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1BF11D-12B3-4724-B507-03A90AB0F0D5}" type="slidenum">
              <a:rPr lang="ro-RO" smtClean="0"/>
              <a:pPr>
                <a:defRPr/>
              </a:pPr>
              <a:t>5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60159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AD393-3A2E-DC23-0D44-92295D554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B7EC4F-A940-DF2D-1058-8107BF781A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79F895-8DEC-2033-9BC0-18B235A986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54574-92BC-069C-89EE-AA58BC3483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1BF11D-12B3-4724-B507-03A90AB0F0D5}" type="slidenum">
              <a:rPr lang="ro-RO" smtClean="0"/>
              <a:pPr>
                <a:defRPr/>
              </a:pPr>
              <a:t>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98905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F45287-1329-402D-87B7-8C1A142122CB}" type="slidenum">
              <a:rPr kumimoji="0" lang="ro-R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o-R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701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Text&#10;&#10;Description automatically generated">
            <a:extLst>
              <a:ext uri="{FF2B5EF4-FFF2-40B4-BE49-F238E27FC236}">
                <a16:creationId xmlns:a16="http://schemas.microsoft.com/office/drawing/2014/main" id="{2F259273-C50A-476F-929E-F0A13EF63C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69888"/>
            <a:ext cx="462915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25675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625974"/>
            <a:ext cx="10515600" cy="142545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26C9DD-E8D2-4751-A035-51A1FA87E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FFE7D-7779-D44A-950A-5534E49F8727}" type="datetime5">
              <a:rPr lang="ro-RO" smtClean="0"/>
              <a:t>11-nov.-25</a:t>
            </a:fld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600DD-B904-4574-B178-4EAA06E7FB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07B31-2E3C-4126-A469-78852ECEF25A}" type="slidenum">
              <a:rPr lang="en-BE"/>
              <a:pPr>
                <a:defRPr/>
              </a:pPr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0723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A8851-CC4F-468F-A738-D301AEBFE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5FC60-ADF1-4B44-B245-7CA23C3DF611}" type="datetime5">
              <a:rPr lang="ro-RO" smtClean="0"/>
              <a:t>11-nov.-25</a:t>
            </a:fld>
            <a:endParaRPr lang="en-B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4751C1-3A55-41C2-A9F8-58D093FD25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BC3F9-A790-4E7E-AC06-165DC3BC77F0}" type="slidenum">
              <a:rPr lang="en-BE"/>
              <a:pPr>
                <a:defRPr/>
              </a:pPr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02369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5DA7DEFF-E739-450E-95E9-6772AE294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36E9C73-29BE-8E40-814C-4D7493743092}" type="datetime5">
              <a:rPr lang="ro-RO" smtClean="0"/>
              <a:t>11-nov.-25</a:t>
            </a:fld>
            <a:endParaRPr lang="en-BE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B505261F-86DB-4207-9D86-FD400D5B37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19486D1-7A93-4FA8-991B-25763703C3F5}" type="slidenum">
              <a:rPr lang="en-BE"/>
              <a:pPr>
                <a:defRPr/>
              </a:pPr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38653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25675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625974"/>
            <a:ext cx="10515600" cy="142545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3B982C1C-014E-42D4-A48C-92A6FF6C2E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11" y="378673"/>
            <a:ext cx="4805593" cy="1278855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9B572E-2F5F-6F7D-7DF9-1626D2AAF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/>
              <a:t>26 noiembrie 2024</a:t>
            </a:r>
            <a:endParaRPr lang="en-B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E52D01-4ACD-5304-D9F6-71D38D15C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 TLP = CLEAR </a:t>
            </a:r>
            <a:endParaRPr lang="en-BE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EFF119-3ED0-300B-1A7B-C3AB4940B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FBE13-5F3C-4C2C-A7BF-31CB0B1FF39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53209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53334"/>
            <a:ext cx="10515600" cy="413554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9775"/>
            <a:ext cx="10515600" cy="41671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EC6300C3-43E3-419B-889C-D4855E7621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8859"/>
            <a:ext cx="3380118" cy="89951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44C47-664C-55C4-A84B-E6CCBCB7A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highlight>
                  <a:srgbClr val="000000"/>
                </a:highlight>
              </a:defRPr>
            </a:lvl1pPr>
          </a:lstStyle>
          <a:p>
            <a:r>
              <a:rPr lang="ro-RO"/>
              <a:t> TLP = CLEAR 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A8A53-B27C-052D-B336-2E8435FB1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29FBE13-5F3C-4C2C-A7BF-31CB0B1FF392}" type="slidenum">
              <a:rPr lang="en-BE" smtClean="0"/>
              <a:t>‹#›</a:t>
            </a:fld>
            <a:endParaRPr lang="en-BE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26D87BA-9704-20CA-C3F6-509513311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o-RO"/>
              <a:t>26 noiembrie 2024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753924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C3CF8C6-4821-5145-AE49-A18DF8B4C0C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93664" y="441325"/>
            <a:ext cx="6090349" cy="5975350"/>
          </a:xfrm>
          <a:prstGeom prst="roundRect">
            <a:avLst>
              <a:gd name="adj" fmla="val 1552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609203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155268" y="0"/>
            <a:ext cx="6036733" cy="6858000"/>
          </a:xfrm>
        </p:spPr>
        <p:txBody>
          <a:bodyPr rtlCol="0"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85426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Text&#10;&#10;Description automatically generated">
            <a:extLst>
              <a:ext uri="{FF2B5EF4-FFF2-40B4-BE49-F238E27FC236}">
                <a16:creationId xmlns:a16="http://schemas.microsoft.com/office/drawing/2014/main" id="{29FDFEED-5BEA-4E0F-898A-A606DF8768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82563"/>
            <a:ext cx="3748088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53334"/>
            <a:ext cx="10515600" cy="413554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9775"/>
            <a:ext cx="10515600" cy="41671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6188BCF-EE03-421D-9336-181291C9A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694CA-1C62-6941-9703-3CFB4368C6B2}" type="datetime5">
              <a:rPr lang="ro-RO" smtClean="0"/>
              <a:t>11-nov.-25</a:t>
            </a:fld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D5126-7761-4FA3-9066-2FAEB69579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6F7D0-902E-416C-A095-8B5FCC72449F}" type="slidenum">
              <a:rPr lang="en-BE"/>
              <a:pPr>
                <a:defRPr/>
              </a:pPr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14697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54128"/>
            <a:ext cx="10515600" cy="4135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09775"/>
            <a:ext cx="5181600" cy="41671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09775"/>
            <a:ext cx="5181600" cy="41671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548141-06C8-4717-840E-2F8AE9FC6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5B69A-DC34-264F-BAEF-ADAF749C1DF5}" type="datetime5">
              <a:rPr lang="ro-RO" smtClean="0"/>
              <a:t>11-nov.-25</a:t>
            </a:fld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11581-D2AB-4E26-9624-6ABA5FCB12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55BBB-87FC-4645-A606-94F0115D6E88}" type="slidenum">
              <a:rPr lang="en-BE"/>
              <a:pPr>
                <a:defRPr/>
              </a:pPr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78677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57A0D29-AF61-4F8B-B198-0407863E7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2952E-8A9C-8449-B5D2-8ED359D71892}" type="datetime5">
              <a:rPr lang="ro-RO" smtClean="0"/>
              <a:t>11-nov.-25</a:t>
            </a:fld>
            <a:endParaRPr lang="en-B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CE0F255-CF43-4B72-A295-A53293864A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FB7D3-E2A9-46F4-9ED8-D5152C7AAEA4}" type="slidenum">
              <a:rPr lang="en-BE"/>
              <a:pPr>
                <a:defRPr/>
              </a:pPr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8391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11BF91B4-564A-417F-B84F-A8E6F8F88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59D6B-9DE4-8345-BB63-EA60C797C2DE}" type="datetime5">
              <a:rPr lang="ro-RO" smtClean="0"/>
              <a:t>11-nov.-25</a:t>
            </a:fld>
            <a:endParaRPr lang="en-BE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F5AFEE27-C47E-430B-A7C8-9439C2CA3A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5CAA9-3907-462B-8D97-52387E8FD799}" type="slidenum">
              <a:rPr lang="en-BE"/>
              <a:pPr>
                <a:defRPr/>
              </a:pPr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15587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E4ED084-268C-43C4-A488-5F2C71F90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B7D0C-7F97-6E47-93B9-271DB64B1019}" type="datetime5">
              <a:rPr lang="ro-RO" smtClean="0"/>
              <a:t>11-nov.-25</a:t>
            </a:fld>
            <a:endParaRPr lang="en-BE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6CC8CA7-88B6-4E24-AC7F-7416E6E0D4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3BBB5-33DD-4432-9E85-8BA8BCA0F93A}" type="slidenum">
              <a:rPr lang="en-BE"/>
              <a:pPr>
                <a:defRPr/>
              </a:pPr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9660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4765847-2F78-4FDB-BA9E-60279F6A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48D71-4E85-E243-B5F2-2E3CAA7C33C2}" type="datetime5">
              <a:rPr lang="ro-RO" smtClean="0"/>
              <a:t>11-nov.-25</a:t>
            </a:fld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3A0C8-352B-4578-ABDB-E07E661864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880F7-AD4A-425F-9A19-E74E9FA02747}" type="slidenum">
              <a:rPr lang="en-BE"/>
              <a:pPr>
                <a:defRPr/>
              </a:pPr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6974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E7FCE6-AD3A-48E1-A9CE-75719A315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A0CFD-81BB-E54F-9237-3859A3B85212}" type="datetime5">
              <a:rPr lang="ro-RO" smtClean="0"/>
              <a:t>11-nov.-25</a:t>
            </a:fld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F3BD2-E36D-4311-928F-C39E429622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2DDAB-F574-4032-99D1-C754D9E7409E}" type="slidenum">
              <a:rPr lang="en-BE"/>
              <a:pPr>
                <a:defRPr/>
              </a:pPr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6061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EAA23-0071-48BF-ABBA-D9DD51D71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A32F7-E53F-1744-A522-FC43D7B5759D}" type="datetime5">
              <a:rPr lang="ro-RO" smtClean="0"/>
              <a:t>11-nov.-25</a:t>
            </a:fld>
            <a:endParaRPr lang="en-B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77C2A80-2038-479D-8B57-0F6513FD93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A1D8F-A49D-46EC-A03F-F736EC6EFE94}" type="slidenum">
              <a:rPr lang="en-BE"/>
              <a:pPr>
                <a:defRPr/>
              </a:pPr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9161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B4F9F15-1F74-42BC-BC89-B7CDDFC8D4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AB8872C-8385-4782-8280-D1DFFCA8DA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E8FF7-1DBE-426F-82F5-35FC898883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B49E05-E6E1-6043-9408-BF4752344D48}" type="datetime5">
              <a:rPr lang="ro-RO" smtClean="0"/>
              <a:t>11-nov.-25</a:t>
            </a:fld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2F570-1BDF-4718-A40E-D66A97660E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3290D8-CFEB-4A5B-AA5E-2BB0D97D5F03}" type="slidenum">
              <a:rPr lang="en-BE"/>
              <a:pPr>
                <a:defRPr/>
              </a:pPr>
              <a:t>‹#›</a:t>
            </a:fld>
            <a:endParaRPr lang="en-B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9043D2-F842-4F0F-AC4E-D2273ABE63D1}"/>
              </a:ext>
            </a:extLst>
          </p:cNvPr>
          <p:cNvSpPr/>
          <p:nvPr userDrawn="1"/>
        </p:nvSpPr>
        <p:spPr>
          <a:xfrm>
            <a:off x="446088" y="6229350"/>
            <a:ext cx="3703637" cy="9525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1A2761-CAB2-4AD3-8B1D-D5F4FB7DBAEB}"/>
              </a:ext>
            </a:extLst>
          </p:cNvPr>
          <p:cNvSpPr/>
          <p:nvPr userDrawn="1"/>
        </p:nvSpPr>
        <p:spPr>
          <a:xfrm>
            <a:off x="8042275" y="6226175"/>
            <a:ext cx="3703638" cy="984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208BDD-9FEF-429F-A21A-59ECC9CCF800}"/>
              </a:ext>
            </a:extLst>
          </p:cNvPr>
          <p:cNvSpPr/>
          <p:nvPr userDrawn="1"/>
        </p:nvSpPr>
        <p:spPr>
          <a:xfrm>
            <a:off x="4241800" y="6229350"/>
            <a:ext cx="3703638" cy="9207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181AE6-3E22-CC1E-469B-0BA4DA686057}"/>
              </a:ext>
            </a:extLst>
          </p:cNvPr>
          <p:cNvSpPr txBox="1"/>
          <p:nvPr userDrawn="1"/>
        </p:nvSpPr>
        <p:spPr>
          <a:xfrm>
            <a:off x="5450542" y="6410140"/>
            <a:ext cx="1246094" cy="276999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200" b="1">
                <a:solidFill>
                  <a:schemeClr val="bg1"/>
                </a:solidFill>
                <a:highlight>
                  <a:srgbClr val="0000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TLP:CLEAR</a:t>
            </a:r>
            <a:endParaRPr lang="ro-RO">
              <a:solidFill>
                <a:schemeClr val="bg1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82" r:id="rId3"/>
    <p:sldLayoutId id="2147483783" r:id="rId4"/>
    <p:sldLayoutId id="2147483791" r:id="rId5"/>
    <p:sldLayoutId id="2147483784" r:id="rId6"/>
    <p:sldLayoutId id="2147483785" r:id="rId7"/>
    <p:sldLayoutId id="2147483786" r:id="rId8"/>
    <p:sldLayoutId id="2147483787" r:id="rId9"/>
    <p:sldLayoutId id="2147483788" r:id="rId10"/>
  </p:sldLayoutIdLst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anose="020B0603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anose="020B0603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anose="020B0603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anose="020B0603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anose="020B0603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anose="020B0603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anose="020B0603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anose="020B0603020202020204" pitchFamily="34" charset="0"/>
        </a:defRPr>
      </a:lvl9pPr>
    </p:titleStyle>
    <p:bodyStyle>
      <a:lvl1pPr marL="228600" indent="-228600" algn="just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just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6ABD72E9-EA8E-404B-9F92-0F7D2979D9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B95B51B9-CA83-4795-B3B3-24E242323B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E6CA5-9315-4CD1-B716-B5D032B97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E934FA43-743F-8246-BB4D-D1F972FF80C9}" type="datetime5">
              <a:rPr lang="ro-RO" smtClean="0"/>
              <a:t>11-nov.-25</a:t>
            </a:fld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90E5C-C5F6-417F-B943-251F6F7617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A27E3D00-E5C8-4914-B108-A23BD5CF29AB}" type="slidenum">
              <a:rPr lang="en-BE"/>
              <a:pPr>
                <a:defRPr/>
              </a:pPr>
              <a:t>‹#›</a:t>
            </a:fld>
            <a:endParaRPr lang="en-B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9043D2-F842-4F0F-AC4E-D2273ABE63D1}"/>
              </a:ext>
            </a:extLst>
          </p:cNvPr>
          <p:cNvSpPr/>
          <p:nvPr userDrawn="1"/>
        </p:nvSpPr>
        <p:spPr>
          <a:xfrm>
            <a:off x="446088" y="6229350"/>
            <a:ext cx="3703637" cy="9525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1A2761-CAB2-4AD3-8B1D-D5F4FB7DBAEB}"/>
              </a:ext>
            </a:extLst>
          </p:cNvPr>
          <p:cNvSpPr/>
          <p:nvPr userDrawn="1"/>
        </p:nvSpPr>
        <p:spPr>
          <a:xfrm>
            <a:off x="8042275" y="6226175"/>
            <a:ext cx="3703638" cy="984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208BDD-9FEF-429F-A21A-59ECC9CCF800}"/>
              </a:ext>
            </a:extLst>
          </p:cNvPr>
          <p:cNvSpPr/>
          <p:nvPr userDrawn="1"/>
        </p:nvSpPr>
        <p:spPr>
          <a:xfrm>
            <a:off x="4241800" y="6229350"/>
            <a:ext cx="3703638" cy="9207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8F5965-9C53-A609-7A40-8DABFEAE2A43}"/>
              </a:ext>
            </a:extLst>
          </p:cNvPr>
          <p:cNvSpPr txBox="1"/>
          <p:nvPr userDrawn="1"/>
        </p:nvSpPr>
        <p:spPr>
          <a:xfrm>
            <a:off x="5450542" y="6410140"/>
            <a:ext cx="1246094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200" b="1">
                <a:solidFill>
                  <a:srgbClr val="33FF00"/>
                </a:solidFill>
                <a:highlight>
                  <a:srgbClr val="0000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TLP:GREEN</a:t>
            </a:r>
            <a:endParaRPr lang="ro-RO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</p:sldLayoutIdLst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anose="020B0603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anose="020B0603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anose="020B0603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anose="020B0603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anose="020B0603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anose="020B0603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anose="020B0603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anose="020B0603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noProof="0" dirty="0"/>
              <a:t>Click to edit Master text styles</a:t>
            </a:r>
          </a:p>
          <a:p>
            <a:pPr lvl="1"/>
            <a:r>
              <a:rPr lang="ro-RO" noProof="0" dirty="0"/>
              <a:t>Second level</a:t>
            </a:r>
          </a:p>
          <a:p>
            <a:pPr lvl="2"/>
            <a:r>
              <a:rPr lang="ro-RO" noProof="0" dirty="0"/>
              <a:t>Third level</a:t>
            </a:r>
          </a:p>
          <a:p>
            <a:pPr lvl="3"/>
            <a:r>
              <a:rPr lang="ro-RO" noProof="0" dirty="0"/>
              <a:t>Fourth level</a:t>
            </a:r>
          </a:p>
          <a:p>
            <a:pPr lvl="4"/>
            <a:r>
              <a:rPr lang="ro-RO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o-RO"/>
              <a:t>26 noiembrie 2024</a:t>
            </a:r>
            <a:endParaRPr lang="en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highlight>
                  <a:srgbClr val="000000"/>
                </a:highlight>
              </a:defRPr>
            </a:lvl1pPr>
          </a:lstStyle>
          <a:p>
            <a:r>
              <a:rPr lang="ro-RO"/>
              <a:t> TLP = CLEAR </a:t>
            </a:r>
            <a:endParaRPr lang="en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FBE13-5F3C-4C2C-A7BF-31CB0B1FF392}" type="slidenum">
              <a:rPr lang="en-BE" smtClean="0"/>
              <a:t>‹#›</a:t>
            </a:fld>
            <a:endParaRPr lang="en-B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9043D2-F842-4F0F-AC4E-D2273ABE63D1}"/>
              </a:ext>
            </a:extLst>
          </p:cNvPr>
          <p:cNvSpPr/>
          <p:nvPr userDrawn="1"/>
        </p:nvSpPr>
        <p:spPr>
          <a:xfrm>
            <a:off x="446534" y="6229350"/>
            <a:ext cx="3703320" cy="94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1A2761-CAB2-4AD3-8B1D-D5F4FB7DBAEB}"/>
              </a:ext>
            </a:extLst>
          </p:cNvPr>
          <p:cNvSpPr/>
          <p:nvPr userDrawn="1"/>
        </p:nvSpPr>
        <p:spPr>
          <a:xfrm>
            <a:off x="8042147" y="622579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208BDD-9FEF-429F-A21A-59ECC9CCF800}"/>
              </a:ext>
            </a:extLst>
          </p:cNvPr>
          <p:cNvSpPr/>
          <p:nvPr userDrawn="1"/>
        </p:nvSpPr>
        <p:spPr>
          <a:xfrm>
            <a:off x="4241830" y="6229350"/>
            <a:ext cx="3703320" cy="9499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5421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rst.org/standards/frameworks/csirts/FIRST_CSIRT_Services_Framework_v2.1.0_bugfix1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nisa.europa.eu/publications/enisa-technical-guideline-on-incident-reporting-under-the-eecc?v2=1#contentList" TargetMode="External"/><Relationship Id="rId5" Type="http://schemas.openxmlformats.org/officeDocument/2006/relationships/hyperlink" Target="https://attack.mitre.org/matrices/enterprise/" TargetMode="External"/><Relationship Id="rId4" Type="http://schemas.openxmlformats.org/officeDocument/2006/relationships/hyperlink" Target="https://nvlpubs.nist.gov/nistpubs/specialpublications/nist.sp.800-83r1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ryhackme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cyber-edu.co/for-individuals" TargetMode="External"/><Relationship Id="rId4" Type="http://schemas.openxmlformats.org/officeDocument/2006/relationships/hyperlink" Target="https://www.hackthebox.com/cybersecurity-resources/all-resource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nsc.ro/vezi/document/anunt-concurs-83-pentru-ocuparea-unui-numar-de-27-douazeci-si-sase-posturi-in-cadrul-directiei-generala-operatiuni-tehnic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nsc.ro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linktr.ee/dnsc.ro" TargetMode="Externa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rst.org/tlp/docs/v2/tlp-v2-ro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ubtitle 2">
            <a:extLst>
              <a:ext uri="{FF2B5EF4-FFF2-40B4-BE49-F238E27FC236}">
                <a16:creationId xmlns:a16="http://schemas.microsoft.com/office/drawing/2014/main" id="{CBDA741D-A480-41EA-986C-0BA5428A4E7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1963" y="4730750"/>
            <a:ext cx="11277600" cy="1425575"/>
          </a:xfrm>
        </p:spPr>
        <p:txBody>
          <a:bodyPr anchor="b"/>
          <a:lstStyle/>
          <a:p>
            <a:r>
              <a:rPr lang="ro-RO" b="1" dirty="0"/>
              <a:t>Diana-Alisa Pașavel</a:t>
            </a:r>
            <a:endParaRPr lang="ro-RO" sz="2800" dirty="0"/>
          </a:p>
          <a:p>
            <a:r>
              <a:rPr lang="it-IT" sz="1500" dirty="0">
                <a:latin typeface="+mj-lt"/>
              </a:rPr>
              <a:t>Direcția Inovare, Cercetare-Dezvoltare Serviciiși Proprietate Intelectuală (INOV)</a:t>
            </a:r>
          </a:p>
          <a:p>
            <a:r>
              <a:rPr lang="en-US" sz="1500" dirty="0"/>
              <a:t>12</a:t>
            </a:r>
            <a:r>
              <a:rPr lang="ro-RO" sz="1500" noProof="0" dirty="0"/>
              <a:t> </a:t>
            </a:r>
            <a:r>
              <a:rPr lang="en-US" sz="1500" noProof="0" dirty="0" err="1"/>
              <a:t>noiembrie</a:t>
            </a:r>
            <a:r>
              <a:rPr lang="en-US" sz="1500" noProof="0" dirty="0"/>
              <a:t> </a:t>
            </a:r>
            <a:r>
              <a:rPr lang="ro-RO" sz="1500" noProof="0" dirty="0"/>
              <a:t>2025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C0470E-4DD1-3B1C-11FB-F81E52FE3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127250"/>
            <a:ext cx="10515600" cy="1772024"/>
          </a:xfrm>
        </p:spPr>
        <p:txBody>
          <a:bodyPr>
            <a:noAutofit/>
          </a:bodyPr>
          <a:lstStyle/>
          <a:p>
            <a:r>
              <a:rPr lang="ro-RO" sz="4400" b="1" noProof="0" dirty="0">
                <a:latin typeface="Trebuchet MS" panose="020B0703020202090204" pitchFamily="34" charset="0"/>
              </a:rPr>
              <a:t>Carieră în Securitate Cibernetică – Trasee, Competențe și Oportunități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35ECB-3668-E3A8-51B2-30523661D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89B8CE-1369-4EA3-0AF9-9B4B90CE0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9FBE13-5F3C-4C2C-A7BF-31CB0B1FF392}" type="slidenum">
              <a:rPr lang="ro-RO" noProof="0" smtClean="0"/>
              <a:pPr/>
              <a:t>2</a:t>
            </a:fld>
            <a:endParaRPr lang="ro-RO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AB83A-56FB-1842-35F1-1651F9F017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D9901BA-4C7A-F54B-8FE0-6A8D2B5DF46C}" type="datetime5">
              <a:rPr lang="ro-RO" noProof="0" smtClean="0"/>
              <a:t>11-nov.-25</a:t>
            </a:fld>
            <a:endParaRPr lang="ro-RO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0D532A-1A12-8CDD-3B5D-9622D025D8C1}"/>
              </a:ext>
            </a:extLst>
          </p:cNvPr>
          <p:cNvSpPr txBox="1"/>
          <p:nvPr/>
        </p:nvSpPr>
        <p:spPr>
          <a:xfrm>
            <a:off x="1172817" y="1626155"/>
            <a:ext cx="1043498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o-RO" sz="3200" b="1" dirty="0"/>
              <a:t>Cine este DNSC?</a:t>
            </a:r>
          </a:p>
          <a:p>
            <a:pPr algn="just"/>
            <a:r>
              <a:rPr lang="en-US" b="1" i="0" dirty="0" err="1">
                <a:effectLst/>
                <a:latin typeface="Trebuchet MS" panose="020B0603020202020204" pitchFamily="34" charset="0"/>
              </a:rPr>
              <a:t>Directoratul</a:t>
            </a:r>
            <a:r>
              <a:rPr lang="en-US" b="1" i="0" dirty="0">
                <a:effectLst/>
                <a:latin typeface="Trebuchet MS" panose="020B0603020202020204" pitchFamily="34" charset="0"/>
              </a:rPr>
              <a:t> </a:t>
            </a:r>
            <a:r>
              <a:rPr lang="en-US" b="1" i="0" dirty="0" err="1">
                <a:effectLst/>
                <a:latin typeface="Trebuchet MS" panose="020B0603020202020204" pitchFamily="34" charset="0"/>
              </a:rPr>
              <a:t>Național</a:t>
            </a:r>
            <a:r>
              <a:rPr lang="en-US" b="1" i="0" dirty="0">
                <a:effectLst/>
                <a:latin typeface="Trebuchet MS" panose="020B0603020202020204" pitchFamily="34" charset="0"/>
              </a:rPr>
              <a:t> de Securitate Cibernetică (DNSC) </a:t>
            </a:r>
            <a:r>
              <a:rPr lang="en-US" b="0" i="0" dirty="0">
                <a:effectLst/>
                <a:latin typeface="Trebuchet MS" panose="020B0603020202020204" pitchFamily="34" charset="0"/>
              </a:rPr>
              <a:t>este </a:t>
            </a:r>
            <a:r>
              <a:rPr lang="en-US" b="0" i="0" dirty="0" err="1">
                <a:effectLst/>
                <a:latin typeface="Trebuchet MS" panose="020B0603020202020204" pitchFamily="34" charset="0"/>
              </a:rPr>
              <a:t>instituția</a:t>
            </a:r>
            <a:r>
              <a:rPr lang="en-US" b="0" i="0" dirty="0">
                <a:effectLst/>
                <a:latin typeface="Trebuchet MS" panose="020B0603020202020204" pitchFamily="34" charset="0"/>
              </a:rPr>
              <a:t> din</a:t>
            </a:r>
            <a:r>
              <a:rPr lang="ro-RO" b="0" i="0" dirty="0">
                <a:effectLst/>
                <a:latin typeface="Trebuchet MS" panose="020B0603020202020204" pitchFamily="34" charset="0"/>
              </a:rPr>
              <a:t> România </a:t>
            </a:r>
            <a:r>
              <a:rPr lang="en-US" b="0" i="0" dirty="0" err="1">
                <a:effectLst/>
                <a:latin typeface="Trebuchet MS" panose="020B0603020202020204" pitchFamily="34" charset="0"/>
              </a:rPr>
              <a:t>dedicată</a:t>
            </a:r>
            <a:r>
              <a:rPr lang="en-US" b="0" i="0" dirty="0">
                <a:effectLst/>
                <a:latin typeface="Trebuchet MS" panose="020B0603020202020204" pitchFamily="34" charset="0"/>
              </a:rPr>
              <a:t> </a:t>
            </a:r>
            <a:r>
              <a:rPr lang="en-US" b="0" i="0" dirty="0" err="1">
                <a:effectLst/>
                <a:latin typeface="Trebuchet MS" panose="020B0603020202020204" pitchFamily="34" charset="0"/>
              </a:rPr>
              <a:t>securității</a:t>
            </a:r>
            <a:r>
              <a:rPr lang="en-US" b="0" i="0" dirty="0">
                <a:effectLst/>
                <a:latin typeface="Trebuchet MS" panose="020B0603020202020204" pitchFamily="34" charset="0"/>
              </a:rPr>
              <a:t> </a:t>
            </a:r>
            <a:r>
              <a:rPr lang="en-US" b="0" i="0" dirty="0" err="1">
                <a:effectLst/>
                <a:latin typeface="Trebuchet MS" panose="020B0603020202020204" pitchFamily="34" charset="0"/>
              </a:rPr>
              <a:t>cibernetice</a:t>
            </a:r>
            <a:r>
              <a:rPr lang="en-US" b="0" i="0" dirty="0">
                <a:effectLst/>
                <a:latin typeface="Trebuchet MS" panose="020B0603020202020204" pitchFamily="34" charset="0"/>
              </a:rPr>
              <a:t>, </a:t>
            </a:r>
            <a:r>
              <a:rPr lang="en-US" b="0" i="0" dirty="0" err="1">
                <a:effectLst/>
                <a:latin typeface="Trebuchet MS" panose="020B0603020202020204" pitchFamily="34" charset="0"/>
              </a:rPr>
              <a:t>având</a:t>
            </a:r>
            <a:r>
              <a:rPr lang="en-US" b="0" i="0" dirty="0">
                <a:effectLst/>
                <a:latin typeface="Trebuchet MS" panose="020B0603020202020204" pitchFamily="34" charset="0"/>
              </a:rPr>
              <a:t> </a:t>
            </a:r>
            <a:r>
              <a:rPr lang="en-US" b="0" i="0" dirty="0" err="1">
                <a:effectLst/>
                <a:latin typeface="Trebuchet MS" panose="020B0603020202020204" pitchFamily="34" charset="0"/>
              </a:rPr>
              <a:t>misiunea</a:t>
            </a:r>
            <a:r>
              <a:rPr lang="en-US" b="0" i="0" dirty="0">
                <a:effectLst/>
                <a:latin typeface="Trebuchet MS" panose="020B0603020202020204" pitchFamily="34" charset="0"/>
              </a:rPr>
              <a:t> de a </a:t>
            </a:r>
            <a:r>
              <a:rPr lang="en-US" b="0" i="0" dirty="0" err="1">
                <a:effectLst/>
                <a:latin typeface="Trebuchet MS" panose="020B0603020202020204" pitchFamily="34" charset="0"/>
              </a:rPr>
              <a:t>proteja</a:t>
            </a:r>
            <a:r>
              <a:rPr lang="en-US" b="0" i="0" dirty="0">
                <a:effectLst/>
                <a:latin typeface="Trebuchet MS" panose="020B0603020202020204" pitchFamily="34" charset="0"/>
              </a:rPr>
              <a:t> </a:t>
            </a:r>
            <a:r>
              <a:rPr lang="en-US" dirty="0" err="1"/>
              <a:t>spațiul</a:t>
            </a:r>
            <a:r>
              <a:rPr lang="en-US" dirty="0"/>
              <a:t> </a:t>
            </a:r>
            <a:r>
              <a:rPr lang="en-US" dirty="0" err="1"/>
              <a:t>cibernetic</a:t>
            </a:r>
            <a:r>
              <a:rPr lang="en-US" dirty="0"/>
              <a:t> </a:t>
            </a:r>
            <a:r>
              <a:rPr lang="en-US" dirty="0" err="1"/>
              <a:t>național</a:t>
            </a:r>
            <a:r>
              <a:rPr lang="en-US" dirty="0"/>
              <a:t> civil. 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D08562-ACDE-E6F7-8F5A-8A23B7715A47}"/>
              </a:ext>
            </a:extLst>
          </p:cNvPr>
          <p:cNvSpPr txBox="1"/>
          <p:nvPr/>
        </p:nvSpPr>
        <p:spPr>
          <a:xfrm>
            <a:off x="1172817" y="3160255"/>
            <a:ext cx="1071670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noProof="0" dirty="0" err="1"/>
              <a:t>Obiective</a:t>
            </a:r>
            <a:endParaRPr lang="en-US" sz="3200" b="1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b="1" dirty="0"/>
              <a:t>Monitorizează și răspunde la incidente cibernetice</a:t>
            </a:r>
            <a:r>
              <a:rPr lang="ro-RO" dirty="0"/>
              <a:t> </a:t>
            </a:r>
            <a:r>
              <a:rPr lang="en-US" dirty="0"/>
              <a:t>– precum </a:t>
            </a:r>
            <a:r>
              <a:rPr lang="ro-RO" dirty="0"/>
              <a:t>atacuri informatice asupra instituțiilor publice, </a:t>
            </a:r>
            <a:r>
              <a:rPr lang="en-US" dirty="0"/>
              <a:t>private</a:t>
            </a:r>
            <a:r>
              <a:rPr lang="ro-RO" dirty="0"/>
              <a:t> sau a cetățenilor</a:t>
            </a:r>
            <a:r>
              <a:rPr lang="en-US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b="1" dirty="0"/>
              <a:t>Oferă sprijin și consiliere </a:t>
            </a:r>
            <a:r>
              <a:rPr lang="ro-RO" dirty="0"/>
              <a:t>– pentru instituții și companii în cazul în care se confruntă cu probleme de securitate cibernetică</a:t>
            </a:r>
            <a:r>
              <a:rPr lang="en-US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b="1" dirty="0"/>
              <a:t>Coordonează reacția națională la amenințări cibernetice </a:t>
            </a:r>
            <a:r>
              <a:rPr lang="ro-RO" dirty="0"/>
              <a:t>– colaborează cu alte instituții ale statului și cu organizații internaționale</a:t>
            </a:r>
            <a:r>
              <a:rPr lang="en-US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b="1" dirty="0"/>
              <a:t>Promovează educația și conștientizarea </a:t>
            </a:r>
            <a:r>
              <a:rPr lang="ro-RO" dirty="0"/>
              <a:t>– prin campanii publice și materiale informative despre cum să ne protejăm online.</a:t>
            </a:r>
            <a:endParaRPr lang="ro-RO" noProof="0" dirty="0"/>
          </a:p>
        </p:txBody>
      </p:sp>
      <p:pic>
        <p:nvPicPr>
          <p:cNvPr id="6" name="Graphic 5" descr="Presentation with checklist with solid fill">
            <a:extLst>
              <a:ext uri="{FF2B5EF4-FFF2-40B4-BE49-F238E27FC236}">
                <a16:creationId xmlns:a16="http://schemas.microsoft.com/office/drawing/2014/main" id="{DAC0BD35-144B-CC1C-C5B2-DB319D7C8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8417" y="3160255"/>
            <a:ext cx="914400" cy="914400"/>
          </a:xfrm>
          <a:prstGeom prst="rect">
            <a:avLst/>
          </a:prstGeom>
        </p:spPr>
      </p:pic>
      <p:pic>
        <p:nvPicPr>
          <p:cNvPr id="9" name="Graphic 8" descr="Target Audience with solid fill">
            <a:extLst>
              <a:ext uri="{FF2B5EF4-FFF2-40B4-BE49-F238E27FC236}">
                <a16:creationId xmlns:a16="http://schemas.microsoft.com/office/drawing/2014/main" id="{2790DFD0-963C-8B5A-1E94-910BD98032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8417" y="156220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4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C3650-5544-3BD9-B373-E3F449245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6" y="1351703"/>
            <a:ext cx="11209867" cy="413554"/>
          </a:xfrm>
        </p:spPr>
        <p:txBody>
          <a:bodyPr/>
          <a:lstStyle/>
          <a:p>
            <a:r>
              <a:rPr lang="it-IT" sz="3600" dirty="0"/>
              <a:t>Roluri cheie</a:t>
            </a:r>
            <a:endParaRPr lang="ro-RO" sz="3600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F1CF6-04AE-FA3E-4209-A368C7715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694CA-1C62-6941-9703-3CFB4368C6B2}" type="datetime5">
              <a:rPr lang="ro-RO" noProof="0" smtClean="0"/>
              <a:t>11-nov.-25</a:t>
            </a:fld>
            <a:endParaRPr lang="ro-RO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A943B9-3B61-4885-1E94-2A16F0ACAD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56F7D0-902E-416C-A095-8B5FCC72449F}" type="slidenum">
              <a:rPr lang="ro-RO" noProof="0" smtClean="0"/>
              <a:pPr>
                <a:defRPr/>
              </a:pPr>
              <a:t>3</a:t>
            </a:fld>
            <a:endParaRPr lang="ro-RO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DE6523-80BA-31B8-137B-DD653591911A}"/>
              </a:ext>
            </a:extLst>
          </p:cNvPr>
          <p:cNvSpPr txBox="1"/>
          <p:nvPr/>
        </p:nvSpPr>
        <p:spPr>
          <a:xfrm>
            <a:off x="719666" y="2311171"/>
            <a:ext cx="1039706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/>
              <a:t>Roluri</a:t>
            </a:r>
            <a:r>
              <a:rPr lang="en-US" sz="2000" b="1" dirty="0"/>
              <a:t> de </a:t>
            </a:r>
            <a:r>
              <a:rPr lang="en-US" sz="2000" b="1" dirty="0" err="1"/>
              <a:t>început</a:t>
            </a:r>
            <a:r>
              <a:rPr lang="en-US" sz="2000" b="1" dirty="0"/>
              <a:t> (entry-level):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Asistent</a:t>
            </a:r>
            <a:r>
              <a:rPr lang="en-US" sz="2000" dirty="0"/>
              <a:t> </a:t>
            </a:r>
            <a:r>
              <a:rPr lang="en-US" sz="2000" dirty="0" err="1"/>
              <a:t>investigații</a:t>
            </a:r>
            <a:r>
              <a:rPr lang="en-US" sz="2000" dirty="0"/>
              <a:t> </a:t>
            </a:r>
            <a:r>
              <a:rPr lang="en-US" sz="2000" dirty="0" err="1"/>
              <a:t>digitale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analiză</a:t>
            </a:r>
            <a:r>
              <a:rPr lang="en-US" sz="2000" dirty="0"/>
              <a:t> malware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Asistent</a:t>
            </a:r>
            <a:r>
              <a:rPr lang="en-US" sz="2000" dirty="0"/>
              <a:t> </a:t>
            </a:r>
            <a:r>
              <a:rPr lang="en-US" sz="2000" dirty="0" err="1"/>
              <a:t>preluare</a:t>
            </a:r>
            <a:r>
              <a:rPr lang="en-US" sz="2000" dirty="0"/>
              <a:t>, </a:t>
            </a:r>
            <a:r>
              <a:rPr lang="en-US" sz="2000" dirty="0" err="1"/>
              <a:t>analiză</a:t>
            </a:r>
            <a:r>
              <a:rPr lang="en-US" sz="2000" dirty="0"/>
              <a:t> </a:t>
            </a:r>
            <a:r>
              <a:rPr lang="en-US" sz="2000" dirty="0" err="1"/>
              <a:t>primară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răspuns</a:t>
            </a:r>
            <a:r>
              <a:rPr lang="en-US" sz="2000" dirty="0"/>
              <a:t> la </a:t>
            </a:r>
            <a:r>
              <a:rPr lang="en-US" sz="2000" dirty="0" err="1"/>
              <a:t>incidente</a:t>
            </a:r>
            <a:r>
              <a:rPr lang="en-US" sz="2000" dirty="0"/>
              <a:t> (SOC, CERT)</a:t>
            </a:r>
          </a:p>
          <a:p>
            <a:r>
              <a:rPr lang="en-US" sz="2000" b="1" dirty="0" err="1"/>
              <a:t>Roluri</a:t>
            </a:r>
            <a:r>
              <a:rPr lang="en-US" sz="2000" b="1" dirty="0"/>
              <a:t> </a:t>
            </a:r>
            <a:r>
              <a:rPr lang="en-US" sz="2000" b="1" dirty="0" err="1"/>
              <a:t>intermediare</a:t>
            </a:r>
            <a:r>
              <a:rPr lang="en-US" sz="2000" b="1" dirty="0"/>
              <a:t> </a:t>
            </a:r>
            <a:r>
              <a:rPr lang="en-US" sz="2000" b="1" dirty="0" err="1"/>
              <a:t>și</a:t>
            </a:r>
            <a:r>
              <a:rPr lang="en-US" sz="2000" b="1" dirty="0"/>
              <a:t> </a:t>
            </a:r>
            <a:r>
              <a:rPr lang="en-US" sz="2000" b="1" dirty="0" err="1"/>
              <a:t>avansate</a:t>
            </a:r>
            <a:r>
              <a:rPr lang="en-US" sz="2000" b="1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Analist</a:t>
            </a:r>
            <a:r>
              <a:rPr lang="en-US" sz="2000" dirty="0"/>
              <a:t> malware,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Incident Responder,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Threat Hunter,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Specialist Forensic,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Analist</a:t>
            </a:r>
            <a:r>
              <a:rPr lang="en-US" sz="2000" dirty="0"/>
              <a:t> Threat Intelligence,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Arhitect</a:t>
            </a:r>
            <a:r>
              <a:rPr lang="en-US" sz="2000" dirty="0"/>
              <a:t> </a:t>
            </a:r>
            <a:r>
              <a:rPr lang="en-US" sz="2000" dirty="0" err="1"/>
              <a:t>securitate</a:t>
            </a:r>
            <a:r>
              <a:rPr lang="en-US" sz="2000" dirty="0"/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Manager </a:t>
            </a:r>
            <a:r>
              <a:rPr lang="en-US" sz="2000" dirty="0" err="1"/>
              <a:t>risc</a:t>
            </a:r>
            <a:r>
              <a:rPr lang="en-US" sz="2000" dirty="0"/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CISO.</a:t>
            </a:r>
          </a:p>
        </p:txBody>
      </p:sp>
      <p:pic>
        <p:nvPicPr>
          <p:cNvPr id="6" name="Picture 5" descr="A blue lock with a keyhole&#10;&#10;AI-generated content may be incorrect.">
            <a:extLst>
              <a:ext uri="{FF2B5EF4-FFF2-40B4-BE49-F238E27FC236}">
                <a16:creationId xmlns:a16="http://schemas.microsoft.com/office/drawing/2014/main" id="{839278C9-CDD7-376C-FEDD-0C5046321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670" y="3166211"/>
            <a:ext cx="4660678" cy="30603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DE8A313-7A94-3BD7-3F2C-E39C50381A5B}"/>
              </a:ext>
            </a:extLst>
          </p:cNvPr>
          <p:cNvSpPr/>
          <p:nvPr/>
        </p:nvSpPr>
        <p:spPr>
          <a:xfrm>
            <a:off x="719666" y="1860679"/>
            <a:ext cx="10515600" cy="39718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732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2A905-5B5F-BB5C-1808-4A1DFA1A9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E14CA-8583-4428-0453-AF4372CCF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6" y="1351703"/>
            <a:ext cx="11209867" cy="413554"/>
          </a:xfrm>
        </p:spPr>
        <p:txBody>
          <a:bodyPr/>
          <a:lstStyle/>
          <a:p>
            <a:r>
              <a:rPr lang="it-IT" sz="3600" dirty="0"/>
              <a:t>Trasee profesionale</a:t>
            </a:r>
            <a:endParaRPr lang="ro-RO" sz="3600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1B6BA-6D67-4EA3-B34E-93328DF2A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694CA-1C62-6941-9703-3CFB4368C6B2}" type="datetime5">
              <a:rPr lang="ro-RO" noProof="0" smtClean="0"/>
              <a:t>11-nov.-25</a:t>
            </a:fld>
            <a:endParaRPr lang="ro-RO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65A6B-318F-05D8-4308-D280E7B8AE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56F7D0-902E-416C-A095-8B5FCC72449F}" type="slidenum">
              <a:rPr lang="ro-RO" noProof="0" smtClean="0"/>
              <a:pPr>
                <a:defRPr/>
              </a:pPr>
              <a:t>4</a:t>
            </a:fld>
            <a:endParaRPr lang="ro-RO" noProof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5C1EAB-787B-39B9-1018-D218C2B391FB}"/>
              </a:ext>
            </a:extLst>
          </p:cNvPr>
          <p:cNvSpPr/>
          <p:nvPr/>
        </p:nvSpPr>
        <p:spPr>
          <a:xfrm>
            <a:off x="778933" y="1765257"/>
            <a:ext cx="10515600" cy="39718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4FA1C6-1729-8ED1-2387-DA9D37682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8724" y="2257864"/>
            <a:ext cx="6036018" cy="378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49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DE996-E40B-9D79-C84D-20857FF16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68DC4-A230-441E-E450-BB3CC7146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6" y="1351703"/>
            <a:ext cx="11209867" cy="413554"/>
          </a:xfrm>
        </p:spPr>
        <p:txBody>
          <a:bodyPr/>
          <a:lstStyle/>
          <a:p>
            <a:r>
              <a:rPr lang="ro-RO" sz="3600" dirty="0"/>
              <a:t>Competențe și instrumente esențiale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C1A8F-411B-B72C-0A11-999C19268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694CA-1C62-6941-9703-3CFB4368C6B2}" type="datetime5">
              <a:rPr lang="ro-RO" noProof="0" smtClean="0"/>
              <a:t>11-nov.-25</a:t>
            </a:fld>
            <a:endParaRPr lang="ro-RO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99A99A-F11A-F2C9-728D-C8C270AA8C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56F7D0-902E-416C-A095-8B5FCC72449F}" type="slidenum">
              <a:rPr lang="ro-RO" noProof="0" smtClean="0"/>
              <a:pPr>
                <a:defRPr/>
              </a:pPr>
              <a:t>5</a:t>
            </a:fld>
            <a:endParaRPr lang="ro-RO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04E32F-1C40-9C96-288D-9848E09E4C58}"/>
              </a:ext>
            </a:extLst>
          </p:cNvPr>
          <p:cNvSpPr txBox="1"/>
          <p:nvPr/>
        </p:nvSpPr>
        <p:spPr>
          <a:xfrm>
            <a:off x="719666" y="2257864"/>
            <a:ext cx="1063413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000" b="1" dirty="0"/>
              <a:t>Pentru roluri de început:</a:t>
            </a:r>
            <a:r>
              <a:rPr lang="ro-RO" sz="2000" dirty="0"/>
              <a:t> 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</a:t>
            </a:r>
            <a:r>
              <a:rPr lang="ro-RO" sz="2000" dirty="0" err="1"/>
              <a:t>plicații</a:t>
            </a:r>
            <a:r>
              <a:rPr lang="ro-RO" sz="2000" dirty="0"/>
              <a:t> de tip Office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000" dirty="0"/>
              <a:t>Platforme</a:t>
            </a:r>
            <a:r>
              <a:rPr lang="en-US" sz="2000" dirty="0"/>
              <a:t> de tip Security Information and Event Management (SIEM), SOC </a:t>
            </a:r>
            <a:r>
              <a:rPr lang="en-US" sz="2000" dirty="0" err="1"/>
              <a:t>sau</a:t>
            </a:r>
            <a:r>
              <a:rPr lang="en-US" sz="2000" dirty="0"/>
              <a:t> Incident Response.</a:t>
            </a:r>
          </a:p>
          <a:p>
            <a:r>
              <a:rPr lang="en-US" sz="2000" b="1" dirty="0" err="1"/>
              <a:t>Exemple</a:t>
            </a:r>
            <a:r>
              <a:rPr lang="en-US" sz="2000" b="1" dirty="0"/>
              <a:t> </a:t>
            </a:r>
            <a:r>
              <a:rPr lang="en-US" sz="2000" b="1" dirty="0" err="1"/>
              <a:t>tematica</a:t>
            </a:r>
            <a:r>
              <a:rPr lang="en-US" sz="2000" b="1" dirty="0"/>
              <a:t> </a:t>
            </a:r>
            <a:r>
              <a:rPr lang="en-US" sz="2000" b="1" dirty="0" err="1"/>
              <a:t>specifica</a:t>
            </a:r>
            <a:r>
              <a:rPr lang="en-US" sz="20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3"/>
              </a:rPr>
              <a:t>FIRST - Computer Security Incident Response Team (CSIRT) Services Framework 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4"/>
              </a:rPr>
              <a:t>NIST - Guide to Malware Incident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000" dirty="0">
                <a:hlinkClick r:id="rId5"/>
              </a:rPr>
              <a:t>MITRE ATT&amp;CK® </a:t>
            </a:r>
            <a:r>
              <a:rPr lang="ro-RO" sz="2000" dirty="0" err="1">
                <a:hlinkClick r:id="rId5"/>
              </a:rPr>
              <a:t>Matrix</a:t>
            </a:r>
            <a:r>
              <a:rPr lang="ro-RO" sz="2000" dirty="0">
                <a:hlinkClick r:id="rId5"/>
              </a:rPr>
              <a:t> for Enterprise 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6"/>
              </a:rPr>
              <a:t>ENISA - Technical Guideline on Incident Reporting under the EECC</a:t>
            </a:r>
            <a:endParaRPr lang="en-US" sz="2000" dirty="0"/>
          </a:p>
          <a:p>
            <a:endParaRPr lang="it-IT" sz="2000" dirty="0"/>
          </a:p>
          <a:p>
            <a:r>
              <a:rPr lang="it-IT" sz="2000" b="1" dirty="0"/>
              <a:t>Soft skills</a:t>
            </a:r>
            <a:r>
              <a:rPr lang="it-IT" sz="2000" dirty="0"/>
              <a:t>: gândire critică, rezolvarea de probleme, comunicare, </a:t>
            </a:r>
            <a:r>
              <a:rPr lang="en-US" sz="2000" dirty="0"/>
              <a:t>a</a:t>
            </a:r>
            <a:r>
              <a:rPr lang="ro-RO" sz="2000" dirty="0" err="1"/>
              <a:t>naliz</a:t>
            </a:r>
            <a:r>
              <a:rPr lang="it-IT" sz="2000" dirty="0"/>
              <a:t>ă</a:t>
            </a:r>
            <a:r>
              <a:rPr lang="ro-RO" sz="2000" dirty="0"/>
              <a:t> de informații</a:t>
            </a:r>
            <a:r>
              <a:rPr lang="it-IT" sz="2000" dirty="0"/>
              <a:t>.</a:t>
            </a:r>
            <a:endParaRPr lang="ro-RO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411805-0A70-818C-D987-86E8D1608CD9}"/>
              </a:ext>
            </a:extLst>
          </p:cNvPr>
          <p:cNvSpPr/>
          <p:nvPr/>
        </p:nvSpPr>
        <p:spPr>
          <a:xfrm>
            <a:off x="719666" y="1860679"/>
            <a:ext cx="10515600" cy="39718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939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8D0CB-DF02-D0D4-5C68-CEAF51792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8C621-1439-CF83-27F4-C6CDD2387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6" y="1351703"/>
            <a:ext cx="11209867" cy="413554"/>
          </a:xfrm>
        </p:spPr>
        <p:txBody>
          <a:bodyPr/>
          <a:lstStyle/>
          <a:p>
            <a:r>
              <a:rPr lang="ro-RO" sz="3600" dirty="0"/>
              <a:t>Formare și certificări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B9BDC-0704-3031-9742-295880B71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694CA-1C62-6941-9703-3CFB4368C6B2}" type="datetime5">
              <a:rPr lang="ro-RO" noProof="0" smtClean="0"/>
              <a:t>11-nov.-25</a:t>
            </a:fld>
            <a:endParaRPr lang="ro-RO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CC2A92-98B8-0F7E-1F80-6B4A7675D7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56F7D0-902E-416C-A095-8B5FCC72449F}" type="slidenum">
              <a:rPr lang="ro-RO" noProof="0" smtClean="0"/>
              <a:pPr>
                <a:defRPr/>
              </a:pPr>
              <a:t>6</a:t>
            </a:fld>
            <a:endParaRPr lang="ro-RO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C69DA0-5EAA-3276-52DE-1192FACB0197}"/>
              </a:ext>
            </a:extLst>
          </p:cNvPr>
          <p:cNvSpPr txBox="1"/>
          <p:nvPr/>
        </p:nvSpPr>
        <p:spPr>
          <a:xfrm>
            <a:off x="719666" y="2257864"/>
            <a:ext cx="1063413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/>
              <a:t>Exemple</a:t>
            </a:r>
            <a:r>
              <a:rPr lang="en-US" sz="2400" b="1" dirty="0"/>
              <a:t> de </a:t>
            </a:r>
            <a:r>
              <a:rPr lang="en-US" sz="2400" b="1" dirty="0" err="1"/>
              <a:t>certificări</a:t>
            </a:r>
            <a:r>
              <a:rPr lang="en-US" sz="2400" b="1" dirty="0"/>
              <a:t> entry-level:</a:t>
            </a:r>
            <a:r>
              <a:rPr lang="en-US" sz="24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CISM (Certified Information Security Manager), CompTIA Security+, GIAC Network Forensic Analyst (GNFA), </a:t>
            </a:r>
            <a:r>
              <a:rPr lang="ro-RO" sz="2400" dirty="0"/>
              <a:t>MITRE ATT&amp;CK Fundamentals</a:t>
            </a:r>
            <a:r>
              <a:rPr lang="en-US" sz="2400" dirty="0"/>
              <a:t>, </a:t>
            </a:r>
            <a:r>
              <a:rPr lang="ro-RO" sz="2400" dirty="0"/>
              <a:t>ITIL 4 Foundation</a:t>
            </a:r>
            <a:r>
              <a:rPr lang="en-US" sz="2400" dirty="0"/>
              <a:t>, GIAC Security Operations Certified (GSOC), etc.</a:t>
            </a:r>
          </a:p>
          <a:p>
            <a:r>
              <a:rPr lang="en-US" sz="2400" b="1" dirty="0"/>
              <a:t>R</a:t>
            </a:r>
            <a:r>
              <a:rPr lang="sv-SE" sz="2400" b="1" dirty="0"/>
              <a:t>esurse gratuite:</a:t>
            </a:r>
            <a:r>
              <a:rPr lang="sv-SE" sz="24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b="1" dirty="0">
                <a:hlinkClick r:id="rId3"/>
              </a:rPr>
              <a:t>TryHackMe</a:t>
            </a:r>
            <a:r>
              <a:rPr lang="sv-SE" sz="2400" dirty="0"/>
              <a:t> (</a:t>
            </a:r>
            <a:r>
              <a:rPr lang="ro-RO" sz="2400" dirty="0"/>
              <a:t>Oferă „room-uri” tematice cu scenarii practice (de la bazele Linux până la atacuri avansate</a:t>
            </a:r>
            <a:r>
              <a:rPr lang="en-US" sz="2400" dirty="0"/>
              <a:t>)</a:t>
            </a:r>
            <a:endParaRPr lang="sv-S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b="1" dirty="0">
                <a:hlinkClick r:id="rId4"/>
              </a:rPr>
              <a:t>HackTheBox</a:t>
            </a:r>
            <a:r>
              <a:rPr lang="sv-SE" sz="2400" dirty="0"/>
              <a:t> (</a:t>
            </a:r>
            <a:r>
              <a:rPr lang="ro-RO" sz="2400" dirty="0"/>
              <a:t>Platformă orientată spre testare și competiții de tip „</a:t>
            </a:r>
            <a:r>
              <a:rPr lang="ro-RO" sz="2400" dirty="0" err="1"/>
              <a:t>Capture</a:t>
            </a:r>
            <a:r>
              <a:rPr lang="ro-RO" sz="2400" dirty="0"/>
              <a:t> The </a:t>
            </a:r>
            <a:r>
              <a:rPr lang="ro-RO" sz="2400" dirty="0" err="1"/>
              <a:t>Flag</a:t>
            </a:r>
            <a:r>
              <a:rPr lang="ro-RO" sz="2400" dirty="0"/>
              <a:t>”.</a:t>
            </a:r>
            <a:r>
              <a:rPr lang="en-US" sz="2400" dirty="0"/>
              <a:t>)</a:t>
            </a:r>
            <a:endParaRPr lang="sv-S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b="1" dirty="0">
                <a:hlinkClick r:id="rId5"/>
              </a:rPr>
              <a:t>CyberEDU</a:t>
            </a:r>
            <a:r>
              <a:rPr lang="sv-SE" sz="2400" dirty="0"/>
              <a:t> (</a:t>
            </a:r>
            <a:r>
              <a:rPr lang="it-IT" sz="2400" dirty="0"/>
              <a:t>Include laboratoare practice, cursuri și competiții locale.)</a:t>
            </a:r>
            <a:endParaRPr lang="sv-S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5E0CF2-9C02-3F4E-50C7-0C8BD91E86F2}"/>
              </a:ext>
            </a:extLst>
          </p:cNvPr>
          <p:cNvSpPr/>
          <p:nvPr/>
        </p:nvSpPr>
        <p:spPr>
          <a:xfrm>
            <a:off x="719666" y="1860679"/>
            <a:ext cx="10515600" cy="39718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erson sitting at a desk with a computer and a lock&#10;&#10;AI-generated content may be incorrect.">
            <a:extLst>
              <a:ext uri="{FF2B5EF4-FFF2-40B4-BE49-F238E27FC236}">
                <a16:creationId xmlns:a16="http://schemas.microsoft.com/office/drawing/2014/main" id="{34548BC2-2D74-16A0-6144-12F6409888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439" y="136525"/>
            <a:ext cx="2986414" cy="187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16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895BF-9E8B-72BB-32AC-656D2492D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EFF8A-0B05-8902-4236-2A204BAF0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noProof="0" dirty="0"/>
              <a:t>Concurs 83 DGOT (</a:t>
            </a:r>
            <a:r>
              <a:rPr lang="ro-RO" sz="2800" dirty="0"/>
              <a:t>Direcția Generală Operațiuni Tehnice</a:t>
            </a:r>
            <a:r>
              <a:rPr lang="en-US" sz="2800" dirty="0"/>
              <a:t>)</a:t>
            </a:r>
            <a:endParaRPr lang="ro-RO" sz="2800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8D3BB-32EE-572F-0168-207A58630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694CA-1C62-6941-9703-3CFB4368C6B2}" type="datetime5">
              <a:rPr lang="ro-RO" noProof="0" smtClean="0"/>
              <a:t>11-nov.-25</a:t>
            </a:fld>
            <a:endParaRPr lang="ro-RO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7E6245-DEFC-5D33-5625-58DA003DDD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56F7D0-902E-416C-A095-8B5FCC72449F}" type="slidenum">
              <a:rPr lang="ro-RO" noProof="0" smtClean="0"/>
              <a:pPr>
                <a:defRPr/>
              </a:pPr>
              <a:t>7</a:t>
            </a:fld>
            <a:endParaRPr lang="ro-RO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65455C-A9D4-74E5-0920-9A680BCB07F4}"/>
              </a:ext>
            </a:extLst>
          </p:cNvPr>
          <p:cNvSpPr txBox="1"/>
          <p:nvPr/>
        </p:nvSpPr>
        <p:spPr>
          <a:xfrm>
            <a:off x="838200" y="2408129"/>
            <a:ext cx="1051560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000" dirty="0"/>
              <a:t>DNSC organizează la sediul său din București, strada Italiană nr. 22, Sector 2 un </a:t>
            </a:r>
            <a:r>
              <a:rPr lang="ro-RO" sz="2000" dirty="0">
                <a:hlinkClick r:id="rId2"/>
              </a:rPr>
              <a:t>concurs</a:t>
            </a:r>
            <a:r>
              <a:rPr lang="ro-RO" sz="2000" dirty="0"/>
              <a:t> pentru ocuparea unui număr de 27 (douăzeci și șase) posturi, pe perioadă nedeterminată, 8 ore/zi, 40 de ore/săptămână</a:t>
            </a:r>
            <a:r>
              <a:rPr lang="en-US" sz="2000" dirty="0"/>
              <a:t>. </a:t>
            </a:r>
            <a:r>
              <a:rPr lang="pt-BR" sz="2000" dirty="0"/>
              <a:t>Dosarele de concurs se transmit până cel târziu marți 18.11.2025 ora 17:00.</a:t>
            </a:r>
            <a:endParaRPr lang="en-US" sz="2000" dirty="0"/>
          </a:p>
          <a:p>
            <a:endParaRPr lang="en-US" sz="2000" dirty="0"/>
          </a:p>
          <a:p>
            <a:r>
              <a:rPr lang="ro-RO" dirty="0"/>
              <a:t>🛡️12 posturi în Direcția Intervenție Rapidă la Incidente în Municipiul BUCUREȘTI </a:t>
            </a:r>
            <a:br>
              <a:rPr lang="ro-RO" dirty="0"/>
            </a:br>
            <a:r>
              <a:rPr lang="ro-RO" dirty="0"/>
              <a:t>🛡️1 post în Direcția Investigații și Atribuire în Municipiul BUCUREȘTI</a:t>
            </a:r>
            <a:br>
              <a:rPr lang="ro-RO" dirty="0"/>
            </a:br>
            <a:r>
              <a:rPr lang="ro-RO" dirty="0"/>
              <a:t>🛡️2 posturi în Direcția </a:t>
            </a:r>
            <a:r>
              <a:rPr lang="ro-RO" dirty="0" err="1"/>
              <a:t>CERTuri</a:t>
            </a:r>
            <a:r>
              <a:rPr lang="ro-RO" dirty="0"/>
              <a:t> Naționale în Municipiul BUCUREȘTI</a:t>
            </a:r>
            <a:br>
              <a:rPr lang="ro-RO" dirty="0"/>
            </a:br>
            <a:r>
              <a:rPr lang="ro-RO" dirty="0"/>
              <a:t>🛡️2 posturi în Direcția </a:t>
            </a:r>
            <a:r>
              <a:rPr lang="ro-RO" dirty="0" err="1"/>
              <a:t>CERTuri</a:t>
            </a:r>
            <a:r>
              <a:rPr lang="ro-RO" dirty="0"/>
              <a:t> Sectoriale oriunde în ROMÂNIA</a:t>
            </a:r>
            <a:br>
              <a:rPr lang="ro-RO" dirty="0"/>
            </a:br>
            <a:r>
              <a:rPr lang="ro-RO" dirty="0"/>
              <a:t>🛡️10 posturi în Direcția Monitorizare Alerte Cibernetice, SOC 24/7 și 1911 oriunde în ROMÂNIA</a:t>
            </a:r>
            <a:endParaRPr lang="en-US" dirty="0"/>
          </a:p>
          <a:p>
            <a:endParaRPr lang="en-US" dirty="0"/>
          </a:p>
          <a:p>
            <a:r>
              <a:rPr lang="ro-RO" sz="2000" dirty="0"/>
              <a:t>Relații suplimentare pot fi obținute la telefon </a:t>
            </a:r>
            <a:r>
              <a:rPr lang="ro-RO" sz="2000" b="1" dirty="0"/>
              <a:t>0742999646</a:t>
            </a:r>
            <a:r>
              <a:rPr lang="ro-RO" sz="2000" dirty="0"/>
              <a:t> sau pe email la </a:t>
            </a:r>
            <a:r>
              <a:rPr lang="ro-RO" sz="2000" b="1" dirty="0"/>
              <a:t>concurs-83-DGOT@dnsc.ro</a:t>
            </a:r>
            <a:endParaRPr lang="en-US" sz="20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40C29D-3EB7-63DE-0788-C843D8EAA343}"/>
              </a:ext>
            </a:extLst>
          </p:cNvPr>
          <p:cNvSpPr/>
          <p:nvPr/>
        </p:nvSpPr>
        <p:spPr>
          <a:xfrm>
            <a:off x="838200" y="1860679"/>
            <a:ext cx="10515600" cy="39718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596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28C3E-64A6-DA12-E05A-3525BB183FB4}"/>
              </a:ext>
            </a:extLst>
          </p:cNvPr>
          <p:cNvSpPr txBox="1">
            <a:spLocks/>
          </p:cNvSpPr>
          <p:nvPr/>
        </p:nvSpPr>
        <p:spPr>
          <a:xfrm>
            <a:off x="873760" y="2189995"/>
            <a:ext cx="10515600" cy="33146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o-R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lt"/>
              <a:cs typeface="+mn-lt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32FC27-CA12-0582-BA5E-726FF6FA0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71" y="1790795"/>
            <a:ext cx="10515600" cy="413554"/>
          </a:xfrm>
        </p:spPr>
        <p:txBody>
          <a:bodyPr/>
          <a:lstStyle/>
          <a:p>
            <a:r>
              <a:rPr lang="en-US" sz="4800" b="1" noProof="0" dirty="0"/>
              <a:t>Mul</a:t>
            </a:r>
            <a:r>
              <a:rPr lang="ro-RO" sz="4800" b="1" noProof="0" dirty="0" err="1"/>
              <a:t>țum</a:t>
            </a:r>
            <a:r>
              <a:rPr lang="en-US" sz="4800" b="1" noProof="0" dirty="0" err="1"/>
              <a:t>im</a:t>
            </a:r>
            <a:r>
              <a:rPr lang="ro-RO" sz="4800" b="1" noProof="0" dirty="0"/>
              <a:t>! 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3198CA26-6DB3-E67A-D44C-DA42EF4A8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00"/>
                </a:highlight>
                <a:uLnTx/>
                <a:uFillTx/>
                <a:latin typeface="Trebuchet MS" panose="020B0603020202020204"/>
                <a:ea typeface="+mn-ea"/>
                <a:cs typeface="+mn-cs"/>
              </a:rPr>
              <a:t> TLP = CLEAR 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BC6AEA5B-4A3D-68B0-DCCE-15E639A6A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9FBE13-5F3C-4C2C-A7BF-31CB0B1FF392}" type="slidenum">
              <a:rPr kumimoji="0" lang="ro-R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o-R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18557-C2CC-5D11-BA44-8FC5A14FBA3B}"/>
              </a:ext>
            </a:extLst>
          </p:cNvPr>
          <p:cNvSpPr txBox="1"/>
          <p:nvPr/>
        </p:nvSpPr>
        <p:spPr>
          <a:xfrm>
            <a:off x="494558" y="2603549"/>
            <a:ext cx="77858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🌐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Accesați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3"/>
              </a:rPr>
              <a:t>dnsc.ro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pentru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mai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multe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informații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și r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esurse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utile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pentru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siguranța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digitală:</a:t>
            </a:r>
            <a:endParaRPr kumimoji="0" lang="ro-R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✅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Ghiduri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practice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pentru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protecția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datelor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și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dispozitivelor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✅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Recomandări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pentru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prevenirea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atacurilor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cibernetice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✅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Sfaturi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pentru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navigarea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în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siguranță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online</a:t>
            </a:r>
            <a:endParaRPr kumimoji="0" lang="ro-R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8" name="Picture 7" descr="A screenshot of a phone&#10;&#10;AI-generated content may be incorrect.">
            <a:extLst>
              <a:ext uri="{FF2B5EF4-FFF2-40B4-BE49-F238E27FC236}">
                <a16:creationId xmlns:a16="http://schemas.microsoft.com/office/drawing/2014/main" id="{9EFE4A98-4FFF-9401-BB71-52FA796181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756" y="247950"/>
            <a:ext cx="3932362" cy="39127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9BDFF4-E84A-0B47-7040-C1FCE8C461A3}"/>
              </a:ext>
            </a:extLst>
          </p:cNvPr>
          <p:cNvSpPr txBox="1"/>
          <p:nvPr/>
        </p:nvSpPr>
        <p:spPr>
          <a:xfrm>
            <a:off x="494558" y="4911849"/>
            <a:ext cx="111839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📢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Urmăriți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-ne pe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rețelele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sociale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pentru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noutăți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alerte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securitate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-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&gt;</a:t>
            </a:r>
            <a:r>
              <a:rPr lang="ro-RO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5" tooltip="http://linktr.ee/dnsc.ro"/>
              </a:rPr>
              <a:t>linktr.ee/dnsc.ro</a:t>
            </a:r>
            <a:endParaRPr lang="en-US" dirty="0">
              <a:solidFill>
                <a:prstClr val="black"/>
              </a:solidFill>
              <a:latin typeface="Trebuchet MS" panose="020B0603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(Facebook, Instagram, LinkedIn, X)</a:t>
            </a:r>
          </a:p>
        </p:txBody>
      </p:sp>
    </p:spTree>
    <p:extLst>
      <p:ext uri="{BB962C8B-B14F-4D97-AF65-F5344CB8AC3E}">
        <p14:creationId xmlns:p14="http://schemas.microsoft.com/office/powerpoint/2010/main" val="4138211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CAC9CA11-38B7-48AC-B55C-94ACB7A15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352550"/>
            <a:ext cx="10515600" cy="414338"/>
          </a:xfrm>
        </p:spPr>
        <p:txBody>
          <a:bodyPr/>
          <a:lstStyle/>
          <a:p>
            <a:pPr eaLnBrk="1" hangingPunct="1"/>
            <a:r>
              <a:rPr lang="ro-RO" noProof="0"/>
              <a:t>Notă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9DF7A-F8C1-A5AE-DFB9-FC829A64B05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2ADACB1-22FF-0442-8CD1-420262AC485E}" type="datetime5">
              <a:rPr lang="ro-RO" noProof="0" smtClean="0"/>
              <a:t>11-nov.-25</a:t>
            </a:fld>
            <a:endParaRPr lang="ro-RO" noProof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779E02-9AE0-0EC1-978A-E2F70DF9E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o-RO" b="1" noProof="0">
                <a:solidFill>
                  <a:schemeClr val="bg1"/>
                </a:solidFill>
                <a:highlight>
                  <a:srgbClr val="000000"/>
                </a:highlight>
              </a:rPr>
              <a:t>  TLP:CLEAR </a:t>
            </a:r>
            <a:r>
              <a:rPr lang="ro-RO" noProof="0">
                <a:solidFill>
                  <a:schemeClr val="bg1"/>
                </a:solidFill>
              </a:rPr>
              <a:t> </a:t>
            </a:r>
            <a:r>
              <a:rPr lang="ro-RO" noProof="0">
                <a:solidFill>
                  <a:srgbClr val="000000"/>
                </a:solidFill>
              </a:rPr>
              <a:t>= </a:t>
            </a:r>
            <a:r>
              <a:rPr lang="ro-RO" noProof="0"/>
              <a:t>Destinatarii pot transmite informația oricui, nu există limitări privind divulgarea.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o-RO" noProof="0"/>
              <a:t>TLP:CLEAR se poate folosi atunci când informațiile prezintă un risc minim de utilizare abuzivă, în conformitate cu normele și procedurile aplicabile pentru publicare.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o-RO" noProof="0"/>
              <a:t>Sub rezerva regulilor standard ale drepturilor de autor, informațiile TLP:CLEAR pot fi partajate fără restricții.</a:t>
            </a:r>
            <a:endParaRPr lang="ro-RO" noProof="0">
              <a:solidFill>
                <a:srgbClr val="000000"/>
              </a:solidFill>
            </a:endParaRPr>
          </a:p>
        </p:txBody>
      </p:sp>
      <p:sp>
        <p:nvSpPr>
          <p:cNvPr id="12294" name="TextBox 6">
            <a:extLst>
              <a:ext uri="{FF2B5EF4-FFF2-40B4-BE49-F238E27FC236}">
                <a16:creationId xmlns:a16="http://schemas.microsoft.com/office/drawing/2014/main" id="{7E4F0C74-FBA6-4E6C-84A7-8B7947EAB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2679" y="5807631"/>
            <a:ext cx="61812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just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just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just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just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just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just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just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just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o-RO" sz="1800" i="1" noProof="0">
                <a:latin typeface="Trebuchet MS"/>
              </a:rPr>
              <a:t>Sursa: </a:t>
            </a:r>
            <a:r>
              <a:rPr lang="ro-RO" sz="1800" i="1" noProof="0">
                <a:latin typeface="Trebuchet MS"/>
                <a:hlinkClick r:id="rId2"/>
              </a:rPr>
              <a:t>https://www.first.org/tlp/docs/v2/tlp-v2-ro.pdf</a:t>
            </a:r>
            <a:r>
              <a:rPr lang="ro-RO" sz="1800" i="1" noProof="0">
                <a:latin typeface="Trebuchet MS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BB5FF0-D4E0-DFAB-6FBB-D495762272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56F7D0-902E-416C-A095-8B5FCC72449F}" type="slidenum">
              <a:rPr lang="ro-RO" noProof="0" smtClean="0"/>
              <a:pPr>
                <a:defRPr/>
              </a:pPr>
              <a:t>9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15779490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0.0"/>
  <p:tag name="SLIDO_PRESENTATION_ID" val="95c63bda-93c7-4944-be37-d7b67eba24d4"/>
  <p:tag name="SLIDO_EVENT_UUID" val="4b8f3f74-a208-4b22-9838-128e9eeb16b6"/>
  <p:tag name="SLIDO_EVENT_SECTION_UUID" val="dc4256b3-f60a-4699-ac12-72fb0b4793dc"/>
</p:tagLst>
</file>

<file path=ppt/theme/theme1.xml><?xml version="1.0" encoding="utf-8"?>
<a:theme xmlns:a="http://schemas.openxmlformats.org/drawingml/2006/main" name="Office Theme">
  <a:themeElements>
    <a:clrScheme name="CERT-RO">
      <a:dk1>
        <a:sysClr val="windowText" lastClr="000000"/>
      </a:dk1>
      <a:lt1>
        <a:sysClr val="window" lastClr="FFFFFF"/>
      </a:lt1>
      <a:dk2>
        <a:srgbClr val="004990"/>
      </a:dk2>
      <a:lt2>
        <a:srgbClr val="D1D3D4"/>
      </a:lt2>
      <a:accent1>
        <a:srgbClr val="0079C1"/>
      </a:accent1>
      <a:accent2>
        <a:srgbClr val="58595B"/>
      </a:accent2>
      <a:accent3>
        <a:srgbClr val="FFC000"/>
      </a:accent3>
      <a:accent4>
        <a:srgbClr val="CE1126"/>
      </a:accent4>
      <a:accent5>
        <a:srgbClr val="FCD116"/>
      </a:accent5>
      <a:accent6>
        <a:srgbClr val="002B7F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ERT-RO">
      <a:dk1>
        <a:sysClr val="windowText" lastClr="000000"/>
      </a:dk1>
      <a:lt1>
        <a:sysClr val="window" lastClr="FFFFFF"/>
      </a:lt1>
      <a:dk2>
        <a:srgbClr val="004990"/>
      </a:dk2>
      <a:lt2>
        <a:srgbClr val="D1D3D4"/>
      </a:lt2>
      <a:accent1>
        <a:srgbClr val="0079C1"/>
      </a:accent1>
      <a:accent2>
        <a:srgbClr val="58595B"/>
      </a:accent2>
      <a:accent3>
        <a:srgbClr val="FFC000"/>
      </a:accent3>
      <a:accent4>
        <a:srgbClr val="CE1126"/>
      </a:accent4>
      <a:accent5>
        <a:srgbClr val="FCD116"/>
      </a:accent5>
      <a:accent6>
        <a:srgbClr val="002B7F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ERT-RO">
      <a:dk1>
        <a:sysClr val="windowText" lastClr="000000"/>
      </a:dk1>
      <a:lt1>
        <a:sysClr val="window" lastClr="FFFFFF"/>
      </a:lt1>
      <a:dk2>
        <a:srgbClr val="004990"/>
      </a:dk2>
      <a:lt2>
        <a:srgbClr val="D1D3D4"/>
      </a:lt2>
      <a:accent1>
        <a:srgbClr val="0079C1"/>
      </a:accent1>
      <a:accent2>
        <a:srgbClr val="58595B"/>
      </a:accent2>
      <a:accent3>
        <a:srgbClr val="FFC000"/>
      </a:accent3>
      <a:accent4>
        <a:srgbClr val="CE1126"/>
      </a:accent4>
      <a:accent5>
        <a:srgbClr val="FCD116"/>
      </a:accent5>
      <a:accent6>
        <a:srgbClr val="002B7F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ERT-RO">
    <a:dk1>
      <a:sysClr val="windowText" lastClr="000000"/>
    </a:dk1>
    <a:lt1>
      <a:sysClr val="window" lastClr="FFFFFF"/>
    </a:lt1>
    <a:dk2>
      <a:srgbClr val="004990"/>
    </a:dk2>
    <a:lt2>
      <a:srgbClr val="D1D3D4"/>
    </a:lt2>
    <a:accent1>
      <a:srgbClr val="0079C1"/>
    </a:accent1>
    <a:accent2>
      <a:srgbClr val="58595B"/>
    </a:accent2>
    <a:accent3>
      <a:srgbClr val="FFC000"/>
    </a:accent3>
    <a:accent4>
      <a:srgbClr val="CE1126"/>
    </a:accent4>
    <a:accent5>
      <a:srgbClr val="FCD116"/>
    </a:accent5>
    <a:accent6>
      <a:srgbClr val="002B7F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CERT-RO">
    <a:dk1>
      <a:sysClr val="windowText" lastClr="000000"/>
    </a:dk1>
    <a:lt1>
      <a:sysClr val="window" lastClr="FFFFFF"/>
    </a:lt1>
    <a:dk2>
      <a:srgbClr val="004990"/>
    </a:dk2>
    <a:lt2>
      <a:srgbClr val="D1D3D4"/>
    </a:lt2>
    <a:accent1>
      <a:srgbClr val="0079C1"/>
    </a:accent1>
    <a:accent2>
      <a:srgbClr val="58595B"/>
    </a:accent2>
    <a:accent3>
      <a:srgbClr val="FFC000"/>
    </a:accent3>
    <a:accent4>
      <a:srgbClr val="CE1126"/>
    </a:accent4>
    <a:accent5>
      <a:srgbClr val="FCD116"/>
    </a:accent5>
    <a:accent6>
      <a:srgbClr val="002B7F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849F09C392F844B4823C33345D6E80" ma:contentTypeVersion="14" ma:contentTypeDescription="Create a new document." ma:contentTypeScope="" ma:versionID="140fb29614840e492940e039644806b0">
  <xsd:schema xmlns:xsd="http://www.w3.org/2001/XMLSchema" xmlns:xs="http://www.w3.org/2001/XMLSchema" xmlns:p="http://schemas.microsoft.com/office/2006/metadata/properties" xmlns:ns2="8b1fe606-daaf-4ebc-87a5-56ab6de25f3b" xmlns:ns3="75aede54-084f-4aab-9e24-adf1979f5a1c" targetNamespace="http://schemas.microsoft.com/office/2006/metadata/properties" ma:root="true" ma:fieldsID="58c6938575f6f33bfe449e0db40a5450" ns2:_="" ns3:_="">
    <xsd:import namespace="8b1fe606-daaf-4ebc-87a5-56ab6de25f3b"/>
    <xsd:import namespace="75aede54-084f-4aab-9e24-adf1979f5a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1fe606-daaf-4ebc-87a5-56ab6de25f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01cf5fd-f2a2-4924-805e-68264094ff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ede54-084f-4aab-9e24-adf1979f5a1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f61f825-735a-432a-a4d4-b550a918cd6f}" ma:internalName="TaxCatchAll" ma:showField="CatchAllData" ma:web="75aede54-084f-4aab-9e24-adf1979f5a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aede54-084f-4aab-9e24-adf1979f5a1c" xsi:nil="true"/>
    <lcf76f155ced4ddcb4097134ff3c332f xmlns="8b1fe606-daaf-4ebc-87a5-56ab6de25f3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41B89B-DC34-4EEB-803C-7CF3F3EFEF3D}"/>
</file>

<file path=customXml/itemProps2.xml><?xml version="1.0" encoding="utf-8"?>
<ds:datastoreItem xmlns:ds="http://schemas.openxmlformats.org/officeDocument/2006/customXml" ds:itemID="{916848DB-4D64-450F-BD69-905E2944C94F}">
  <ds:schemaRefs>
    <ds:schemaRef ds:uri="http://schemas.microsoft.com/office/2006/metadata/properties"/>
    <ds:schemaRef ds:uri="http://www.w3.org/2000/xmlns/"/>
    <ds:schemaRef ds:uri="http://schemas.microsoft.com/office/infopath/2007/PartnerControls"/>
    <ds:schemaRef ds:uri="http://schemas.microsoft.com/sharepoint/v3"/>
    <ds:schemaRef ds:uri="ef89ebab-f059-450d-adc8-ad642558e6d5"/>
    <ds:schemaRef ds:uri="4dcdd7be-984e-4f96-8424-78be14f22773"/>
  </ds:schemaRefs>
</ds:datastoreItem>
</file>

<file path=customXml/itemProps3.xml><?xml version="1.0" encoding="utf-8"?>
<ds:datastoreItem xmlns:ds="http://schemas.openxmlformats.org/officeDocument/2006/customXml" ds:itemID="{8AD0D0B9-2C83-4D02-90DE-642F83A398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</TotalTime>
  <Words>706</Words>
  <Application>Microsoft Office PowerPoint</Application>
  <PresentationFormat>Widescreen</PresentationFormat>
  <Paragraphs>82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Trebuchet MS</vt:lpstr>
      <vt:lpstr>Office Theme</vt:lpstr>
      <vt:lpstr>1_Office Theme</vt:lpstr>
      <vt:lpstr>2_Office Theme</vt:lpstr>
      <vt:lpstr>Carieră în Securitate Cibernetică – Trasee, Competențe și Oportunități</vt:lpstr>
      <vt:lpstr>PowerPoint Presentation</vt:lpstr>
      <vt:lpstr>Roluri cheie</vt:lpstr>
      <vt:lpstr>Trasee profesionale</vt:lpstr>
      <vt:lpstr>Competențe și instrumente esențiale</vt:lpstr>
      <vt:lpstr>Formare și certificări</vt:lpstr>
      <vt:lpstr>Concurs 83 DGOT (Direcția Generală Operațiuni Tehnice)</vt:lpstr>
      <vt:lpstr>Mulțumim! </vt:lpstr>
      <vt:lpstr>Notă</vt:lpstr>
    </vt:vector>
  </TitlesOfParts>
  <Company>DNSC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DNSC_Prezentare ANFP TM 23iunie</dc:title>
  <dc:subject>DNSC Overview</dc:subject>
  <dc:creator>Anca Isac</dc:creator>
  <cp:keywords>DNSC_Prezentare ANFP TM 23iunie</cp:keywords>
  <dc:description>TLP=GREEN</dc:description>
  <cp:lastModifiedBy>Diana Alisa Pasavel</cp:lastModifiedBy>
  <cp:revision>11</cp:revision>
  <dcterms:created xsi:type="dcterms:W3CDTF">2020-05-15T06:14:21Z</dcterms:created>
  <dcterms:modified xsi:type="dcterms:W3CDTF">2025-11-11T14:04:15Z</dcterms:modified>
  <cp:category>Prezentare Cyber HYIGIENE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0x01010097849F09C392F844B4823C33345D6E80</vt:lpwstr>
  </property>
  <property fmtid="{D5CDD505-2E9C-101B-9397-08002B2CF9AE}" pid="3" name="MediaServiceImageTags">
    <vt:lpwstr/>
  </property>
  <property fmtid="{D5CDD505-2E9C-101B-9397-08002B2CF9AE}" pid="4" name="Order">
    <vt:r8>208900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