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98" r:id="rId2"/>
    <p:sldId id="323" r:id="rId3"/>
    <p:sldId id="353" r:id="rId4"/>
    <p:sldId id="357" r:id="rId5"/>
    <p:sldId id="356" r:id="rId6"/>
    <p:sldId id="341" r:id="rId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B73"/>
    <a:srgbClr val="0093D0"/>
    <a:srgbClr val="414141"/>
    <a:srgbClr val="3AADE3"/>
    <a:srgbClr val="F4A51D"/>
    <a:srgbClr val="62C7CD"/>
    <a:srgbClr val="404040"/>
    <a:srgbClr val="65C8CE"/>
    <a:srgbClr val="380015"/>
    <a:srgbClr val="7C5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85" autoAdjust="0"/>
    <p:restoredTop sz="94660"/>
  </p:normalViewPr>
  <p:slideViewPr>
    <p:cSldViewPr snapToGrid="0">
      <p:cViewPr>
        <p:scale>
          <a:sx n="50" d="100"/>
          <a:sy n="50" d="100"/>
        </p:scale>
        <p:origin x="501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C2D41-E628-48A0-81E4-9A90281C2B7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35125-3FBA-4E32-9A8A-75E0F380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6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782" y="1496484"/>
            <a:ext cx="13873018" cy="31834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8"/>
            <a:ext cx="12192000" cy="220768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25" indent="0" algn="ctr">
              <a:buNone/>
              <a:defRPr sz="1500"/>
            </a:lvl2pPr>
            <a:lvl3pPr marL="685849" indent="0" algn="ctr">
              <a:buNone/>
              <a:defRPr sz="1350"/>
            </a:lvl3pPr>
            <a:lvl4pPr marL="1028774" indent="0" algn="ctr">
              <a:buNone/>
              <a:defRPr sz="1200"/>
            </a:lvl4pPr>
            <a:lvl5pPr marL="1371699" indent="0" algn="ctr">
              <a:buNone/>
              <a:defRPr sz="1200"/>
            </a:lvl5pPr>
            <a:lvl6pPr marL="1714623" indent="0" algn="ctr">
              <a:buNone/>
              <a:defRPr sz="1200"/>
            </a:lvl6pPr>
            <a:lvl7pPr marL="2057548" indent="0" algn="ctr">
              <a:buNone/>
              <a:defRPr sz="1200"/>
            </a:lvl7pPr>
            <a:lvl8pPr marL="2400472" indent="0" algn="ctr">
              <a:buNone/>
              <a:defRPr sz="1200"/>
            </a:lvl8pPr>
            <a:lvl9pPr marL="2743397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0D4D-76EA-4237-A5A7-15DDB4EE788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E41A-1705-4C9E-912F-8F29CB4BA3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70"/>
          <a:stretch/>
        </p:blipFill>
        <p:spPr>
          <a:xfrm>
            <a:off x="13531731" y="362613"/>
            <a:ext cx="2312746" cy="75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4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56" y="3787265"/>
            <a:ext cx="3061418" cy="1767417"/>
          </a:xfrm>
          <a:prstGeom prst="rect">
            <a:avLst/>
          </a:prstGeom>
        </p:spPr>
        <p:txBody>
          <a:bodyPr/>
          <a:lstStyle>
            <a:lvl1pPr>
              <a:defRPr lang="en-US" sz="6000" b="1" kern="12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494206" y="8596206"/>
            <a:ext cx="4469680" cy="202912"/>
          </a:xfrm>
        </p:spPr>
        <p:txBody>
          <a:bodyPr>
            <a:normAutofit/>
          </a:bodyPr>
          <a:lstStyle>
            <a:lvl1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5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o-RO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ro-RO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3" y="494896"/>
            <a:ext cx="867960" cy="975264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/>
        </p:nvSpPr>
        <p:spPr>
          <a:xfrm>
            <a:off x="15366829" y="8246248"/>
            <a:ext cx="634443" cy="634443"/>
          </a:xfrm>
          <a:prstGeom prst="ellipse">
            <a:avLst/>
          </a:prstGeom>
          <a:solidFill>
            <a:srgbClr val="F26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7A02276-36FC-434F-BCCC-E74B2D5E189E}" type="slidenum">
              <a:rPr lang="ro-RO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56" y="3787265"/>
            <a:ext cx="3061418" cy="1767417"/>
          </a:xfrm>
          <a:prstGeom prst="rect">
            <a:avLst/>
          </a:prstGeom>
        </p:spPr>
        <p:txBody>
          <a:bodyPr/>
          <a:lstStyle>
            <a:lvl1pPr>
              <a:defRPr lang="en-US" sz="6000" b="1" kern="12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494206" y="8596206"/>
            <a:ext cx="4469680" cy="202912"/>
          </a:xfrm>
        </p:spPr>
        <p:txBody>
          <a:bodyPr>
            <a:normAutofit/>
          </a:bodyPr>
          <a:lstStyle>
            <a:lvl1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5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o-RO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4768" y="1314390"/>
            <a:ext cx="10232571" cy="6515220"/>
          </a:xfrm>
        </p:spPr>
        <p:txBody>
          <a:bodyPr anchor="ctr" anchorCtr="0"/>
          <a:lstStyle>
            <a:lvl1pPr marL="0" indent="0" algn="l" defTabSz="914400" rtl="0" eaLnBrk="1" latinLnBrk="0" hangingPunct="1">
              <a:buNone/>
              <a:defRPr lang="en-US" sz="3600" b="1" kern="1200" baseline="30000" dirty="0" smtClean="0">
                <a:solidFill>
                  <a:srgbClr val="3AADE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buClr>
                <a:schemeClr val="accent4"/>
              </a:buClr>
              <a:buFont typeface="Arial" panose="020B0604020202020204" pitchFamily="34" charset="0"/>
              <a:buChar char="•"/>
              <a:defRPr lang="en-US" sz="3200" kern="1200" baseline="30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3" y="494896"/>
            <a:ext cx="867960" cy="975264"/>
          </a:xfrm>
          <a:prstGeom prst="rect">
            <a:avLst/>
          </a:prstGeom>
        </p:spPr>
      </p:pic>
      <p:sp>
        <p:nvSpPr>
          <p:cNvPr id="9" name="Oval 8"/>
          <p:cNvSpPr>
            <a:spLocks noChangeAspect="1"/>
          </p:cNvSpPr>
          <p:nvPr userDrawn="1"/>
        </p:nvSpPr>
        <p:spPr>
          <a:xfrm>
            <a:off x="15366829" y="8246248"/>
            <a:ext cx="634443" cy="634443"/>
          </a:xfrm>
          <a:prstGeom prst="ellipse">
            <a:avLst/>
          </a:prstGeom>
          <a:solidFill>
            <a:srgbClr val="F26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7A02276-36FC-434F-BCCC-E74B2D5E189E}" type="slidenum">
              <a:rPr lang="ro-RO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4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 noChangeAspect="1"/>
          </p:cNvSpPr>
          <p:nvPr userDrawn="1"/>
        </p:nvSpPr>
        <p:spPr>
          <a:xfrm>
            <a:off x="15366829" y="8246248"/>
            <a:ext cx="634443" cy="634443"/>
          </a:xfrm>
          <a:prstGeom prst="ellipse">
            <a:avLst/>
          </a:prstGeom>
          <a:solidFill>
            <a:srgbClr val="F26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7A02276-36FC-434F-BCCC-E74B2D5E189E}" type="slidenum">
              <a:rPr lang="ro-RO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94206" y="461819"/>
            <a:ext cx="12339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494206" y="8596206"/>
            <a:ext cx="4469680" cy="202912"/>
          </a:xfrm>
        </p:spPr>
        <p:txBody>
          <a:bodyPr>
            <a:normAutofit/>
          </a:bodyPr>
          <a:lstStyle>
            <a:lvl1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5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o-RO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ro-RO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585" y="429582"/>
            <a:ext cx="867960" cy="9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3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05" y="3346393"/>
            <a:ext cx="8894723" cy="1767417"/>
          </a:xfrm>
          <a:prstGeom prst="rect">
            <a:avLst/>
          </a:prstGeom>
        </p:spPr>
        <p:txBody>
          <a:bodyPr/>
          <a:lstStyle>
            <a:lvl1pPr>
              <a:defRPr lang="en-US" sz="6000" b="1" kern="12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494206" y="8596206"/>
            <a:ext cx="4469680" cy="202912"/>
          </a:xfrm>
        </p:spPr>
        <p:txBody>
          <a:bodyPr>
            <a:normAutofit/>
          </a:bodyPr>
          <a:lstStyle>
            <a:lvl1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5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o-RO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ro-RO" dirty="0"/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15366829" y="8246248"/>
            <a:ext cx="634443" cy="634443"/>
          </a:xfrm>
          <a:prstGeom prst="ellipse">
            <a:avLst/>
          </a:prstGeom>
          <a:solidFill>
            <a:srgbClr val="F26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7A02276-36FC-434F-BCCC-E74B2D5E189E}" type="slidenum">
              <a:rPr lang="ro-RO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3" y="494896"/>
            <a:ext cx="867960" cy="9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12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56" y="3787265"/>
            <a:ext cx="3061418" cy="1767417"/>
          </a:xfrm>
          <a:prstGeom prst="rect">
            <a:avLst/>
          </a:prstGeom>
        </p:spPr>
        <p:txBody>
          <a:bodyPr/>
          <a:lstStyle>
            <a:lvl1pPr>
              <a:defRPr lang="en-US" sz="6000" b="1" kern="12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494206" y="8596206"/>
            <a:ext cx="4469680" cy="202912"/>
          </a:xfrm>
        </p:spPr>
        <p:txBody>
          <a:bodyPr>
            <a:normAutofit/>
          </a:bodyPr>
          <a:lstStyle>
            <a:lvl1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5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o-RO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4768" y="1314390"/>
            <a:ext cx="10232571" cy="6515220"/>
          </a:xfrm>
        </p:spPr>
        <p:txBody>
          <a:bodyPr anchor="ctr" anchorCtr="0"/>
          <a:lstStyle>
            <a:lvl1pPr marL="0" indent="0" algn="l" defTabSz="914400" rtl="0" eaLnBrk="1" latinLnBrk="0" hangingPunct="1">
              <a:buNone/>
              <a:defRPr lang="en-US" sz="3600" b="1" kern="1200" baseline="30000" dirty="0" smtClean="0">
                <a:solidFill>
                  <a:srgbClr val="3AADE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buClr>
                <a:schemeClr val="accent4"/>
              </a:buClr>
              <a:buFont typeface="Arial" panose="020B0604020202020204" pitchFamily="34" charset="0"/>
              <a:buChar char="•"/>
              <a:defRPr lang="en-US" sz="3200" kern="1200" baseline="30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3" y="494896"/>
            <a:ext cx="867960" cy="975264"/>
          </a:xfrm>
          <a:prstGeom prst="rect">
            <a:avLst/>
          </a:prstGeom>
        </p:spPr>
      </p:pic>
      <p:sp>
        <p:nvSpPr>
          <p:cNvPr id="9" name="Oval 8"/>
          <p:cNvSpPr>
            <a:spLocks noChangeAspect="1"/>
          </p:cNvSpPr>
          <p:nvPr userDrawn="1"/>
        </p:nvSpPr>
        <p:spPr>
          <a:xfrm>
            <a:off x="15366829" y="8246248"/>
            <a:ext cx="634443" cy="634443"/>
          </a:xfrm>
          <a:prstGeom prst="ellipse">
            <a:avLst/>
          </a:prstGeom>
          <a:solidFill>
            <a:srgbClr val="F26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7A02276-36FC-434F-BCCC-E74B2D5E189E}" type="slidenum">
              <a:rPr lang="ro-RO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97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56" y="3787265"/>
            <a:ext cx="3061418" cy="1767417"/>
          </a:xfrm>
          <a:prstGeom prst="rect">
            <a:avLst/>
          </a:prstGeom>
        </p:spPr>
        <p:txBody>
          <a:bodyPr/>
          <a:lstStyle>
            <a:lvl1pPr>
              <a:defRPr lang="en-US" sz="6000" b="1" kern="12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494206" y="8596206"/>
            <a:ext cx="4469680" cy="202912"/>
          </a:xfrm>
        </p:spPr>
        <p:txBody>
          <a:bodyPr>
            <a:normAutofit/>
          </a:bodyPr>
          <a:lstStyle>
            <a:lvl1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5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o-RO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4768" y="1314390"/>
            <a:ext cx="10232571" cy="6515220"/>
          </a:xfrm>
        </p:spPr>
        <p:txBody>
          <a:bodyPr anchor="ctr" anchorCtr="0"/>
          <a:lstStyle>
            <a:lvl1pPr marL="0" indent="0" algn="l" defTabSz="914400" rtl="0" eaLnBrk="1" latinLnBrk="0" hangingPunct="1">
              <a:buNone/>
              <a:defRPr lang="en-US" sz="3600" b="1" kern="1200" baseline="30000" dirty="0" smtClean="0">
                <a:solidFill>
                  <a:srgbClr val="3AADE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buClr>
                <a:schemeClr val="accent4"/>
              </a:buClr>
              <a:buFont typeface="Arial" panose="020B0604020202020204" pitchFamily="34" charset="0"/>
              <a:buChar char="•"/>
              <a:defRPr lang="en-US" sz="3200" kern="1200" baseline="30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3" y="494896"/>
            <a:ext cx="867960" cy="975264"/>
          </a:xfrm>
          <a:prstGeom prst="rect">
            <a:avLst/>
          </a:prstGeom>
        </p:spPr>
      </p:pic>
      <p:sp>
        <p:nvSpPr>
          <p:cNvPr id="9" name="Oval 8"/>
          <p:cNvSpPr>
            <a:spLocks noChangeAspect="1"/>
          </p:cNvSpPr>
          <p:nvPr userDrawn="1"/>
        </p:nvSpPr>
        <p:spPr>
          <a:xfrm>
            <a:off x="15366829" y="8246248"/>
            <a:ext cx="634443" cy="634443"/>
          </a:xfrm>
          <a:prstGeom prst="ellipse">
            <a:avLst/>
          </a:prstGeom>
          <a:solidFill>
            <a:srgbClr val="F26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7A02276-36FC-434F-BCCC-E74B2D5E189E}" type="slidenum">
              <a:rPr lang="ro-RO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7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56" y="3787265"/>
            <a:ext cx="3061418" cy="1767417"/>
          </a:xfrm>
          <a:prstGeom prst="rect">
            <a:avLst/>
          </a:prstGeom>
        </p:spPr>
        <p:txBody>
          <a:bodyPr/>
          <a:lstStyle>
            <a:lvl1pPr>
              <a:defRPr lang="en-US" sz="6000" b="1" kern="12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494206" y="8596206"/>
            <a:ext cx="4469680" cy="202912"/>
          </a:xfrm>
        </p:spPr>
        <p:txBody>
          <a:bodyPr>
            <a:normAutofit/>
          </a:bodyPr>
          <a:lstStyle>
            <a:lvl1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5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o-RO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4768" y="1314390"/>
            <a:ext cx="10232571" cy="6515220"/>
          </a:xfrm>
        </p:spPr>
        <p:txBody>
          <a:bodyPr anchor="ctr" anchorCtr="0"/>
          <a:lstStyle>
            <a:lvl1pPr marL="0" indent="0" algn="l" defTabSz="914400" rtl="0" eaLnBrk="1" latinLnBrk="0" hangingPunct="1">
              <a:buNone/>
              <a:defRPr lang="en-US" sz="3600" b="1" kern="1200" baseline="30000" dirty="0" smtClean="0">
                <a:solidFill>
                  <a:srgbClr val="3AADE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buClr>
                <a:schemeClr val="accent4"/>
              </a:buClr>
              <a:buFont typeface="Arial" panose="020B0604020202020204" pitchFamily="34" charset="0"/>
              <a:buChar char="•"/>
              <a:defRPr lang="en-US" sz="3200" kern="12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3" y="494896"/>
            <a:ext cx="867960" cy="975264"/>
          </a:xfrm>
          <a:prstGeom prst="rect">
            <a:avLst/>
          </a:prstGeom>
        </p:spPr>
      </p:pic>
      <p:sp>
        <p:nvSpPr>
          <p:cNvPr id="9" name="Oval 8"/>
          <p:cNvSpPr>
            <a:spLocks noChangeAspect="1"/>
          </p:cNvSpPr>
          <p:nvPr userDrawn="1"/>
        </p:nvSpPr>
        <p:spPr>
          <a:xfrm>
            <a:off x="15366829" y="8246248"/>
            <a:ext cx="634443" cy="634443"/>
          </a:xfrm>
          <a:prstGeom prst="ellipse">
            <a:avLst/>
          </a:prstGeom>
          <a:solidFill>
            <a:srgbClr val="F26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7A02276-36FC-434F-BCCC-E74B2D5E189E}" type="slidenum">
              <a:rPr lang="ro-RO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14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55" y="3787265"/>
            <a:ext cx="10274965" cy="1767417"/>
          </a:xfrm>
          <a:prstGeom prst="rect">
            <a:avLst/>
          </a:prstGeom>
        </p:spPr>
        <p:txBody>
          <a:bodyPr/>
          <a:lstStyle>
            <a:lvl1pPr>
              <a:defRPr lang="en-US" sz="7200" b="1" kern="12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3" y="494896"/>
            <a:ext cx="867960" cy="9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70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55" y="3787265"/>
            <a:ext cx="7768035" cy="1767417"/>
          </a:xfrm>
          <a:prstGeom prst="rect">
            <a:avLst/>
          </a:prstGeom>
        </p:spPr>
        <p:txBody>
          <a:bodyPr/>
          <a:lstStyle>
            <a:lvl1pPr>
              <a:defRPr lang="en-US" sz="7200" b="1" kern="12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494206" y="8596206"/>
            <a:ext cx="4469680" cy="202912"/>
          </a:xfrm>
        </p:spPr>
        <p:txBody>
          <a:bodyPr>
            <a:normAutofit/>
          </a:bodyPr>
          <a:lstStyle>
            <a:lvl1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5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o-RO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3" y="494896"/>
            <a:ext cx="867960" cy="9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9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55" y="3787265"/>
            <a:ext cx="8454331" cy="1767417"/>
          </a:xfrm>
          <a:prstGeom prst="rect">
            <a:avLst/>
          </a:prstGeom>
        </p:spPr>
        <p:txBody>
          <a:bodyPr/>
          <a:lstStyle>
            <a:lvl1pPr>
              <a:defRPr lang="en-US" sz="7200" b="1" kern="12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494206" y="8596206"/>
            <a:ext cx="4469680" cy="202912"/>
          </a:xfrm>
        </p:spPr>
        <p:txBody>
          <a:bodyPr>
            <a:normAutofit/>
          </a:bodyPr>
          <a:lstStyle>
            <a:lvl1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5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o-RO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3" y="494896"/>
            <a:ext cx="867960" cy="9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68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494206" y="8596206"/>
            <a:ext cx="4469680" cy="202912"/>
          </a:xfrm>
        </p:spPr>
        <p:txBody>
          <a:bodyPr>
            <a:normAutofit/>
          </a:bodyPr>
          <a:lstStyle>
            <a:lvl1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5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o-RO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ro-RO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649905" y="3749728"/>
            <a:ext cx="3399582" cy="1689510"/>
          </a:xfrm>
          <a:prstGeom prst="rect">
            <a:avLst/>
          </a:prstGeom>
        </p:spPr>
        <p:txBody>
          <a:bodyPr/>
          <a:lstStyle>
            <a:lvl1pPr>
              <a:defRPr lang="en-US" sz="6000" b="1" kern="12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3" y="494896"/>
            <a:ext cx="867960" cy="975264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/>
        </p:nvSpPr>
        <p:spPr>
          <a:xfrm>
            <a:off x="15366829" y="8246248"/>
            <a:ext cx="634443" cy="634443"/>
          </a:xfrm>
          <a:prstGeom prst="ellipse">
            <a:avLst/>
          </a:prstGeom>
          <a:solidFill>
            <a:srgbClr val="F26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7A02276-36FC-434F-BCCC-E74B2D5E189E}" type="slidenum">
              <a:rPr lang="ro-RO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18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606" y="3686648"/>
            <a:ext cx="3791921" cy="1689510"/>
          </a:xfrm>
          <a:prstGeom prst="rect">
            <a:avLst/>
          </a:prstGeom>
        </p:spPr>
        <p:txBody>
          <a:bodyPr anchor="ctr" anchorCtr="0"/>
          <a:lstStyle>
            <a:lvl1pPr>
              <a:defRPr lang="en-US" sz="6000" b="1" kern="12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494206" y="8596206"/>
            <a:ext cx="4469680" cy="202912"/>
          </a:xfrm>
        </p:spPr>
        <p:txBody>
          <a:bodyPr>
            <a:normAutofit/>
          </a:bodyPr>
          <a:lstStyle>
            <a:lvl1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5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o-RO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3" y="494896"/>
            <a:ext cx="867960" cy="975264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 userDrawn="1"/>
        </p:nvSpPr>
        <p:spPr>
          <a:xfrm>
            <a:off x="15366829" y="8246248"/>
            <a:ext cx="634443" cy="634443"/>
          </a:xfrm>
          <a:prstGeom prst="ellipse">
            <a:avLst/>
          </a:prstGeom>
          <a:solidFill>
            <a:srgbClr val="F26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7A02276-36FC-434F-BCCC-E74B2D5E189E}" type="slidenum">
              <a:rPr lang="ro-RO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 noChangeAspect="1"/>
          </p:cNvSpPr>
          <p:nvPr userDrawn="1"/>
        </p:nvSpPr>
        <p:spPr>
          <a:xfrm>
            <a:off x="15366829" y="8246248"/>
            <a:ext cx="634443" cy="634443"/>
          </a:xfrm>
          <a:prstGeom prst="ellipse">
            <a:avLst/>
          </a:prstGeom>
          <a:solidFill>
            <a:srgbClr val="F26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7A02276-36FC-434F-BCCC-E74B2D5E189E}" type="slidenum">
              <a:rPr lang="ro-RO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312" y="461819"/>
            <a:ext cx="867960" cy="975264"/>
          </a:xfrm>
          <a:prstGeom prst="rect">
            <a:avLst/>
          </a:prstGeom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655365" y="692289"/>
            <a:ext cx="6749543" cy="622161"/>
          </a:xfrm>
          <a:prstGeom prst="rect">
            <a:avLst/>
          </a:prstGeom>
        </p:spPr>
        <p:txBody>
          <a:bodyPr/>
          <a:lstStyle>
            <a:lvl1pPr>
              <a:defRPr lang="ro-RO" sz="3200" b="1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o-RO" dirty="0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494206" y="8596206"/>
            <a:ext cx="4469680" cy="202912"/>
          </a:xfrm>
        </p:spPr>
        <p:txBody>
          <a:bodyPr>
            <a:normAutofit/>
          </a:bodyPr>
          <a:lstStyle>
            <a:lvl1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00" b="1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5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o-RO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85141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494206" y="8596206"/>
            <a:ext cx="4469680" cy="202912"/>
          </a:xfrm>
        </p:spPr>
        <p:txBody>
          <a:bodyPr>
            <a:normAutofit/>
          </a:bodyPr>
          <a:lstStyle>
            <a:lvl1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00" b="1" kern="1200" dirty="0" smtClean="0">
                <a:solidFill>
                  <a:srgbClr val="40404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5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o-RO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ro-RO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46606" y="1842447"/>
            <a:ext cx="6586705" cy="800100"/>
          </a:xfr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buNone/>
              <a:defRPr lang="ro-RO" sz="6000" b="1" kern="1200" dirty="0">
                <a:solidFill>
                  <a:srgbClr val="0093D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ro-R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9858" y="1224874"/>
            <a:ext cx="6749543" cy="514323"/>
          </a:xfrm>
          <a:prstGeom prst="rect">
            <a:avLst/>
          </a:prstGeom>
        </p:spPr>
        <p:txBody>
          <a:bodyPr/>
          <a:lstStyle>
            <a:lvl1pPr>
              <a:defRPr lang="ro-RO" sz="3200" b="1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o-RO" dirty="0"/>
          </a:p>
        </p:txBody>
      </p:sp>
      <p:sp>
        <p:nvSpPr>
          <p:cNvPr id="6" name="Oval 5"/>
          <p:cNvSpPr>
            <a:spLocks noChangeAspect="1"/>
          </p:cNvSpPr>
          <p:nvPr userDrawn="1"/>
        </p:nvSpPr>
        <p:spPr>
          <a:xfrm>
            <a:off x="15366829" y="8246248"/>
            <a:ext cx="634443" cy="634443"/>
          </a:xfrm>
          <a:prstGeom prst="ellipse">
            <a:avLst/>
          </a:prstGeom>
          <a:solidFill>
            <a:srgbClr val="F26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7A02276-36FC-434F-BCCC-E74B2D5E189E}" type="slidenum">
              <a:rPr lang="ro-RO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585" y="429582"/>
            <a:ext cx="867960" cy="9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0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56" y="3787265"/>
            <a:ext cx="3061418" cy="1767417"/>
          </a:xfrm>
          <a:prstGeom prst="rect">
            <a:avLst/>
          </a:prstGeom>
        </p:spPr>
        <p:txBody>
          <a:bodyPr/>
          <a:lstStyle>
            <a:lvl1pPr>
              <a:defRPr lang="en-US" sz="6000" b="1" kern="1200" baseline="3000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494206" y="8596206"/>
            <a:ext cx="4469680" cy="202912"/>
          </a:xfrm>
        </p:spPr>
        <p:txBody>
          <a:bodyPr>
            <a:normAutofit/>
          </a:bodyPr>
          <a:lstStyle>
            <a:lvl1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00" b="1" kern="1200" dirty="0" smtClean="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5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o-RO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ro-RO" dirty="0"/>
          </a:p>
        </p:txBody>
      </p:sp>
      <p:sp>
        <p:nvSpPr>
          <p:cNvPr id="6" name="Oval 5"/>
          <p:cNvSpPr>
            <a:spLocks noChangeAspect="1"/>
          </p:cNvSpPr>
          <p:nvPr userDrawn="1"/>
        </p:nvSpPr>
        <p:spPr>
          <a:xfrm>
            <a:off x="15366829" y="8246248"/>
            <a:ext cx="634443" cy="634443"/>
          </a:xfrm>
          <a:prstGeom prst="ellipse">
            <a:avLst/>
          </a:prstGeom>
          <a:solidFill>
            <a:srgbClr val="F26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7A02276-36FC-434F-BCCC-E74B2D5E189E}" type="slidenum">
              <a:rPr lang="ro-RO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585" y="429582"/>
            <a:ext cx="867960" cy="9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7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0"/>
          <p:cNvSpPr>
            <a:spLocks noGrp="1"/>
          </p:cNvSpPr>
          <p:nvPr>
            <p:ph type="body" sz="quarter" idx="20"/>
          </p:nvPr>
        </p:nvSpPr>
        <p:spPr>
          <a:xfrm>
            <a:off x="494206" y="8596206"/>
            <a:ext cx="4469680" cy="202912"/>
          </a:xfrm>
        </p:spPr>
        <p:txBody>
          <a:bodyPr>
            <a:normAutofit/>
          </a:bodyPr>
          <a:lstStyle>
            <a:lvl1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5pPr marL="0" indent="0" algn="l" defTabSz="6858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o-RO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585" y="429582"/>
            <a:ext cx="867960" cy="97526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4206" y="717080"/>
            <a:ext cx="11875166" cy="687766"/>
          </a:xfrm>
          <a:prstGeom prst="rect">
            <a:avLst/>
          </a:prstGeom>
        </p:spPr>
        <p:txBody>
          <a:bodyPr/>
          <a:lstStyle>
            <a:lvl1pPr>
              <a:defRPr lang="en-US" sz="6000" b="1" kern="12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Oval 5"/>
          <p:cNvSpPr>
            <a:spLocks noChangeAspect="1"/>
          </p:cNvSpPr>
          <p:nvPr userDrawn="1"/>
        </p:nvSpPr>
        <p:spPr>
          <a:xfrm>
            <a:off x="15366829" y="8246248"/>
            <a:ext cx="634443" cy="634443"/>
          </a:xfrm>
          <a:prstGeom prst="ellipse">
            <a:avLst/>
          </a:prstGeom>
          <a:solidFill>
            <a:srgbClr val="F26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7A02276-36FC-434F-BCCC-E74B2D5E189E}" type="slidenum">
              <a:rPr lang="ro-RO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8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2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1" y="8475139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0D4D-76EA-4237-A5A7-15DDB4EE788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2" y="8475139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1" y="8475139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7E41A-1705-4C9E-912F-8F29CB4B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2" r:id="rId2"/>
    <p:sldLayoutId id="2147483715" r:id="rId3"/>
    <p:sldLayoutId id="2147483698" r:id="rId4"/>
    <p:sldLayoutId id="2147483702" r:id="rId5"/>
    <p:sldLayoutId id="2147483716" r:id="rId6"/>
    <p:sldLayoutId id="2147483704" r:id="rId7"/>
    <p:sldLayoutId id="2147483710" r:id="rId8"/>
    <p:sldLayoutId id="2147483696" r:id="rId9"/>
    <p:sldLayoutId id="2147483713" r:id="rId10"/>
    <p:sldLayoutId id="2147483711" r:id="rId11"/>
    <p:sldLayoutId id="2147483717" r:id="rId12"/>
    <p:sldLayoutId id="2147483708" r:id="rId13"/>
    <p:sldLayoutId id="2147483697" r:id="rId14"/>
    <p:sldLayoutId id="2147483709" r:id="rId15"/>
    <p:sldLayoutId id="2147483714" r:id="rId16"/>
    <p:sldLayoutId id="2147483718" r:id="rId17"/>
  </p:sldLayoutIdLst>
  <p:timing>
    <p:tnLst>
      <p:par>
        <p:cTn id="1" dur="indefinite" restart="never" nodeType="tmRoot"/>
      </p:par>
    </p:tnLst>
  </p:timing>
  <p:txStyles>
    <p:titleStyle>
      <a:lvl1pPr algn="l" defTabSz="6858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2" indent="-171462" algn="l" defTabSz="6858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87" indent="-171462" algn="l" defTabSz="6858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11" indent="-171462" algn="l" defTabSz="6858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36" indent="-171462" algn="l" defTabSz="6858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61" indent="-171462" algn="l" defTabSz="6858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85" indent="-171462" algn="l" defTabSz="6858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10" indent="-171462" algn="l" defTabSz="6858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34" indent="-171462" algn="l" defTabSz="6858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59" indent="-171462" algn="l" defTabSz="6858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5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49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74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9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23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48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72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97" algn="l" defTabSz="6858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890" y="3117794"/>
            <a:ext cx="12111931" cy="1935899"/>
          </a:xfrm>
        </p:spPr>
        <p:txBody>
          <a:bodyPr/>
          <a:lstStyle/>
          <a:p>
            <a:r>
              <a:rPr lang="fr-FR" sz="6600" baseline="0" dirty="0" smtClean="0"/>
              <a:t>Cum </a:t>
            </a:r>
            <a:r>
              <a:rPr lang="fr-FR" sz="6600" baseline="0" dirty="0" err="1" smtClean="0"/>
              <a:t>incep</a:t>
            </a:r>
            <a:r>
              <a:rPr lang="ro-RO" sz="6600" baseline="0" dirty="0" smtClean="0"/>
              <a:t>i</a:t>
            </a:r>
            <a:r>
              <a:rPr lang="fr-FR" sz="6600" baseline="0" dirty="0" smtClean="0"/>
              <a:t> </a:t>
            </a:r>
            <a:r>
              <a:rPr lang="fr-FR" sz="6600" baseline="0" dirty="0"/>
              <a:t>o </a:t>
            </a:r>
            <a:r>
              <a:rPr lang="fr-FR" sz="6600" baseline="0" dirty="0" smtClean="0"/>
              <a:t>carier</a:t>
            </a:r>
            <a:r>
              <a:rPr lang="ro-RO" sz="6600" baseline="0" dirty="0" smtClean="0"/>
              <a:t>ă</a:t>
            </a:r>
            <a:r>
              <a:rPr lang="fr-FR" sz="6600" baseline="0" dirty="0" smtClean="0"/>
              <a:t> </a:t>
            </a:r>
            <a:r>
              <a:rPr lang="ro-RO" sz="6600" baseline="0" dirty="0"/>
              <a:t>î</a:t>
            </a:r>
            <a:r>
              <a:rPr lang="fr-FR" sz="6600" baseline="0" dirty="0" smtClean="0"/>
              <a:t>n </a:t>
            </a:r>
            <a:br>
              <a:rPr lang="fr-FR" sz="6600" baseline="0" dirty="0" smtClean="0"/>
            </a:br>
            <a:r>
              <a:rPr lang="en-US" sz="6600" baseline="0" dirty="0" smtClean="0"/>
              <a:t>Blue Team/Networking</a:t>
            </a:r>
            <a:r>
              <a:rPr lang="ro-RO" sz="6600" baseline="0" dirty="0" smtClean="0"/>
              <a:t>?</a:t>
            </a:r>
            <a:endParaRPr lang="en-US" sz="6600" baseline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1890" y="7574611"/>
            <a:ext cx="6209969" cy="1110207"/>
          </a:xfrm>
        </p:spPr>
        <p:txBody>
          <a:bodyPr>
            <a:normAutofit fontScale="925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en-US" sz="4400" b="0" baseline="30000" dirty="0">
                <a:solidFill>
                  <a:prstClr val="white"/>
                </a:solidFill>
                <a:ea typeface="+mn-ea"/>
              </a:rPr>
              <a:t>Bogdan </a:t>
            </a:r>
            <a:r>
              <a:rPr lang="en-US" sz="4400" b="0" baseline="30000" dirty="0" err="1">
                <a:solidFill>
                  <a:prstClr val="white"/>
                </a:solidFill>
                <a:ea typeface="+mn-ea"/>
              </a:rPr>
              <a:t>Șileanu</a:t>
            </a:r>
            <a:endParaRPr lang="en-US" sz="4400" b="0" baseline="30000" dirty="0">
              <a:solidFill>
                <a:prstClr val="white"/>
              </a:solidFill>
              <a:ea typeface="+mn-ea"/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en-US" sz="3600" b="0" baseline="30000" dirty="0">
                <a:solidFill>
                  <a:prstClr val="white"/>
                </a:solidFill>
                <a:ea typeface="+mn-ea"/>
              </a:rPr>
              <a:t>Senior Security Consultant @ </a:t>
            </a:r>
            <a:r>
              <a:rPr lang="en-US" sz="3600" b="0" baseline="30000" dirty="0" err="1">
                <a:solidFill>
                  <a:prstClr val="white"/>
                </a:solidFill>
                <a:ea typeface="+mn-ea"/>
              </a:rPr>
              <a:t>Datanet</a:t>
            </a:r>
            <a:r>
              <a:rPr lang="en-US" sz="3600" b="0" baseline="30000" dirty="0">
                <a:solidFill>
                  <a:prstClr val="white"/>
                </a:solidFill>
                <a:ea typeface="+mn-ea"/>
              </a:rPr>
              <a:t> Systems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47981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291" y="3876058"/>
            <a:ext cx="3329401" cy="1689510"/>
          </a:xfrm>
        </p:spPr>
        <p:txBody>
          <a:bodyPr/>
          <a:lstStyle/>
          <a:p>
            <a:r>
              <a:rPr lang="en-US" sz="6600" dirty="0" err="1" smtClean="0"/>
              <a:t>Cariera</a:t>
            </a:r>
            <a:r>
              <a:rPr lang="en-US" sz="6600" dirty="0" smtClean="0"/>
              <a:t>/ </a:t>
            </a:r>
            <a:r>
              <a:rPr lang="en-US" sz="6600" dirty="0" err="1" smtClean="0"/>
              <a:t>pasiune</a:t>
            </a:r>
            <a:r>
              <a:rPr lang="en-US" sz="6600" dirty="0" smtClean="0"/>
              <a:t>?</a:t>
            </a:r>
            <a:endParaRPr lang="ro-RO" sz="6600" dirty="0">
              <a:solidFill>
                <a:srgbClr val="00B05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33699" y="244234"/>
            <a:ext cx="3713874" cy="2443405"/>
          </a:xfrm>
          <a:prstGeom prst="roundRect">
            <a:avLst/>
          </a:prstGeom>
          <a:blipFill>
            <a:blip r:embed="rId2"/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Group 14"/>
          <p:cNvGrpSpPr/>
          <p:nvPr/>
        </p:nvGrpSpPr>
        <p:grpSpPr>
          <a:xfrm>
            <a:off x="5902779" y="3844761"/>
            <a:ext cx="2581728" cy="1374937"/>
            <a:chOff x="7666" y="1056000"/>
            <a:chExt cx="2291563" cy="1374937"/>
          </a:xfrm>
        </p:grpSpPr>
        <p:sp>
          <p:nvSpPr>
            <p:cNvPr id="16" name="Rounded Rectangle 15"/>
            <p:cNvSpPr/>
            <p:nvPr/>
          </p:nvSpPr>
          <p:spPr>
            <a:xfrm>
              <a:off x="7666" y="1056000"/>
              <a:ext cx="2291563" cy="137493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47937" y="1096271"/>
              <a:ext cx="2211021" cy="12943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400" b="1" kern="1200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 </a:t>
              </a:r>
              <a:r>
                <a:rPr lang="ro-RO" sz="3400" b="1" dirty="0" err="1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î</a:t>
              </a:r>
              <a:r>
                <a:rPr lang="fr-FR" sz="3400" b="1" kern="1200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 </a:t>
              </a:r>
              <a:r>
                <a:rPr lang="fr-FR" sz="3400" b="1" kern="1200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place?</a:t>
              </a:r>
              <a:endParaRPr lang="en-US" sz="34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702884" y="4266168"/>
            <a:ext cx="485811" cy="568307"/>
            <a:chOff x="5736574" y="1459315"/>
            <a:chExt cx="485811" cy="568307"/>
          </a:xfrm>
        </p:grpSpPr>
        <p:sp>
          <p:nvSpPr>
            <p:cNvPr id="25" name="Right Arrow 24"/>
            <p:cNvSpPr/>
            <p:nvPr/>
          </p:nvSpPr>
          <p:spPr>
            <a:xfrm>
              <a:off x="5736574" y="1459315"/>
              <a:ext cx="485811" cy="56830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ight Arrow 4"/>
            <p:cNvSpPr/>
            <p:nvPr/>
          </p:nvSpPr>
          <p:spPr>
            <a:xfrm>
              <a:off x="5736574" y="1572976"/>
              <a:ext cx="340068" cy="340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893146" y="5392605"/>
            <a:ext cx="2591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Lucrurile care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curios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motivează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aflu/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învăț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 despre ele.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407072" y="3841205"/>
            <a:ext cx="2581728" cy="1374937"/>
            <a:chOff x="7666" y="1056000"/>
            <a:chExt cx="2291563" cy="1374937"/>
          </a:xfrm>
        </p:grpSpPr>
        <p:sp>
          <p:nvSpPr>
            <p:cNvPr id="35" name="Rounded Rectangle 34"/>
            <p:cNvSpPr/>
            <p:nvPr/>
          </p:nvSpPr>
          <p:spPr>
            <a:xfrm>
              <a:off x="7666" y="1056000"/>
              <a:ext cx="2291563" cy="137493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47937" y="1096271"/>
              <a:ext cx="2211021" cy="12943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4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ce </a:t>
              </a:r>
              <a:r>
                <a:rPr lang="fr-FR" sz="3400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ro-RO" sz="3400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</a:t>
              </a:r>
              <a:r>
                <a:rPr lang="fr-FR" sz="3400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3400" b="1" dirty="0" err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descurc</a:t>
              </a:r>
              <a:r>
                <a:rPr lang="fr-FR" sz="34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911363" y="3841205"/>
            <a:ext cx="2581728" cy="1374937"/>
            <a:chOff x="7666" y="1056000"/>
            <a:chExt cx="2291563" cy="1374937"/>
          </a:xfrm>
        </p:grpSpPr>
        <p:sp>
          <p:nvSpPr>
            <p:cNvPr id="39" name="Rounded Rectangle 38"/>
            <p:cNvSpPr/>
            <p:nvPr/>
          </p:nvSpPr>
          <p:spPr>
            <a:xfrm>
              <a:off x="7666" y="1056000"/>
              <a:ext cx="2291563" cy="137493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47937" y="1096271"/>
              <a:ext cx="2211021" cy="12943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4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 </a:t>
              </a:r>
              <a:r>
                <a:rPr lang="fr-FR" sz="3400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ro-RO" sz="3400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</a:t>
              </a:r>
              <a:r>
                <a:rPr lang="fr-FR" sz="3400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3400" b="1" dirty="0" err="1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intrig</a:t>
              </a:r>
              <a:r>
                <a:rPr lang="ro-RO" sz="3400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</a:t>
              </a:r>
              <a:r>
                <a:rPr lang="fr-FR" sz="3400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207177" y="4266167"/>
            <a:ext cx="485811" cy="568307"/>
            <a:chOff x="5736574" y="1459315"/>
            <a:chExt cx="485811" cy="568307"/>
          </a:xfrm>
        </p:grpSpPr>
        <p:sp>
          <p:nvSpPr>
            <p:cNvPr id="42" name="Right Arrow 41"/>
            <p:cNvSpPr/>
            <p:nvPr/>
          </p:nvSpPr>
          <p:spPr>
            <a:xfrm>
              <a:off x="5736574" y="1459315"/>
              <a:ext cx="485811" cy="56830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ight Arrow 4"/>
            <p:cNvSpPr/>
            <p:nvPr/>
          </p:nvSpPr>
          <p:spPr>
            <a:xfrm>
              <a:off x="5736574" y="1572976"/>
              <a:ext cx="340068" cy="340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9394653" y="5392605"/>
            <a:ext cx="2651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Abilitățile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și punctele mele forte care mă ajută să 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și să cresc profesional.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2956733" y="5355887"/>
            <a:ext cx="2722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Provocările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scot din zona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confort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descopăr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38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 smtClean="0"/>
              <a:t>Cariere</a:t>
            </a:r>
            <a:r>
              <a:rPr lang="en-US" sz="6000" dirty="0" smtClean="0"/>
              <a:t> in Networking</a:t>
            </a:r>
            <a:endParaRPr lang="ro-RO" sz="6000" dirty="0">
              <a:solidFill>
                <a:srgbClr val="00B05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877025" y="4119063"/>
            <a:ext cx="10027004" cy="664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85139" y="1540251"/>
            <a:ext cx="2488186" cy="17664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Tehnician</a:t>
            </a:r>
            <a:r>
              <a:rPr lang="ro-RO" sz="28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0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kern="12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primele</a:t>
            </a:r>
            <a:r>
              <a:rPr lang="en-US" sz="2400" b="0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kern="12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cabluri</a:t>
            </a:r>
            <a:r>
              <a:rPr lang="en-US" sz="2400" b="0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kern="12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primele</a:t>
            </a:r>
            <a:r>
              <a:rPr lang="en-US" sz="2400" b="0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kern="12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configurări</a:t>
            </a:r>
            <a:endParaRPr lang="en-US" sz="2400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2496" y="1146535"/>
            <a:ext cx="1768713" cy="221950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1393561" y="1146535"/>
            <a:ext cx="2966583" cy="221950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 23"/>
          <p:cNvSpPr/>
          <p:nvPr/>
        </p:nvSpPr>
        <p:spPr>
          <a:xfrm>
            <a:off x="-130185" y="1950693"/>
            <a:ext cx="4490329" cy="221950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 26"/>
          <p:cNvSpPr/>
          <p:nvPr/>
        </p:nvSpPr>
        <p:spPr>
          <a:xfrm>
            <a:off x="7473045" y="5595472"/>
            <a:ext cx="2296442" cy="22195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t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</a:pPr>
            <a:r>
              <a:rPr lang="en-US" sz="2800" b="1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</a:t>
            </a:r>
            <a:r>
              <a:rPr lang="ro-RO" sz="28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 defTabSz="1066800" rtl="0">
              <a:lnSpc>
                <a:spcPct val="90000"/>
              </a:lnSpc>
              <a:spcBef>
                <a:spcPct val="0"/>
              </a:spcBef>
            </a:pPr>
            <a:r>
              <a:rPr lang="en-US" sz="2400" b="0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kern="12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primele</a:t>
            </a:r>
            <a:r>
              <a:rPr lang="en-US" sz="2400" b="0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kern="12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experiențe</a:t>
            </a:r>
            <a:r>
              <a:rPr lang="en-US" sz="2400" b="0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kern="12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reale</a:t>
            </a:r>
            <a:r>
              <a:rPr lang="en-US" sz="2400" b="0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kern="12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lucrul</a:t>
            </a:r>
            <a:r>
              <a:rPr lang="en-US" sz="2400" b="0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kern="12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400" b="0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kern="12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echipă</a:t>
            </a:r>
            <a:endParaRPr lang="en-US" sz="2400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6592072" y="4304427"/>
            <a:ext cx="274320" cy="274320"/>
          </a:xfrm>
          <a:prstGeom prst="ellipse">
            <a:avLst/>
          </a:prstGeom>
          <a:solidFill>
            <a:srgbClr val="F26B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181546" y="1479500"/>
            <a:ext cx="2657920" cy="22195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Inginer</a:t>
            </a:r>
            <a:r>
              <a:rPr lang="en-US" sz="2800" b="1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junior / senior </a:t>
            </a:r>
            <a:r>
              <a:rPr lang="en-US" sz="2400" b="0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b="0" kern="12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specializare</a:t>
            </a:r>
            <a:r>
              <a:rPr lang="en-US" sz="2400" b="0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kern="12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certificări</a:t>
            </a:r>
            <a:r>
              <a:rPr lang="en-US" sz="2400" b="0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kern="12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autonomie</a:t>
            </a:r>
            <a:endParaRPr lang="en-US" sz="2400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8484106" y="4304427"/>
            <a:ext cx="274320" cy="274320"/>
          </a:xfrm>
          <a:prstGeom prst="ellipse">
            <a:avLst/>
          </a:prstGeom>
          <a:solidFill>
            <a:srgbClr val="F26B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" idx="0"/>
            <a:endCxn id="9" idx="2"/>
          </p:cNvCxnSpPr>
          <p:nvPr/>
        </p:nvCxnSpPr>
        <p:spPr>
          <a:xfrm flipV="1">
            <a:off x="6729232" y="3306683"/>
            <a:ext cx="0" cy="997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9" idx="4"/>
            <a:endCxn id="27" idx="0"/>
          </p:cNvCxnSpPr>
          <p:nvPr/>
        </p:nvCxnSpPr>
        <p:spPr>
          <a:xfrm>
            <a:off x="8621266" y="4578747"/>
            <a:ext cx="0" cy="1016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>
            <a:spLocks noChangeAspect="1"/>
          </p:cNvSpPr>
          <p:nvPr/>
        </p:nvSpPr>
        <p:spPr>
          <a:xfrm>
            <a:off x="10376140" y="4304427"/>
            <a:ext cx="274320" cy="274320"/>
          </a:xfrm>
          <a:prstGeom prst="ellipse">
            <a:avLst/>
          </a:prstGeom>
          <a:solidFill>
            <a:srgbClr val="F26B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28" idx="2"/>
            <a:endCxn id="36" idx="0"/>
          </p:cNvCxnSpPr>
          <p:nvPr/>
        </p:nvCxnSpPr>
        <p:spPr>
          <a:xfrm>
            <a:off x="10510506" y="3699007"/>
            <a:ext cx="2794" cy="605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0893916" y="5510519"/>
            <a:ext cx="2966583" cy="17728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Arhitect</a:t>
            </a:r>
            <a:r>
              <a:rPr lang="en-US" sz="2800" b="1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b="1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Consultant </a:t>
            </a:r>
            <a:r>
              <a:rPr lang="en-US" sz="2400" b="0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b="0" kern="12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proiectare</a:t>
            </a:r>
            <a:r>
              <a:rPr lang="en-US" sz="2400" b="0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soluții </a:t>
            </a:r>
            <a:r>
              <a:rPr lang="en-US" sz="2400" b="0" kern="12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complexe</a:t>
            </a:r>
            <a:endParaRPr lang="en-US" sz="2400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12268174" y="4304427"/>
            <a:ext cx="274320" cy="274320"/>
          </a:xfrm>
          <a:prstGeom prst="ellipse">
            <a:avLst/>
          </a:prstGeom>
          <a:solidFill>
            <a:srgbClr val="F26B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40" idx="4"/>
            <a:endCxn id="39" idx="0"/>
          </p:cNvCxnSpPr>
          <p:nvPr/>
        </p:nvCxnSpPr>
        <p:spPr>
          <a:xfrm flipH="1">
            <a:off x="12377208" y="4578747"/>
            <a:ext cx="28126" cy="931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2986622" y="1172129"/>
            <a:ext cx="2610314" cy="22195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r>
              <a:rPr lang="ro-RO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kern="12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coordonare</a:t>
            </a:r>
            <a:r>
              <a:rPr lang="en-US" sz="2400" b="0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kern="12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mentorat</a:t>
            </a:r>
            <a:r>
              <a:rPr lang="en-US" sz="2400" b="0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kern="12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</a:t>
            </a:r>
            <a:endParaRPr lang="en-US" sz="2400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14160208" y="4304427"/>
            <a:ext cx="274320" cy="274320"/>
          </a:xfrm>
          <a:prstGeom prst="ellipse">
            <a:avLst/>
          </a:prstGeom>
          <a:solidFill>
            <a:srgbClr val="F26B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43" idx="2"/>
            <a:endCxn id="44" idx="0"/>
          </p:cNvCxnSpPr>
          <p:nvPr/>
        </p:nvCxnSpPr>
        <p:spPr>
          <a:xfrm>
            <a:off x="14291779" y="3391636"/>
            <a:ext cx="5589" cy="912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80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27" grpId="0"/>
      <p:bldP spid="2" grpId="0" animBg="1"/>
      <p:bldP spid="28" grpId="0"/>
      <p:bldP spid="29" grpId="0" animBg="1"/>
      <p:bldP spid="36" grpId="0" animBg="1"/>
      <p:bldP spid="39" grpId="0"/>
      <p:bldP spid="40" grpId="0" animBg="1"/>
      <p:bldP spid="43" grpId="0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4131" y="3686647"/>
            <a:ext cx="3791921" cy="1689510"/>
          </a:xfrm>
        </p:spPr>
        <p:txBody>
          <a:bodyPr/>
          <a:lstStyle/>
          <a:p>
            <a:r>
              <a:rPr lang="en-US" sz="6000" dirty="0" err="1" smtClean="0"/>
              <a:t>Specializari</a:t>
            </a:r>
            <a:endParaRPr lang="ro-RO" sz="6000" dirty="0">
              <a:solidFill>
                <a:srgbClr val="00B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95175" y="689543"/>
            <a:ext cx="1559717" cy="3041203"/>
            <a:chOff x="6853157" y="809919"/>
            <a:chExt cx="1559717" cy="3041203"/>
          </a:xfrm>
        </p:grpSpPr>
        <p:sp>
          <p:nvSpPr>
            <p:cNvPr id="14" name="Straight Connector 3"/>
            <p:cNvSpPr/>
            <p:nvPr/>
          </p:nvSpPr>
          <p:spPr>
            <a:xfrm rot="18228604">
              <a:off x="5827539" y="2779186"/>
              <a:ext cx="2097554" cy="4631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3159"/>
                  </a:moveTo>
                  <a:lnTo>
                    <a:pt x="2097554" y="23159"/>
                  </a:lnTo>
                </a:path>
              </a:pathLst>
            </a:custGeom>
            <a:noFill/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5" name="Group 14"/>
            <p:cNvGrpSpPr/>
            <p:nvPr/>
          </p:nvGrpSpPr>
          <p:grpSpPr>
            <a:xfrm>
              <a:off x="7188319" y="809919"/>
              <a:ext cx="1224555" cy="1224555"/>
              <a:chOff x="2956706" y="3234"/>
              <a:chExt cx="1224555" cy="1224555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956706" y="3234"/>
                <a:ext cx="1224555" cy="1224555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shade val="50000"/>
                  <a:hueOff val="19532"/>
                  <a:satOff val="2211"/>
                  <a:lumOff val="13053"/>
                  <a:alphaOff val="0"/>
                </a:schemeClr>
              </a:fillRef>
              <a:effectRef idx="2">
                <a:schemeClr val="accent1">
                  <a:shade val="50000"/>
                  <a:hueOff val="19532"/>
                  <a:satOff val="2211"/>
                  <a:lumOff val="1305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Oval 5"/>
              <p:cNvSpPr/>
              <p:nvPr/>
            </p:nvSpPr>
            <p:spPr>
              <a:xfrm>
                <a:off x="3136038" y="182566"/>
                <a:ext cx="865891" cy="86589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" name="Oval 4"/>
          <p:cNvSpPr/>
          <p:nvPr/>
        </p:nvSpPr>
        <p:spPr>
          <a:xfrm>
            <a:off x="7342614" y="1009640"/>
            <a:ext cx="5402203" cy="5762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nterprise/</a:t>
            </a:r>
            <a:r>
              <a:rPr lang="en-US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ecurity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16297" y="2265750"/>
            <a:ext cx="2911403" cy="1388433"/>
            <a:chOff x="6164359" y="2321372"/>
            <a:chExt cx="2911403" cy="1388433"/>
          </a:xfrm>
        </p:grpSpPr>
        <p:sp>
          <p:nvSpPr>
            <p:cNvPr id="19" name="Straight Connector 3"/>
            <p:cNvSpPr/>
            <p:nvPr/>
          </p:nvSpPr>
          <p:spPr>
            <a:xfrm rot="19859874">
              <a:off x="6164359" y="3663487"/>
              <a:ext cx="1881600" cy="4631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3159"/>
                  </a:moveTo>
                  <a:lnTo>
                    <a:pt x="1881600" y="23159"/>
                  </a:lnTo>
                </a:path>
              </a:pathLst>
            </a:custGeom>
            <a:noFill/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0" name="Group 19"/>
            <p:cNvGrpSpPr/>
            <p:nvPr/>
          </p:nvGrpSpPr>
          <p:grpSpPr>
            <a:xfrm>
              <a:off x="7851207" y="2321372"/>
              <a:ext cx="1224555" cy="1224555"/>
              <a:chOff x="3865937" y="1363995"/>
              <a:chExt cx="1224555" cy="1224555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865937" y="1363995"/>
                <a:ext cx="1224555" cy="1224555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shade val="50000"/>
                  <a:hueOff val="39065"/>
                  <a:satOff val="4423"/>
                  <a:lumOff val="26105"/>
                  <a:alphaOff val="0"/>
                </a:schemeClr>
              </a:fillRef>
              <a:effectRef idx="2">
                <a:schemeClr val="accent1">
                  <a:shade val="50000"/>
                  <a:hueOff val="39065"/>
                  <a:satOff val="4423"/>
                  <a:lumOff val="2610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Oval 5"/>
              <p:cNvSpPr/>
              <p:nvPr/>
            </p:nvSpPr>
            <p:spPr>
              <a:xfrm>
                <a:off x="4045269" y="1543327"/>
                <a:ext cx="865891" cy="86589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" name="Oval 4"/>
          <p:cNvSpPr/>
          <p:nvPr/>
        </p:nvSpPr>
        <p:spPr>
          <a:xfrm>
            <a:off x="8459798" y="2544916"/>
            <a:ext cx="5402203" cy="5762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</a:t>
            </a:r>
            <a:r>
              <a:rPr lang="ro-RO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(Internet Service </a:t>
            </a:r>
            <a:r>
              <a:rPr lang="ro-RO" sz="28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  <a:r>
              <a:rPr lang="ro-RO" sz="28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traight Connector 3"/>
          <p:cNvSpPr/>
          <p:nvPr/>
        </p:nvSpPr>
        <p:spPr>
          <a:xfrm>
            <a:off x="6571646" y="4548840"/>
            <a:ext cx="1888152" cy="4631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3159"/>
                </a:moveTo>
                <a:lnTo>
                  <a:pt x="1888152" y="23159"/>
                </a:lnTo>
              </a:path>
            </a:pathLst>
          </a:custGeom>
          <a:noFill/>
        </p:spPr>
        <p:style>
          <a:lnRef idx="1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oup 23"/>
          <p:cNvGrpSpPr/>
          <p:nvPr/>
        </p:nvGrpSpPr>
        <p:grpSpPr>
          <a:xfrm>
            <a:off x="8459799" y="3959722"/>
            <a:ext cx="1224555" cy="1224555"/>
            <a:chOff x="4185217" y="2969122"/>
            <a:chExt cx="1224555" cy="1224555"/>
          </a:xfrm>
        </p:grpSpPr>
        <p:sp>
          <p:nvSpPr>
            <p:cNvPr id="25" name="Oval 24"/>
            <p:cNvSpPr/>
            <p:nvPr/>
          </p:nvSpPr>
          <p:spPr>
            <a:xfrm>
              <a:off x="4185217" y="2969122"/>
              <a:ext cx="1224555" cy="122455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58597"/>
                <a:satOff val="6634"/>
                <a:lumOff val="39158"/>
                <a:alphaOff val="0"/>
              </a:schemeClr>
            </a:fillRef>
            <a:effectRef idx="2">
              <a:schemeClr val="accent1">
                <a:shade val="50000"/>
                <a:hueOff val="58597"/>
                <a:satOff val="6634"/>
                <a:lumOff val="391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5"/>
            <p:cNvSpPr/>
            <p:nvPr/>
          </p:nvSpPr>
          <p:spPr>
            <a:xfrm>
              <a:off x="4364549" y="3148454"/>
              <a:ext cx="865891" cy="8658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Oval 4"/>
          <p:cNvSpPr/>
          <p:nvPr/>
        </p:nvSpPr>
        <p:spPr>
          <a:xfrm>
            <a:off x="8857646" y="4254349"/>
            <a:ext cx="5402203" cy="5762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 </a:t>
            </a:r>
            <a:r>
              <a:rPr lang="en-US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60673" y="5521914"/>
            <a:ext cx="2911403" cy="1388434"/>
            <a:chOff x="6672298" y="3877783"/>
            <a:chExt cx="2911403" cy="1388434"/>
          </a:xfrm>
        </p:grpSpPr>
        <p:sp>
          <p:nvSpPr>
            <p:cNvPr id="27" name="Straight Connector 3"/>
            <p:cNvSpPr/>
            <p:nvPr/>
          </p:nvSpPr>
          <p:spPr>
            <a:xfrm rot="1740126">
              <a:off x="6672298" y="3877783"/>
              <a:ext cx="1881600" cy="4631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3159"/>
                  </a:moveTo>
                  <a:lnTo>
                    <a:pt x="1881600" y="23159"/>
                  </a:lnTo>
                </a:path>
              </a:pathLst>
            </a:custGeom>
            <a:noFill/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8" name="Group 27"/>
            <p:cNvGrpSpPr/>
            <p:nvPr/>
          </p:nvGrpSpPr>
          <p:grpSpPr>
            <a:xfrm>
              <a:off x="8359146" y="4041662"/>
              <a:ext cx="1224555" cy="1224555"/>
              <a:chOff x="3865937" y="4574249"/>
              <a:chExt cx="1224555" cy="1224555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865937" y="4574249"/>
                <a:ext cx="1224555" cy="1224555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shade val="50000"/>
                  <a:hueOff val="39065"/>
                  <a:satOff val="4423"/>
                  <a:lumOff val="26105"/>
                  <a:alphaOff val="0"/>
                </a:schemeClr>
              </a:fillRef>
              <a:effectRef idx="2">
                <a:schemeClr val="accent1">
                  <a:shade val="50000"/>
                  <a:hueOff val="39065"/>
                  <a:satOff val="4423"/>
                  <a:lumOff val="2610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Oval 5"/>
              <p:cNvSpPr/>
              <p:nvPr/>
            </p:nvSpPr>
            <p:spPr>
              <a:xfrm>
                <a:off x="4045269" y="4753581"/>
                <a:ext cx="865891" cy="86589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" name="Oval 4"/>
          <p:cNvSpPr/>
          <p:nvPr/>
        </p:nvSpPr>
        <p:spPr>
          <a:xfrm>
            <a:off x="8337415" y="6063480"/>
            <a:ext cx="5402203" cy="5762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ireless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39592" y="5101192"/>
            <a:ext cx="1545284" cy="3015540"/>
            <a:chOff x="7355358" y="3064230"/>
            <a:chExt cx="1545284" cy="3015540"/>
          </a:xfrm>
        </p:grpSpPr>
        <p:sp>
          <p:nvSpPr>
            <p:cNvPr id="31" name="Straight Connector 3"/>
            <p:cNvSpPr/>
            <p:nvPr/>
          </p:nvSpPr>
          <p:spPr>
            <a:xfrm rot="3385247">
              <a:off x="6345765" y="4073823"/>
              <a:ext cx="2065503" cy="4631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3159"/>
                  </a:moveTo>
                  <a:lnTo>
                    <a:pt x="2065503" y="23159"/>
                  </a:lnTo>
                </a:path>
              </a:pathLst>
            </a:custGeom>
            <a:noFill/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2" name="Group 31"/>
            <p:cNvGrpSpPr/>
            <p:nvPr/>
          </p:nvGrpSpPr>
          <p:grpSpPr>
            <a:xfrm>
              <a:off x="7676087" y="4855215"/>
              <a:ext cx="1224555" cy="1224555"/>
              <a:chOff x="2925737" y="5914364"/>
              <a:chExt cx="1224555" cy="1224555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925737" y="5914364"/>
                <a:ext cx="1224555" cy="1224555"/>
              </a:xfrm>
              <a:prstGeom prst="ellipse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shade val="50000"/>
                  <a:hueOff val="19532"/>
                  <a:satOff val="2211"/>
                  <a:lumOff val="13053"/>
                  <a:alphaOff val="0"/>
                </a:schemeClr>
              </a:fillRef>
              <a:effectRef idx="2">
                <a:schemeClr val="accent1">
                  <a:shade val="50000"/>
                  <a:hueOff val="19532"/>
                  <a:satOff val="2211"/>
                  <a:lumOff val="1305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Oval 5"/>
              <p:cNvSpPr/>
              <p:nvPr/>
            </p:nvSpPr>
            <p:spPr>
              <a:xfrm>
                <a:off x="3105069" y="6093696"/>
                <a:ext cx="865891" cy="86589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" name="Oval 17"/>
          <p:cNvSpPr>
            <a:spLocks noChangeAspect="1"/>
          </p:cNvSpPr>
          <p:nvPr/>
        </p:nvSpPr>
        <p:spPr>
          <a:xfrm>
            <a:off x="4588086" y="3184571"/>
            <a:ext cx="2286000" cy="228600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000" b="-13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4"/>
          <p:cNvSpPr/>
          <p:nvPr/>
        </p:nvSpPr>
        <p:spPr>
          <a:xfrm>
            <a:off x="7342613" y="7313625"/>
            <a:ext cx="5402203" cy="57620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800" b="1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nified </a:t>
            </a:r>
            <a:r>
              <a:rPr lang="en-US" sz="3200" b="1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kern="12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ommunications</a:t>
            </a:r>
            <a:endParaRPr lang="en-US" sz="28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8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Via</a:t>
            </a:r>
            <a:r>
              <a:rPr lang="ro-RO" dirty="0"/>
              <a:t>ț</a:t>
            </a:r>
            <a:r>
              <a:rPr lang="en-US" dirty="0" smtClean="0"/>
              <a:t>a </a:t>
            </a:r>
            <a:r>
              <a:rPr lang="en-US" dirty="0"/>
              <a:t>bate </a:t>
            </a:r>
            <a:r>
              <a:rPr lang="en-US" dirty="0" err="1" smtClean="0"/>
              <a:t>cursul</a:t>
            </a:r>
            <a:r>
              <a:rPr lang="ro-RO" dirty="0" smtClean="0"/>
              <a:t>!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818894" y="1009627"/>
            <a:ext cx="7576153" cy="1137603"/>
            <a:chOff x="4339923" y="4003198"/>
            <a:chExt cx="7576153" cy="1137603"/>
          </a:xfrm>
        </p:grpSpPr>
        <p:grpSp>
          <p:nvGrpSpPr>
            <p:cNvPr id="4" name="Group 3"/>
            <p:cNvGrpSpPr/>
            <p:nvPr/>
          </p:nvGrpSpPr>
          <p:grpSpPr>
            <a:xfrm>
              <a:off x="4908725" y="4003198"/>
              <a:ext cx="7007351" cy="1137603"/>
              <a:chOff x="2049410" y="2394"/>
              <a:chExt cx="7007351" cy="1137603"/>
            </a:xfrm>
          </p:grpSpPr>
          <p:sp>
            <p:nvSpPr>
              <p:cNvPr id="7" name="Pentagon 6"/>
              <p:cNvSpPr/>
              <p:nvPr/>
            </p:nvSpPr>
            <p:spPr>
              <a:xfrm rot="10800000">
                <a:off x="2049410" y="2394"/>
                <a:ext cx="7007351" cy="1137603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Pentagon 4"/>
              <p:cNvSpPr/>
              <p:nvPr/>
            </p:nvSpPr>
            <p:spPr>
              <a:xfrm rot="21600000">
                <a:off x="2333811" y="2394"/>
                <a:ext cx="6722950" cy="11376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01652" tIns="91440" rIns="170688" bIns="91440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 err="1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Lucrul</a:t>
                </a:r>
                <a:r>
                  <a:rPr lang="en-US" sz="2400" kern="1200" dirty="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</a:t>
                </a:r>
                <a:r>
                  <a:rPr lang="en-US" sz="2400" kern="1200" dirty="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kern="1200" dirty="0" err="1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proiecte</a:t>
                </a:r>
                <a:endParaRPr lang="en-US" sz="2400" kern="12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4339923" y="4003198"/>
              <a:ext cx="1137603" cy="1137603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Group 12"/>
          <p:cNvGrpSpPr/>
          <p:nvPr/>
        </p:nvGrpSpPr>
        <p:grpSpPr>
          <a:xfrm>
            <a:off x="4818894" y="2851261"/>
            <a:ext cx="7576153" cy="1137603"/>
            <a:chOff x="4339923" y="4003198"/>
            <a:chExt cx="7576153" cy="1137603"/>
          </a:xfrm>
        </p:grpSpPr>
        <p:grpSp>
          <p:nvGrpSpPr>
            <p:cNvPr id="9" name="Group 8"/>
            <p:cNvGrpSpPr/>
            <p:nvPr/>
          </p:nvGrpSpPr>
          <p:grpSpPr>
            <a:xfrm>
              <a:off x="4908725" y="4003198"/>
              <a:ext cx="7007351" cy="1137603"/>
              <a:chOff x="2049410" y="1479581"/>
              <a:chExt cx="7007351" cy="1137603"/>
            </a:xfrm>
          </p:grpSpPr>
          <p:sp>
            <p:nvSpPr>
              <p:cNvPr id="11" name="Pentagon 10"/>
              <p:cNvSpPr/>
              <p:nvPr/>
            </p:nvSpPr>
            <p:spPr>
              <a:xfrm rot="10800000">
                <a:off x="2049410" y="1479581"/>
                <a:ext cx="7007351" cy="1137603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Pentagon 4"/>
              <p:cNvSpPr/>
              <p:nvPr/>
            </p:nvSpPr>
            <p:spPr>
              <a:xfrm rot="21600000">
                <a:off x="2333811" y="1479581"/>
                <a:ext cx="6722950" cy="11376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01652" tIns="91440" rIns="170688" bIns="91440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Sectorul public vs. privat</a:t>
                </a:r>
                <a:endParaRPr lang="en-US" sz="2400" kern="120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4339923" y="4003198"/>
              <a:ext cx="1137603" cy="1137603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9000" r="-3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8" name="Group 17"/>
          <p:cNvGrpSpPr/>
          <p:nvPr/>
        </p:nvGrpSpPr>
        <p:grpSpPr>
          <a:xfrm>
            <a:off x="4818894" y="4692895"/>
            <a:ext cx="7576153" cy="1137603"/>
            <a:chOff x="4339923" y="4003198"/>
            <a:chExt cx="7576153" cy="1137603"/>
          </a:xfrm>
        </p:grpSpPr>
        <p:grpSp>
          <p:nvGrpSpPr>
            <p:cNvPr id="14" name="Group 13"/>
            <p:cNvGrpSpPr/>
            <p:nvPr/>
          </p:nvGrpSpPr>
          <p:grpSpPr>
            <a:xfrm>
              <a:off x="4908725" y="4003198"/>
              <a:ext cx="7007351" cy="1137603"/>
              <a:chOff x="2049410" y="2956768"/>
              <a:chExt cx="7007351" cy="1137603"/>
            </a:xfrm>
          </p:grpSpPr>
          <p:sp>
            <p:nvSpPr>
              <p:cNvPr id="16" name="Pentagon 15"/>
              <p:cNvSpPr/>
              <p:nvPr/>
            </p:nvSpPr>
            <p:spPr>
              <a:xfrm rot="10800000">
                <a:off x="2049410" y="2956768"/>
                <a:ext cx="7007351" cy="1137603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Pentagon 4"/>
              <p:cNvSpPr/>
              <p:nvPr/>
            </p:nvSpPr>
            <p:spPr>
              <a:xfrm rot="21600000">
                <a:off x="2333811" y="2956768"/>
                <a:ext cx="6722950" cy="11376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01652" tIns="91440" rIns="170688" bIns="91440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Implementari, documentatii si traininguri</a:t>
                </a:r>
                <a:endParaRPr lang="en-US" sz="2400" kern="120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4339923" y="4003198"/>
              <a:ext cx="1137603" cy="1137603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9000" r="-3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3" name="Group 22"/>
          <p:cNvGrpSpPr/>
          <p:nvPr/>
        </p:nvGrpSpPr>
        <p:grpSpPr>
          <a:xfrm>
            <a:off x="4818894" y="6534529"/>
            <a:ext cx="7576153" cy="1137603"/>
            <a:chOff x="4339923" y="4003199"/>
            <a:chExt cx="7576153" cy="1137603"/>
          </a:xfrm>
        </p:grpSpPr>
        <p:grpSp>
          <p:nvGrpSpPr>
            <p:cNvPr id="19" name="Group 18"/>
            <p:cNvGrpSpPr/>
            <p:nvPr/>
          </p:nvGrpSpPr>
          <p:grpSpPr>
            <a:xfrm>
              <a:off x="4908725" y="4003199"/>
              <a:ext cx="7007351" cy="1137603"/>
              <a:chOff x="2049410" y="4433955"/>
              <a:chExt cx="7007351" cy="1137603"/>
            </a:xfrm>
          </p:grpSpPr>
          <p:sp>
            <p:nvSpPr>
              <p:cNvPr id="21" name="Pentagon 20"/>
              <p:cNvSpPr/>
              <p:nvPr/>
            </p:nvSpPr>
            <p:spPr>
              <a:xfrm rot="10800000">
                <a:off x="2049410" y="4433955"/>
                <a:ext cx="7007351" cy="1137603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Pentagon 4"/>
              <p:cNvSpPr/>
              <p:nvPr/>
            </p:nvSpPr>
            <p:spPr>
              <a:xfrm rot="21600000">
                <a:off x="2333811" y="4433955"/>
                <a:ext cx="6722950" cy="11376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01652" tIns="91440" rIns="170688" bIns="91440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smtClean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Inginerul lenes</a:t>
                </a:r>
                <a:endParaRPr lang="en-US" sz="2400" kern="120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4339923" y="4003199"/>
              <a:ext cx="1137603" cy="1137603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8000" b="-18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41285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494205" y="7282543"/>
            <a:ext cx="6603281" cy="1516575"/>
          </a:xfrm>
        </p:spPr>
        <p:txBody>
          <a:bodyPr>
            <a:normAutofit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en-US" sz="4400" baseline="-25000" dirty="0">
                <a:solidFill>
                  <a:prstClr val="white"/>
                </a:solidFill>
              </a:rPr>
              <a:t>Bogdan Șileanu</a:t>
            </a: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en-US" sz="3200" b="0" baseline="-25000" dirty="0">
                <a:solidFill>
                  <a:prstClr val="white"/>
                </a:solidFill>
              </a:rPr>
              <a:t>Senior Security </a:t>
            </a:r>
            <a:r>
              <a:rPr lang="en-US" sz="3200" b="0" baseline="-25000" dirty="0" smtClean="0">
                <a:solidFill>
                  <a:prstClr val="white"/>
                </a:solidFill>
              </a:rPr>
              <a:t>Consultant</a:t>
            </a:r>
            <a:r>
              <a:rPr lang="ro-RO" sz="3200" b="0" baseline="-25000" dirty="0" smtClean="0">
                <a:solidFill>
                  <a:prstClr val="white"/>
                </a:solidFill>
              </a:rPr>
              <a:t> @ Datanet Systems</a:t>
            </a:r>
            <a:endParaRPr lang="en-US" sz="3200" b="0" baseline="-25000" dirty="0" smtClean="0">
              <a:solidFill>
                <a:prstClr val="white"/>
              </a:solidFill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en-US" sz="3200" b="0" u="sng" baseline="-25000" dirty="0" smtClean="0">
                <a:solidFill>
                  <a:prstClr val="white"/>
                </a:solidFill>
              </a:rPr>
              <a:t>Bogdan.Sileanu@datanets.ro</a:t>
            </a:r>
            <a:r>
              <a:rPr lang="ro-RO" sz="3200" b="0" baseline="-25000" dirty="0" smtClean="0">
                <a:solidFill>
                  <a:prstClr val="white"/>
                </a:solidFill>
              </a:rPr>
              <a:t> </a:t>
            </a:r>
            <a:endParaRPr lang="en-US" sz="3200" b="0" baseline="-25000" dirty="0">
              <a:solidFill>
                <a:prstClr val="white"/>
              </a:solidFill>
            </a:endParaRPr>
          </a:p>
          <a:p>
            <a:endParaRPr lang="ro-RO" sz="1100" b="0" baseline="-25000" dirty="0"/>
          </a:p>
          <a:p>
            <a:endParaRPr lang="en-US" sz="1100" b="0" baseline="-25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39204" y="4189770"/>
            <a:ext cx="7577592" cy="2854518"/>
          </a:xfrm>
        </p:spPr>
        <p:txBody>
          <a:bodyPr/>
          <a:lstStyle/>
          <a:p>
            <a:pPr algn="ctr"/>
            <a:r>
              <a:rPr lang="en-US" sz="19900" dirty="0" smtClean="0"/>
              <a:t>Q&amp;A</a:t>
            </a:r>
            <a:endParaRPr lang="ro-RO" sz="19900" dirty="0"/>
          </a:p>
        </p:txBody>
      </p:sp>
    </p:spTree>
    <p:extLst>
      <p:ext uri="{BB962C8B-B14F-4D97-AF65-F5344CB8AC3E}">
        <p14:creationId xmlns:p14="http://schemas.microsoft.com/office/powerpoint/2010/main" val="19714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tanet Systems template_2023">
  <a:themeElements>
    <a:clrScheme name="Datanet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2C7CD"/>
      </a:accent1>
      <a:accent2>
        <a:srgbClr val="3AADE3"/>
      </a:accent2>
      <a:accent3>
        <a:srgbClr val="EF3A5B"/>
      </a:accent3>
      <a:accent4>
        <a:srgbClr val="F4A51D"/>
      </a:accent4>
      <a:accent5>
        <a:srgbClr val="58595B"/>
      </a:accent5>
      <a:accent6>
        <a:srgbClr val="808285"/>
      </a:accent6>
      <a:hlink>
        <a:srgbClr val="62C7CD"/>
      </a:hlink>
      <a:folHlink>
        <a:srgbClr val="EF3A5B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pera Alb" id="{B33CEB29-18AB-41B3-ACD3-7391F95ADBB0}" vid="{19526003-9690-4D50-9097-4CBE9399EB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849F09C392F844B4823C33345D6E80" ma:contentTypeVersion="14" ma:contentTypeDescription="Create a new document." ma:contentTypeScope="" ma:versionID="140fb29614840e492940e039644806b0">
  <xsd:schema xmlns:xsd="http://www.w3.org/2001/XMLSchema" xmlns:xs="http://www.w3.org/2001/XMLSchema" xmlns:p="http://schemas.microsoft.com/office/2006/metadata/properties" xmlns:ns2="8b1fe606-daaf-4ebc-87a5-56ab6de25f3b" xmlns:ns3="75aede54-084f-4aab-9e24-adf1979f5a1c" targetNamespace="http://schemas.microsoft.com/office/2006/metadata/properties" ma:root="true" ma:fieldsID="58c6938575f6f33bfe449e0db40a5450" ns2:_="" ns3:_="">
    <xsd:import namespace="8b1fe606-daaf-4ebc-87a5-56ab6de25f3b"/>
    <xsd:import namespace="75aede54-084f-4aab-9e24-adf1979f5a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fe606-daaf-4ebc-87a5-56ab6de25f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01cf5fd-f2a2-4924-805e-68264094ff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ede54-084f-4aab-9e24-adf1979f5a1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f61f825-735a-432a-a4d4-b550a918cd6f}" ma:internalName="TaxCatchAll" ma:showField="CatchAllData" ma:web="75aede54-084f-4aab-9e24-adf1979f5a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aede54-084f-4aab-9e24-adf1979f5a1c" xsi:nil="true"/>
    <lcf76f155ced4ddcb4097134ff3c332f xmlns="8b1fe606-daaf-4ebc-87a5-56ab6de25f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AECDF1-DC77-4DCF-AEED-AD2D33161B9B}"/>
</file>

<file path=customXml/itemProps2.xml><?xml version="1.0" encoding="utf-8"?>
<ds:datastoreItem xmlns:ds="http://schemas.openxmlformats.org/officeDocument/2006/customXml" ds:itemID="{FBDE0F7E-817E-4873-8878-B4F1C82093EB}"/>
</file>

<file path=customXml/itemProps3.xml><?xml version="1.0" encoding="utf-8"?>
<ds:datastoreItem xmlns:ds="http://schemas.openxmlformats.org/officeDocument/2006/customXml" ds:itemID="{46CF3A30-BB96-41C8-BD3A-CF251595C7C9}"/>
</file>

<file path=docProps/app.xml><?xml version="1.0" encoding="utf-8"?>
<Properties xmlns="http://schemas.openxmlformats.org/officeDocument/2006/extended-properties" xmlns:vt="http://schemas.openxmlformats.org/officeDocument/2006/docPropsVTypes">
  <Template>Aspera Alb</Template>
  <TotalTime>3105</TotalTime>
  <Words>173</Words>
  <Application>Microsoft Office PowerPoint</Application>
  <PresentationFormat>Custom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Datanet Systems template_2023</vt:lpstr>
      <vt:lpstr>Cum incepi o carieră în  Blue Team/Networking?</vt:lpstr>
      <vt:lpstr>Cariera/ pasiune?</vt:lpstr>
      <vt:lpstr>Cariere in Networking</vt:lpstr>
      <vt:lpstr>Specializari</vt:lpstr>
      <vt:lpstr>Viața bate cursul!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Zaharia</dc:creator>
  <cp:lastModifiedBy>Diana Zaharia</cp:lastModifiedBy>
  <cp:revision>186</cp:revision>
  <dcterms:created xsi:type="dcterms:W3CDTF">2020-04-07T08:34:28Z</dcterms:created>
  <dcterms:modified xsi:type="dcterms:W3CDTF">2025-11-11T18:00:12Z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0x01010097849F09C392F844B4823C33345D6E80</vt:lpwstr>
  </property>
</Properties>
</file>