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notesMasterIdLst>
    <p:notesMasterId r:id="rId11"/>
  </p:notesMasterIdLst>
  <p:sldIdLst>
    <p:sldId id="263" r:id="rId5"/>
    <p:sldId id="477" r:id="rId6"/>
    <p:sldId id="478" r:id="rId7"/>
    <p:sldId id="479" r:id="rId8"/>
    <p:sldId id="480" r:id="rId9"/>
    <p:sldId id="449" r:id="rId10"/>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825500" rtl="0" fontAlgn="auto" latinLnBrk="0" hangingPunct="0">
      <a:lnSpc>
        <a:spcPct val="150000"/>
      </a:lnSpc>
      <a:spcBef>
        <a:spcPts val="0"/>
      </a:spcBef>
      <a:spcAft>
        <a:spcPts val="0"/>
      </a:spcAft>
      <a:buClrTx/>
      <a:buSzTx/>
      <a:buFontTx/>
      <a:buNone/>
      <a:tabLst/>
      <a:defRPr kumimoji="0" sz="2000" b="0" i="0" u="none" strike="noStrike" cap="none" spc="59" normalizeH="0" baseline="0">
        <a:ln>
          <a:noFill/>
        </a:ln>
        <a:solidFill>
          <a:srgbClr val="FFFFFF"/>
        </a:solidFill>
        <a:effectLst/>
        <a:uFillTx/>
        <a:latin typeface="Raleway"/>
        <a:ea typeface="Raleway"/>
        <a:cs typeface="Raleway"/>
        <a:sym typeface="Raleway"/>
      </a:defRPr>
    </a:lvl1pPr>
    <a:lvl2pPr marL="0" marR="0" indent="228600" algn="l" defTabSz="825500" rtl="0" fontAlgn="auto" latinLnBrk="0" hangingPunct="0">
      <a:lnSpc>
        <a:spcPct val="150000"/>
      </a:lnSpc>
      <a:spcBef>
        <a:spcPts val="0"/>
      </a:spcBef>
      <a:spcAft>
        <a:spcPts val="0"/>
      </a:spcAft>
      <a:buClrTx/>
      <a:buSzTx/>
      <a:buFontTx/>
      <a:buNone/>
      <a:tabLst/>
      <a:defRPr kumimoji="0" sz="2000" b="0" i="0" u="none" strike="noStrike" cap="none" spc="59" normalizeH="0" baseline="0">
        <a:ln>
          <a:noFill/>
        </a:ln>
        <a:solidFill>
          <a:srgbClr val="FFFFFF"/>
        </a:solidFill>
        <a:effectLst/>
        <a:uFillTx/>
        <a:latin typeface="Raleway"/>
        <a:ea typeface="Raleway"/>
        <a:cs typeface="Raleway"/>
        <a:sym typeface="Raleway"/>
      </a:defRPr>
    </a:lvl2pPr>
    <a:lvl3pPr marL="0" marR="0" indent="457200" algn="l" defTabSz="825500" rtl="0" fontAlgn="auto" latinLnBrk="0" hangingPunct="0">
      <a:lnSpc>
        <a:spcPct val="150000"/>
      </a:lnSpc>
      <a:spcBef>
        <a:spcPts val="0"/>
      </a:spcBef>
      <a:spcAft>
        <a:spcPts val="0"/>
      </a:spcAft>
      <a:buClrTx/>
      <a:buSzTx/>
      <a:buFontTx/>
      <a:buNone/>
      <a:tabLst/>
      <a:defRPr kumimoji="0" sz="2000" b="0" i="0" u="none" strike="noStrike" cap="none" spc="59" normalizeH="0" baseline="0">
        <a:ln>
          <a:noFill/>
        </a:ln>
        <a:solidFill>
          <a:srgbClr val="FFFFFF"/>
        </a:solidFill>
        <a:effectLst/>
        <a:uFillTx/>
        <a:latin typeface="Raleway"/>
        <a:ea typeface="Raleway"/>
        <a:cs typeface="Raleway"/>
        <a:sym typeface="Raleway"/>
      </a:defRPr>
    </a:lvl3pPr>
    <a:lvl4pPr marL="0" marR="0" indent="685800" algn="l" defTabSz="825500" rtl="0" fontAlgn="auto" latinLnBrk="0" hangingPunct="0">
      <a:lnSpc>
        <a:spcPct val="150000"/>
      </a:lnSpc>
      <a:spcBef>
        <a:spcPts val="0"/>
      </a:spcBef>
      <a:spcAft>
        <a:spcPts val="0"/>
      </a:spcAft>
      <a:buClrTx/>
      <a:buSzTx/>
      <a:buFontTx/>
      <a:buNone/>
      <a:tabLst/>
      <a:defRPr kumimoji="0" sz="2000" b="0" i="0" u="none" strike="noStrike" cap="none" spc="59" normalizeH="0" baseline="0">
        <a:ln>
          <a:noFill/>
        </a:ln>
        <a:solidFill>
          <a:srgbClr val="FFFFFF"/>
        </a:solidFill>
        <a:effectLst/>
        <a:uFillTx/>
        <a:latin typeface="Raleway"/>
        <a:ea typeface="Raleway"/>
        <a:cs typeface="Raleway"/>
        <a:sym typeface="Raleway"/>
      </a:defRPr>
    </a:lvl4pPr>
    <a:lvl5pPr marL="0" marR="0" indent="914400" algn="l" defTabSz="825500" rtl="0" fontAlgn="auto" latinLnBrk="0" hangingPunct="0">
      <a:lnSpc>
        <a:spcPct val="150000"/>
      </a:lnSpc>
      <a:spcBef>
        <a:spcPts val="0"/>
      </a:spcBef>
      <a:spcAft>
        <a:spcPts val="0"/>
      </a:spcAft>
      <a:buClrTx/>
      <a:buSzTx/>
      <a:buFontTx/>
      <a:buNone/>
      <a:tabLst/>
      <a:defRPr kumimoji="0" sz="2000" b="0" i="0" u="none" strike="noStrike" cap="none" spc="59" normalizeH="0" baseline="0">
        <a:ln>
          <a:noFill/>
        </a:ln>
        <a:solidFill>
          <a:srgbClr val="FFFFFF"/>
        </a:solidFill>
        <a:effectLst/>
        <a:uFillTx/>
        <a:latin typeface="Raleway"/>
        <a:ea typeface="Raleway"/>
        <a:cs typeface="Raleway"/>
        <a:sym typeface="Raleway"/>
      </a:defRPr>
    </a:lvl5pPr>
    <a:lvl6pPr marL="0" marR="0" indent="1143000" algn="l" defTabSz="825500" rtl="0" fontAlgn="auto" latinLnBrk="0" hangingPunct="0">
      <a:lnSpc>
        <a:spcPct val="150000"/>
      </a:lnSpc>
      <a:spcBef>
        <a:spcPts val="0"/>
      </a:spcBef>
      <a:spcAft>
        <a:spcPts val="0"/>
      </a:spcAft>
      <a:buClrTx/>
      <a:buSzTx/>
      <a:buFontTx/>
      <a:buNone/>
      <a:tabLst/>
      <a:defRPr kumimoji="0" sz="2000" b="0" i="0" u="none" strike="noStrike" cap="none" spc="59" normalizeH="0" baseline="0">
        <a:ln>
          <a:noFill/>
        </a:ln>
        <a:solidFill>
          <a:srgbClr val="FFFFFF"/>
        </a:solidFill>
        <a:effectLst/>
        <a:uFillTx/>
        <a:latin typeface="Raleway"/>
        <a:ea typeface="Raleway"/>
        <a:cs typeface="Raleway"/>
        <a:sym typeface="Raleway"/>
      </a:defRPr>
    </a:lvl6pPr>
    <a:lvl7pPr marL="0" marR="0" indent="1371600" algn="l" defTabSz="825500" rtl="0" fontAlgn="auto" latinLnBrk="0" hangingPunct="0">
      <a:lnSpc>
        <a:spcPct val="150000"/>
      </a:lnSpc>
      <a:spcBef>
        <a:spcPts val="0"/>
      </a:spcBef>
      <a:spcAft>
        <a:spcPts val="0"/>
      </a:spcAft>
      <a:buClrTx/>
      <a:buSzTx/>
      <a:buFontTx/>
      <a:buNone/>
      <a:tabLst/>
      <a:defRPr kumimoji="0" sz="2000" b="0" i="0" u="none" strike="noStrike" cap="none" spc="59" normalizeH="0" baseline="0">
        <a:ln>
          <a:noFill/>
        </a:ln>
        <a:solidFill>
          <a:srgbClr val="FFFFFF"/>
        </a:solidFill>
        <a:effectLst/>
        <a:uFillTx/>
        <a:latin typeface="Raleway"/>
        <a:ea typeface="Raleway"/>
        <a:cs typeface="Raleway"/>
        <a:sym typeface="Raleway"/>
      </a:defRPr>
    </a:lvl7pPr>
    <a:lvl8pPr marL="0" marR="0" indent="1600200" algn="l" defTabSz="825500" rtl="0" fontAlgn="auto" latinLnBrk="0" hangingPunct="0">
      <a:lnSpc>
        <a:spcPct val="150000"/>
      </a:lnSpc>
      <a:spcBef>
        <a:spcPts val="0"/>
      </a:spcBef>
      <a:spcAft>
        <a:spcPts val="0"/>
      </a:spcAft>
      <a:buClrTx/>
      <a:buSzTx/>
      <a:buFontTx/>
      <a:buNone/>
      <a:tabLst/>
      <a:defRPr kumimoji="0" sz="2000" b="0" i="0" u="none" strike="noStrike" cap="none" spc="59" normalizeH="0" baseline="0">
        <a:ln>
          <a:noFill/>
        </a:ln>
        <a:solidFill>
          <a:srgbClr val="FFFFFF"/>
        </a:solidFill>
        <a:effectLst/>
        <a:uFillTx/>
        <a:latin typeface="Raleway"/>
        <a:ea typeface="Raleway"/>
        <a:cs typeface="Raleway"/>
        <a:sym typeface="Raleway"/>
      </a:defRPr>
    </a:lvl8pPr>
    <a:lvl9pPr marL="0" marR="0" indent="1828800" algn="l" defTabSz="825500" rtl="0" fontAlgn="auto" latinLnBrk="0" hangingPunct="0">
      <a:lnSpc>
        <a:spcPct val="150000"/>
      </a:lnSpc>
      <a:spcBef>
        <a:spcPts val="0"/>
      </a:spcBef>
      <a:spcAft>
        <a:spcPts val="0"/>
      </a:spcAft>
      <a:buClrTx/>
      <a:buSzTx/>
      <a:buFontTx/>
      <a:buNone/>
      <a:tabLst/>
      <a:defRPr kumimoji="0" sz="2000" b="0" i="0" u="none" strike="noStrike" cap="none" spc="59" normalizeH="0" baseline="0">
        <a:ln>
          <a:noFill/>
        </a:ln>
        <a:solidFill>
          <a:srgbClr val="FFFFFF"/>
        </a:solidFill>
        <a:effectLst/>
        <a:uFillTx/>
        <a:latin typeface="Raleway"/>
        <a:ea typeface="Raleway"/>
        <a:cs typeface="Raleway"/>
        <a:sym typeface="Raleway"/>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FB8"/>
    <a:srgbClr val="00BEFC"/>
    <a:srgbClr val="009BFD"/>
    <a:srgbClr val="00FDFF"/>
    <a:srgbClr val="FF9103"/>
    <a:srgbClr val="F05E26"/>
    <a:srgbClr val="F2652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A858114-51AF-48D7-B6AF-8FC0F143EA39}" v="567" dt="2025-11-11T21:31:59.669"/>
  </p1510:revLst>
</p1510:revInfo>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
          <a:latin typeface="Helvetica Neue Medium"/>
          <a:ea typeface="Helvetica Neue Medium"/>
          <a:cs typeface="Helvetica Neue Medium"/>
        </a:font>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
          <a:latin typeface="Helvetica Neue Medium"/>
          <a:ea typeface="Helvetica Neue Medium"/>
          <a:cs typeface="Helvetica Neue Medium"/>
        </a:font>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
          <a:latin typeface="Helvetica Neue Medium"/>
          <a:ea typeface="Helvetica Neue Medium"/>
          <a:cs typeface="Helvetica Neue Medium"/>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
          <a:latin typeface="Helvetica Neue Medium"/>
          <a:ea typeface="Helvetica Neue Medium"/>
          <a:cs typeface="Helvetica Neue Medium"/>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
          <a:latin typeface="Helvetica Neue Medium"/>
          <a:ea typeface="Helvetica Neue Medium"/>
          <a:cs typeface="Helvetica Neue Medium"/>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586"/>
    <p:restoredTop sz="75300" autoAdjust="0"/>
  </p:normalViewPr>
  <p:slideViewPr>
    <p:cSldViewPr snapToGrid="0" snapToObjects="1">
      <p:cViewPr>
        <p:scale>
          <a:sx n="50" d="100"/>
          <a:sy n="50" d="100"/>
        </p:scale>
        <p:origin x="1188"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talin Moisei" userId="e10564b7-101c-4c89-856c-19f136a6c48b" providerId="ADAL" clId="{718CDFD5-3547-4C05-B2B2-6C3797104D4F}"/>
    <pc:docChg chg="undo custSel addSld delSld modSld sldOrd">
      <pc:chgData name="Catalin Moisei" userId="e10564b7-101c-4c89-856c-19f136a6c48b" providerId="ADAL" clId="{718CDFD5-3547-4C05-B2B2-6C3797104D4F}" dt="2025-11-11T21:45:13.046" v="4540" actId="20577"/>
      <pc:docMkLst>
        <pc:docMk/>
      </pc:docMkLst>
      <pc:sldChg chg="del">
        <pc:chgData name="Catalin Moisei" userId="e10564b7-101c-4c89-856c-19f136a6c48b" providerId="ADAL" clId="{718CDFD5-3547-4C05-B2B2-6C3797104D4F}" dt="2025-11-11T21:30:00.235" v="2322" actId="47"/>
        <pc:sldMkLst>
          <pc:docMk/>
          <pc:sldMk cId="4051363881" sldId="475"/>
        </pc:sldMkLst>
      </pc:sldChg>
      <pc:sldChg chg="addSp delSp modSp mod delAnim modAnim modNotesTx">
        <pc:chgData name="Catalin Moisei" userId="e10564b7-101c-4c89-856c-19f136a6c48b" providerId="ADAL" clId="{718CDFD5-3547-4C05-B2B2-6C3797104D4F}" dt="2025-11-11T21:42:49.476" v="4080" actId="20577"/>
        <pc:sldMkLst>
          <pc:docMk/>
          <pc:sldMk cId="3740330206" sldId="477"/>
        </pc:sldMkLst>
        <pc:spChg chg="add mod">
          <ac:chgData name="Catalin Moisei" userId="e10564b7-101c-4c89-856c-19f136a6c48b" providerId="ADAL" clId="{718CDFD5-3547-4C05-B2B2-6C3797104D4F}" dt="2025-11-11T21:12:16.830" v="96" actId="207"/>
          <ac:spMkLst>
            <pc:docMk/>
            <pc:sldMk cId="3740330206" sldId="477"/>
            <ac:spMk id="4" creationId="{F4C9397D-66F0-43AF-4C4E-A9D09F72671E}"/>
          </ac:spMkLst>
        </pc:spChg>
        <pc:spChg chg="mod">
          <ac:chgData name="Catalin Moisei" userId="e10564b7-101c-4c89-856c-19f136a6c48b" providerId="ADAL" clId="{718CDFD5-3547-4C05-B2B2-6C3797104D4F}" dt="2025-11-11T21:12:22.861" v="106" actId="1076"/>
          <ac:spMkLst>
            <pc:docMk/>
            <pc:sldMk cId="3740330206" sldId="477"/>
            <ac:spMk id="2795" creationId="{C431C76E-1D41-7AB9-4440-635C83EA0885}"/>
          </ac:spMkLst>
        </pc:spChg>
        <pc:spChg chg="mod">
          <ac:chgData name="Catalin Moisei" userId="e10564b7-101c-4c89-856c-19f136a6c48b" providerId="ADAL" clId="{718CDFD5-3547-4C05-B2B2-6C3797104D4F}" dt="2025-11-11T21:28:31.439" v="2238" actId="403"/>
          <ac:spMkLst>
            <pc:docMk/>
            <pc:sldMk cId="3740330206" sldId="477"/>
            <ac:spMk id="2796" creationId="{17E371B2-6AE3-C677-52D9-735B8366877D}"/>
          </ac:spMkLst>
        </pc:spChg>
        <pc:spChg chg="del">
          <ac:chgData name="Catalin Moisei" userId="e10564b7-101c-4c89-856c-19f136a6c48b" providerId="ADAL" clId="{718CDFD5-3547-4C05-B2B2-6C3797104D4F}" dt="2025-11-11T21:05:55.725" v="0" actId="478"/>
          <ac:spMkLst>
            <pc:docMk/>
            <pc:sldMk cId="3740330206" sldId="477"/>
            <ac:spMk id="2797" creationId="{E5ED9F74-03CF-12CD-087C-6D50022CF6E9}"/>
          </ac:spMkLst>
        </pc:spChg>
        <pc:picChg chg="add del mod">
          <ac:chgData name="Catalin Moisei" userId="e10564b7-101c-4c89-856c-19f136a6c48b" providerId="ADAL" clId="{718CDFD5-3547-4C05-B2B2-6C3797104D4F}" dt="2025-11-11T21:13:08.939" v="108" actId="478"/>
          <ac:picMkLst>
            <pc:docMk/>
            <pc:sldMk cId="3740330206" sldId="477"/>
            <ac:picMk id="3" creationId="{64E5A9A3-7995-CC64-6E40-582F077905F4}"/>
          </ac:picMkLst>
        </pc:picChg>
        <pc:picChg chg="add mod">
          <ac:chgData name="Catalin Moisei" userId="e10564b7-101c-4c89-856c-19f136a6c48b" providerId="ADAL" clId="{718CDFD5-3547-4C05-B2B2-6C3797104D4F}" dt="2025-11-11T21:13:12.145" v="110" actId="1076"/>
          <ac:picMkLst>
            <pc:docMk/>
            <pc:sldMk cId="3740330206" sldId="477"/>
            <ac:picMk id="6" creationId="{1B48EECB-EDE7-73FC-A843-90FDCEA0E1D6}"/>
          </ac:picMkLst>
        </pc:picChg>
      </pc:sldChg>
      <pc:sldChg chg="addSp delSp modSp mod modNotesTx">
        <pc:chgData name="Catalin Moisei" userId="e10564b7-101c-4c89-856c-19f136a6c48b" providerId="ADAL" clId="{718CDFD5-3547-4C05-B2B2-6C3797104D4F}" dt="2025-11-11T21:43:09.687" v="4119" actId="20577"/>
        <pc:sldMkLst>
          <pc:docMk/>
          <pc:sldMk cId="1360159541" sldId="478"/>
        </pc:sldMkLst>
        <pc:spChg chg="mod">
          <ac:chgData name="Catalin Moisei" userId="e10564b7-101c-4c89-856c-19f136a6c48b" providerId="ADAL" clId="{718CDFD5-3547-4C05-B2B2-6C3797104D4F}" dt="2025-11-11T21:27:59.038" v="2224"/>
          <ac:spMkLst>
            <pc:docMk/>
            <pc:sldMk cId="1360159541" sldId="478"/>
            <ac:spMk id="2767" creationId="{D8CCA9F9-0CE9-A6AF-6337-71BF494223BC}"/>
          </ac:spMkLst>
        </pc:spChg>
        <pc:spChg chg="mod">
          <ac:chgData name="Catalin Moisei" userId="e10564b7-101c-4c89-856c-19f136a6c48b" providerId="ADAL" clId="{718CDFD5-3547-4C05-B2B2-6C3797104D4F}" dt="2025-11-11T21:29:17.918" v="2280" actId="403"/>
          <ac:spMkLst>
            <pc:docMk/>
            <pc:sldMk cId="1360159541" sldId="478"/>
            <ac:spMk id="2768" creationId="{7277DDBB-FE65-0FD0-9931-FAFFC26BD948}"/>
          </ac:spMkLst>
        </pc:spChg>
        <pc:spChg chg="mod">
          <ac:chgData name="Catalin Moisei" userId="e10564b7-101c-4c89-856c-19f136a6c48b" providerId="ADAL" clId="{718CDFD5-3547-4C05-B2B2-6C3797104D4F}" dt="2025-11-11T21:28:26.725" v="2235" actId="1076"/>
          <ac:spMkLst>
            <pc:docMk/>
            <pc:sldMk cId="1360159541" sldId="478"/>
            <ac:spMk id="2773" creationId="{2B0C2A3C-A8DF-9FC6-697A-B5C381C29282}"/>
          </ac:spMkLst>
        </pc:spChg>
        <pc:picChg chg="add del mod">
          <ac:chgData name="Catalin Moisei" userId="e10564b7-101c-4c89-856c-19f136a6c48b" providerId="ADAL" clId="{718CDFD5-3547-4C05-B2B2-6C3797104D4F}" dt="2025-11-11T21:28:09.417" v="2227" actId="21"/>
          <ac:picMkLst>
            <pc:docMk/>
            <pc:sldMk cId="1360159541" sldId="478"/>
            <ac:picMk id="3" creationId="{472112FE-FAD9-EEC2-8422-2D63D8CBCB23}"/>
          </ac:picMkLst>
        </pc:picChg>
        <pc:picChg chg="add mod">
          <ac:chgData name="Catalin Moisei" userId="e10564b7-101c-4c89-856c-19f136a6c48b" providerId="ADAL" clId="{718CDFD5-3547-4C05-B2B2-6C3797104D4F}" dt="2025-11-11T21:28:14.794" v="2230" actId="1076"/>
          <ac:picMkLst>
            <pc:docMk/>
            <pc:sldMk cId="1360159541" sldId="478"/>
            <ac:picMk id="4" creationId="{8E279251-18B0-FEF8-E6A8-8A95CDE42094}"/>
          </ac:picMkLst>
        </pc:picChg>
      </pc:sldChg>
      <pc:sldChg chg="addSp delSp modSp mod ord modNotesTx">
        <pc:chgData name="Catalin Moisei" userId="e10564b7-101c-4c89-856c-19f136a6c48b" providerId="ADAL" clId="{718CDFD5-3547-4C05-B2B2-6C3797104D4F}" dt="2025-11-11T21:43:37.001" v="4204" actId="20577"/>
        <pc:sldMkLst>
          <pc:docMk/>
          <pc:sldMk cId="4259520941" sldId="479"/>
        </pc:sldMkLst>
        <pc:spChg chg="add del">
          <ac:chgData name="Catalin Moisei" userId="e10564b7-101c-4c89-856c-19f136a6c48b" providerId="ADAL" clId="{718CDFD5-3547-4C05-B2B2-6C3797104D4F}" dt="2025-11-11T21:27:35.088" v="2220" actId="22"/>
          <ac:spMkLst>
            <pc:docMk/>
            <pc:sldMk cId="4259520941" sldId="479"/>
            <ac:spMk id="3" creationId="{1ECD040E-21CA-7AC6-7B49-8FE83EC732F7}"/>
          </ac:spMkLst>
        </pc:spChg>
        <pc:spChg chg="add del">
          <ac:chgData name="Catalin Moisei" userId="e10564b7-101c-4c89-856c-19f136a6c48b" providerId="ADAL" clId="{718CDFD5-3547-4C05-B2B2-6C3797104D4F}" dt="2025-11-11T21:27:39.331" v="2222" actId="22"/>
          <ac:spMkLst>
            <pc:docMk/>
            <pc:sldMk cId="4259520941" sldId="479"/>
            <ac:spMk id="5" creationId="{6800142E-DD75-1B11-7A67-9DE66DE9D224}"/>
          </ac:spMkLst>
        </pc:spChg>
        <pc:spChg chg="mod">
          <ac:chgData name="Catalin Moisei" userId="e10564b7-101c-4c89-856c-19f136a6c48b" providerId="ADAL" clId="{718CDFD5-3547-4C05-B2B2-6C3797104D4F}" dt="2025-11-11T21:29:26.481" v="2281" actId="207"/>
          <ac:spMkLst>
            <pc:docMk/>
            <pc:sldMk cId="4259520941" sldId="479"/>
            <ac:spMk id="2737" creationId="{7C317D61-0B42-9D11-81D2-67E226B3909D}"/>
          </ac:spMkLst>
        </pc:spChg>
        <pc:spChg chg="mod">
          <ac:chgData name="Catalin Moisei" userId="e10564b7-101c-4c89-856c-19f136a6c48b" providerId="ADAL" clId="{718CDFD5-3547-4C05-B2B2-6C3797104D4F}" dt="2025-11-11T21:29:45.694" v="2321" actId="20577"/>
          <ac:spMkLst>
            <pc:docMk/>
            <pc:sldMk cId="4259520941" sldId="479"/>
            <ac:spMk id="2738" creationId="{D1FC11B5-6EEB-1AE4-A018-562565161D84}"/>
          </ac:spMkLst>
        </pc:spChg>
        <pc:spChg chg="mod">
          <ac:chgData name="Catalin Moisei" userId="e10564b7-101c-4c89-856c-19f136a6c48b" providerId="ADAL" clId="{718CDFD5-3547-4C05-B2B2-6C3797104D4F}" dt="2025-11-11T21:28:53.763" v="2243" actId="1076"/>
          <ac:spMkLst>
            <pc:docMk/>
            <pc:sldMk cId="4259520941" sldId="479"/>
            <ac:spMk id="2746" creationId="{4EE50E72-3C2C-938B-92D6-5275A158677D}"/>
          </ac:spMkLst>
        </pc:spChg>
        <pc:picChg chg="add mod">
          <ac:chgData name="Catalin Moisei" userId="e10564b7-101c-4c89-856c-19f136a6c48b" providerId="ADAL" clId="{718CDFD5-3547-4C05-B2B2-6C3797104D4F}" dt="2025-11-11T21:28:12.343" v="2229" actId="1076"/>
          <ac:picMkLst>
            <pc:docMk/>
            <pc:sldMk cId="4259520941" sldId="479"/>
            <ac:picMk id="6" creationId="{472112FE-FAD9-EEC2-8422-2D63D8CBCB23}"/>
          </ac:picMkLst>
        </pc:picChg>
      </pc:sldChg>
      <pc:sldChg chg="addSp delSp modSp add mod modNotesTx">
        <pc:chgData name="Catalin Moisei" userId="e10564b7-101c-4c89-856c-19f136a6c48b" providerId="ADAL" clId="{718CDFD5-3547-4C05-B2B2-6C3797104D4F}" dt="2025-11-11T21:45:13.046" v="4540" actId="20577"/>
        <pc:sldMkLst>
          <pc:docMk/>
          <pc:sldMk cId="127853856" sldId="480"/>
        </pc:sldMkLst>
        <pc:spChg chg="mod">
          <ac:chgData name="Catalin Moisei" userId="e10564b7-101c-4c89-856c-19f136a6c48b" providerId="ADAL" clId="{718CDFD5-3547-4C05-B2B2-6C3797104D4F}" dt="2025-11-11T21:31:57.220" v="2391" actId="20577"/>
          <ac:spMkLst>
            <pc:docMk/>
            <pc:sldMk cId="127853856" sldId="480"/>
            <ac:spMk id="2737" creationId="{DAD886C7-AA44-4322-057A-368D37D23D53}"/>
          </ac:spMkLst>
        </pc:spChg>
        <pc:spChg chg="mod">
          <ac:chgData name="Catalin Moisei" userId="e10564b7-101c-4c89-856c-19f136a6c48b" providerId="ADAL" clId="{718CDFD5-3547-4C05-B2B2-6C3797104D4F}" dt="2025-11-11T21:31:59.669" v="2392" actId="20577"/>
          <ac:spMkLst>
            <pc:docMk/>
            <pc:sldMk cId="127853856" sldId="480"/>
            <ac:spMk id="2738" creationId="{A4B6563B-4F89-E4FC-B731-08AC55AE5C4E}"/>
          </ac:spMkLst>
        </pc:spChg>
        <pc:graphicFrameChg chg="add mod modGraphic">
          <ac:chgData name="Catalin Moisei" userId="e10564b7-101c-4c89-856c-19f136a6c48b" providerId="ADAL" clId="{718CDFD5-3547-4C05-B2B2-6C3797104D4F}" dt="2025-11-11T21:34:30.697" v="2540" actId="122"/>
          <ac:graphicFrameMkLst>
            <pc:docMk/>
            <pc:sldMk cId="127853856" sldId="480"/>
            <ac:graphicFrameMk id="2" creationId="{5050BB43-69F9-B0A5-E3E1-7B34AF5AD7B0}"/>
          </ac:graphicFrameMkLst>
        </pc:graphicFrameChg>
        <pc:picChg chg="del">
          <ac:chgData name="Catalin Moisei" userId="e10564b7-101c-4c89-856c-19f136a6c48b" providerId="ADAL" clId="{718CDFD5-3547-4C05-B2B2-6C3797104D4F}" dt="2025-11-11T21:31:09.345" v="2325" actId="478"/>
          <ac:picMkLst>
            <pc:docMk/>
            <pc:sldMk cId="127853856" sldId="480"/>
            <ac:picMk id="6" creationId="{C210694F-C5E7-B41C-54E7-95C94A432AA3}"/>
          </ac:picMkLst>
        </pc:picChg>
        <pc:picChg chg="add mod">
          <ac:chgData name="Catalin Moisei" userId="e10564b7-101c-4c89-856c-19f136a6c48b" providerId="ADAL" clId="{718CDFD5-3547-4C05-B2B2-6C3797104D4F}" dt="2025-11-11T21:31:36.451" v="2327" actId="1076"/>
          <ac:picMkLst>
            <pc:docMk/>
            <pc:sldMk cId="127853856" sldId="480"/>
            <ac:picMk id="1026" creationId="{ADF2ED6D-59B1-3B17-E42A-2090B534ECB5}"/>
          </ac:picMkLst>
        </pc:picChg>
      </pc:sldChg>
      <pc:sldChg chg="del">
        <pc:chgData name="Catalin Moisei" userId="e10564b7-101c-4c89-856c-19f136a6c48b" providerId="ADAL" clId="{718CDFD5-3547-4C05-B2B2-6C3797104D4F}" dt="2025-11-11T21:30:02.265" v="2323" actId="47"/>
        <pc:sldMkLst>
          <pc:docMk/>
          <pc:sldMk cId="1027539649" sldId="480"/>
        </pc:sldMkLst>
      </pc:sldChg>
      <pc:sldChg chg="addSp delSp modSp add del mod modNotesTx">
        <pc:chgData name="Catalin Moisei" userId="e10564b7-101c-4c89-856c-19f136a6c48b" providerId="ADAL" clId="{718CDFD5-3547-4C05-B2B2-6C3797104D4F}" dt="2025-11-11T21:28:47.263" v="2242" actId="47"/>
        <pc:sldMkLst>
          <pc:docMk/>
          <pc:sldMk cId="4133134698" sldId="481"/>
        </pc:sldMkLst>
        <pc:spChg chg="mod">
          <ac:chgData name="Catalin Moisei" userId="e10564b7-101c-4c89-856c-19f136a6c48b" providerId="ADAL" clId="{718CDFD5-3547-4C05-B2B2-6C3797104D4F}" dt="2025-11-11T21:20:31.053" v="1204" actId="207"/>
          <ac:spMkLst>
            <pc:docMk/>
            <pc:sldMk cId="4133134698" sldId="481"/>
            <ac:spMk id="2795" creationId="{69D0F58E-21C5-DE07-3954-976BC31E0C85}"/>
          </ac:spMkLst>
        </pc:spChg>
        <pc:spChg chg="mod">
          <ac:chgData name="Catalin Moisei" userId="e10564b7-101c-4c89-856c-19f136a6c48b" providerId="ADAL" clId="{718CDFD5-3547-4C05-B2B2-6C3797104D4F}" dt="2025-11-11T21:28:39.057" v="2241" actId="403"/>
          <ac:spMkLst>
            <pc:docMk/>
            <pc:sldMk cId="4133134698" sldId="481"/>
            <ac:spMk id="2796" creationId="{51C9E091-50D7-6622-DBA5-DB3B9FC140E7}"/>
          </ac:spMkLst>
        </pc:spChg>
        <pc:picChg chg="add mod">
          <ac:chgData name="Catalin Moisei" userId="e10564b7-101c-4c89-856c-19f136a6c48b" providerId="ADAL" clId="{718CDFD5-3547-4C05-B2B2-6C3797104D4F}" dt="2025-11-11T21:21:00.264" v="1207" actId="1076"/>
          <ac:picMkLst>
            <pc:docMk/>
            <pc:sldMk cId="4133134698" sldId="481"/>
            <ac:picMk id="3" creationId="{32345F81-8966-66F5-0F9D-147176F354B8}"/>
          </ac:picMkLst>
        </pc:picChg>
        <pc:picChg chg="del">
          <ac:chgData name="Catalin Moisei" userId="e10564b7-101c-4c89-856c-19f136a6c48b" providerId="ADAL" clId="{718CDFD5-3547-4C05-B2B2-6C3797104D4F}" dt="2025-11-11T21:20:33.270" v="1205" actId="478"/>
          <ac:picMkLst>
            <pc:docMk/>
            <pc:sldMk cId="4133134698" sldId="481"/>
            <ac:picMk id="6" creationId="{624CA80D-A15F-0A9A-1328-01189E23D782}"/>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17" name="Shape 1017"/>
          <p:cNvSpPr>
            <a:spLocks noGrp="1" noRot="1" noChangeAspect="1"/>
          </p:cNvSpPr>
          <p:nvPr>
            <p:ph type="sldImg"/>
          </p:nvPr>
        </p:nvSpPr>
        <p:spPr>
          <a:xfrm>
            <a:off x="1143000" y="685800"/>
            <a:ext cx="4572000" cy="3429000"/>
          </a:xfrm>
          <a:prstGeom prst="rect">
            <a:avLst/>
          </a:prstGeom>
        </p:spPr>
        <p:txBody>
          <a:bodyPr/>
          <a:lstStyle/>
          <a:p>
            <a:endParaRPr/>
          </a:p>
        </p:txBody>
      </p:sp>
      <p:sp>
        <p:nvSpPr>
          <p:cNvPr id="1018" name="Shape 1018"/>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txBody>
          <a:bodyPr/>
          <a:lstStyle/>
          <a:p>
            <a:endParaRPr lang="en-US"/>
          </a:p>
        </p:txBody>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5291968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457200" indent="-457200">
              <a:buAutoNum type="arabicPeriod"/>
            </a:pPr>
            <a:r>
              <a:rPr lang="ro-RO" dirty="0"/>
              <a:t>Focus pe securizatul </a:t>
            </a:r>
            <a:r>
              <a:rPr lang="ro-RO" dirty="0" err="1"/>
              <a:t>rețelor</a:t>
            </a:r>
            <a:endParaRPr lang="ro-RO" dirty="0"/>
          </a:p>
          <a:p>
            <a:pPr marL="457200" indent="-457200">
              <a:buAutoNum type="arabicPeriod"/>
            </a:pPr>
            <a:r>
              <a:rPr lang="ro-RO" dirty="0" err="1"/>
              <a:t>Lvl</a:t>
            </a:r>
            <a:r>
              <a:rPr lang="ro-RO" dirty="0"/>
              <a:t> 1 </a:t>
            </a:r>
            <a:r>
              <a:rPr lang="ro-RO" dirty="0" err="1"/>
              <a:t>pros</a:t>
            </a:r>
            <a:r>
              <a:rPr lang="ro-RO" dirty="0"/>
              <a:t> – se găsesc cel mai ușor joburi, nu e nevoie de multe certificări. i.e. Acum sunt peste 20 de posturi </a:t>
            </a:r>
            <a:r>
              <a:rPr lang="ro-RO" dirty="0" err="1"/>
              <a:t>entry-level</a:t>
            </a:r>
            <a:r>
              <a:rPr lang="ro-RO" dirty="0"/>
              <a:t> disponibile la DNSC.</a:t>
            </a:r>
          </a:p>
          <a:p>
            <a:pPr marL="457200" indent="-457200">
              <a:buAutoNum type="arabicPeriod"/>
            </a:pPr>
            <a:r>
              <a:rPr lang="ro-RO" dirty="0" err="1"/>
              <a:t>Lvl</a:t>
            </a:r>
            <a:r>
              <a:rPr lang="ro-RO" dirty="0"/>
              <a:t> 1 </a:t>
            </a:r>
            <a:r>
              <a:rPr lang="ro-RO" dirty="0" err="1"/>
              <a:t>cons</a:t>
            </a:r>
            <a:r>
              <a:rPr lang="ro-RO" dirty="0"/>
              <a:t> – lucrul în ture, volumul de lucru. </a:t>
            </a:r>
          </a:p>
          <a:p>
            <a:pPr marL="457200" indent="-457200">
              <a:buAutoNum type="arabicPeriod"/>
            </a:pPr>
            <a:r>
              <a:rPr lang="ro-RO" dirty="0" err="1"/>
              <a:t>Lvl</a:t>
            </a:r>
            <a:r>
              <a:rPr lang="ro-RO" dirty="0"/>
              <a:t> 1 </a:t>
            </a:r>
            <a:r>
              <a:rPr lang="ro-RO" dirty="0" err="1"/>
              <a:t>certs</a:t>
            </a:r>
            <a:r>
              <a:rPr lang="ro-RO" dirty="0"/>
              <a:t> – </a:t>
            </a:r>
            <a:r>
              <a:rPr lang="ro-RO" dirty="0" err="1"/>
              <a:t>comptia</a:t>
            </a:r>
            <a:r>
              <a:rPr lang="ro-RO" dirty="0"/>
              <a:t> sec+, </a:t>
            </a:r>
            <a:r>
              <a:rPr lang="ro-RO" dirty="0" err="1"/>
              <a:t>cisco</a:t>
            </a:r>
            <a:r>
              <a:rPr lang="ro-RO" dirty="0"/>
              <a:t> </a:t>
            </a:r>
            <a:r>
              <a:rPr lang="ro-RO" dirty="0" err="1"/>
              <a:t>ccna</a:t>
            </a:r>
            <a:endParaRPr lang="ro-RO" dirty="0"/>
          </a:p>
          <a:p>
            <a:pPr marL="457200" indent="-457200">
              <a:buAutoNum type="arabicPeriod"/>
            </a:pPr>
            <a:r>
              <a:rPr lang="ro-RO" dirty="0" err="1"/>
              <a:t>Lvl</a:t>
            </a:r>
            <a:r>
              <a:rPr lang="ro-RO" dirty="0"/>
              <a:t> 2 </a:t>
            </a:r>
            <a:r>
              <a:rPr lang="ro-RO" dirty="0" err="1"/>
              <a:t>pros</a:t>
            </a:r>
            <a:r>
              <a:rPr lang="ro-RO" dirty="0"/>
              <a:t> – acces la mai multe informații, posibilitatea de a te focaliza pe ceva de interes</a:t>
            </a:r>
          </a:p>
          <a:p>
            <a:pPr marL="457200" indent="-457200">
              <a:buAutoNum type="arabicPeriod"/>
            </a:pPr>
            <a:r>
              <a:rPr lang="ro-RO" dirty="0" err="1"/>
              <a:t>Lvl</a:t>
            </a:r>
            <a:r>
              <a:rPr lang="ro-RO" dirty="0"/>
              <a:t> 2 </a:t>
            </a:r>
            <a:r>
              <a:rPr lang="ro-RO" dirty="0" err="1"/>
              <a:t>cons</a:t>
            </a:r>
            <a:r>
              <a:rPr lang="ro-RO" dirty="0"/>
              <a:t> – de obicei on-</a:t>
            </a:r>
            <a:r>
              <a:rPr lang="ro-RO" dirty="0" err="1"/>
              <a:t>call</a:t>
            </a:r>
            <a:r>
              <a:rPr lang="ro-RO" dirty="0"/>
              <a:t>, mai puține oportunități</a:t>
            </a:r>
          </a:p>
          <a:p>
            <a:pPr marL="457200" indent="-457200">
              <a:buAutoNum type="arabicPeriod"/>
            </a:pPr>
            <a:r>
              <a:rPr lang="ro-RO" dirty="0" err="1"/>
              <a:t>Lvl</a:t>
            </a:r>
            <a:r>
              <a:rPr lang="ro-RO" dirty="0"/>
              <a:t> 2 </a:t>
            </a:r>
            <a:r>
              <a:rPr lang="ro-RO" dirty="0" err="1"/>
              <a:t>certs</a:t>
            </a:r>
            <a:r>
              <a:rPr lang="ro-RO" dirty="0"/>
              <a:t> – </a:t>
            </a:r>
            <a:r>
              <a:rPr lang="ro-RO" dirty="0" err="1"/>
              <a:t>comptia</a:t>
            </a:r>
            <a:r>
              <a:rPr lang="ro-RO" dirty="0"/>
              <a:t> </a:t>
            </a:r>
            <a:r>
              <a:rPr lang="ro-RO" dirty="0" err="1"/>
              <a:t>cysa</a:t>
            </a:r>
            <a:r>
              <a:rPr lang="ro-RO" dirty="0"/>
              <a:t>+, CHFI (</a:t>
            </a:r>
            <a:r>
              <a:rPr lang="ro-RO" dirty="0" err="1"/>
              <a:t>Certified</a:t>
            </a:r>
            <a:r>
              <a:rPr lang="ro-RO" dirty="0"/>
              <a:t> </a:t>
            </a:r>
            <a:r>
              <a:rPr lang="ro-RO" dirty="0" err="1"/>
              <a:t>Hacking</a:t>
            </a:r>
            <a:r>
              <a:rPr lang="ro-RO" dirty="0"/>
              <a:t> </a:t>
            </a:r>
            <a:r>
              <a:rPr lang="ro-RO" dirty="0" err="1"/>
              <a:t>Forensics</a:t>
            </a:r>
            <a:r>
              <a:rPr lang="ro-RO" dirty="0"/>
              <a:t> Investigator  de la </a:t>
            </a:r>
            <a:r>
              <a:rPr lang="ro-RO" dirty="0" err="1"/>
              <a:t>ec-council</a:t>
            </a:r>
            <a:r>
              <a:rPr lang="ro-RO" dirty="0"/>
              <a:t>)</a:t>
            </a:r>
          </a:p>
          <a:p>
            <a:pPr marL="457200" indent="-457200">
              <a:buAutoNum type="arabicPeriod"/>
            </a:pPr>
            <a:r>
              <a:rPr lang="ro-RO" dirty="0"/>
              <a:t>Specialist </a:t>
            </a:r>
            <a:r>
              <a:rPr lang="ro-RO" dirty="0" err="1"/>
              <a:t>pros</a:t>
            </a:r>
            <a:r>
              <a:rPr lang="ro-RO" dirty="0"/>
              <a:t> – salariul cel mai bun din </a:t>
            </a:r>
            <a:r>
              <a:rPr lang="ro-RO" dirty="0" err="1"/>
              <a:t>cybersecurity</a:t>
            </a:r>
            <a:r>
              <a:rPr lang="ro-RO" dirty="0"/>
              <a:t>, dacă nu incluzi managerii. De obicei program decent și posibilitatea accesării de certificări mai speciale</a:t>
            </a:r>
          </a:p>
          <a:p>
            <a:pPr marL="457200" indent="-457200">
              <a:buAutoNum type="arabicPeriod"/>
            </a:pPr>
            <a:r>
              <a:rPr lang="ro-RO" dirty="0"/>
              <a:t>Specialist </a:t>
            </a:r>
            <a:r>
              <a:rPr lang="ro-RO" dirty="0" err="1"/>
              <a:t>cons</a:t>
            </a:r>
            <a:r>
              <a:rPr lang="ro-RO" dirty="0"/>
              <a:t> – cel mai greu de ajuns, iar așteptările sunt cele mai mari. </a:t>
            </a:r>
          </a:p>
          <a:p>
            <a:pPr marL="457200" indent="-457200">
              <a:buAutoNum type="arabicPeriod"/>
            </a:pPr>
            <a:r>
              <a:rPr lang="ro-RO" dirty="0"/>
              <a:t>Specialist </a:t>
            </a:r>
            <a:r>
              <a:rPr lang="ro-RO" dirty="0" err="1"/>
              <a:t>certs</a:t>
            </a:r>
            <a:r>
              <a:rPr lang="ro-RO" dirty="0"/>
              <a:t> – orice de la GIAC </a:t>
            </a:r>
          </a:p>
        </p:txBody>
      </p:sp>
    </p:spTree>
    <p:extLst>
      <p:ext uri="{BB962C8B-B14F-4D97-AF65-F5344CB8AC3E}">
        <p14:creationId xmlns:p14="http://schemas.microsoft.com/office/powerpoint/2010/main" val="40188293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ro-RO" dirty="0" err="1"/>
              <a:t>Pentest</a:t>
            </a:r>
            <a:r>
              <a:rPr lang="ro-RO" dirty="0"/>
              <a:t> </a:t>
            </a:r>
            <a:r>
              <a:rPr lang="ro-RO" dirty="0" err="1"/>
              <a:t>pros</a:t>
            </a:r>
            <a:r>
              <a:rPr lang="ro-RO" dirty="0"/>
              <a:t> – privit cu ochi buni, adrenalină când descoperi ceva important</a:t>
            </a:r>
          </a:p>
          <a:p>
            <a:r>
              <a:rPr lang="ro-RO" dirty="0" err="1"/>
              <a:t>Pentest</a:t>
            </a:r>
            <a:r>
              <a:rPr lang="ro-RO" dirty="0"/>
              <a:t> </a:t>
            </a:r>
            <a:r>
              <a:rPr lang="ro-RO" dirty="0" err="1"/>
              <a:t>cons</a:t>
            </a:r>
            <a:r>
              <a:rPr lang="ro-RO" dirty="0"/>
              <a:t> – multă muncă repetitivă, program uneori haotic</a:t>
            </a:r>
          </a:p>
          <a:p>
            <a:r>
              <a:rPr lang="ro-RO" dirty="0" err="1"/>
              <a:t>Vuln</a:t>
            </a:r>
            <a:r>
              <a:rPr lang="ro-RO" dirty="0"/>
              <a:t> </a:t>
            </a:r>
            <a:r>
              <a:rPr lang="ro-RO" dirty="0" err="1"/>
              <a:t>mgmt</a:t>
            </a:r>
            <a:r>
              <a:rPr lang="ro-RO" dirty="0"/>
              <a:t> </a:t>
            </a:r>
            <a:r>
              <a:rPr lang="ro-RO" dirty="0" err="1"/>
              <a:t>pros</a:t>
            </a:r>
            <a:r>
              <a:rPr lang="ro-RO" dirty="0"/>
              <a:t> – program lejer, salariu bun</a:t>
            </a:r>
          </a:p>
          <a:p>
            <a:r>
              <a:rPr lang="ro-RO" dirty="0" err="1"/>
              <a:t>Vuln</a:t>
            </a:r>
            <a:r>
              <a:rPr lang="ro-RO" dirty="0"/>
              <a:t> </a:t>
            </a:r>
            <a:r>
              <a:rPr lang="ro-RO" dirty="0" err="1"/>
              <a:t>mgmt</a:t>
            </a:r>
            <a:r>
              <a:rPr lang="ro-RO" dirty="0"/>
              <a:t> </a:t>
            </a:r>
            <a:r>
              <a:rPr lang="ro-RO" dirty="0" err="1"/>
              <a:t>cons</a:t>
            </a:r>
            <a:r>
              <a:rPr lang="ro-RO" dirty="0"/>
              <a:t> – mai puține joburi, doar în companii mari</a:t>
            </a:r>
          </a:p>
          <a:p>
            <a:r>
              <a:rPr lang="ro-RO" dirty="0"/>
              <a:t>It auditor – mai ușor de început, nu e nevoie de multe </a:t>
            </a:r>
            <a:r>
              <a:rPr lang="ro-RO" dirty="0" err="1"/>
              <a:t>skill</a:t>
            </a:r>
            <a:r>
              <a:rPr lang="ro-RO" dirty="0"/>
              <a:t>-uri tehnice</a:t>
            </a:r>
          </a:p>
          <a:p>
            <a:r>
              <a:rPr lang="ro-RO" dirty="0"/>
              <a:t>It auditor </a:t>
            </a:r>
            <a:r>
              <a:rPr lang="ro-RO" dirty="0" err="1"/>
              <a:t>cons</a:t>
            </a:r>
            <a:r>
              <a:rPr lang="ro-RO" dirty="0"/>
              <a:t> – în companii de audit este mai mult </a:t>
            </a:r>
            <a:r>
              <a:rPr lang="ro-RO" dirty="0" err="1"/>
              <a:t>stress</a:t>
            </a:r>
            <a:r>
              <a:rPr lang="ro-RO" dirty="0"/>
              <a:t>. </a:t>
            </a:r>
            <a:br>
              <a:rPr lang="ro-RO" dirty="0"/>
            </a:br>
            <a:r>
              <a:rPr lang="ro-RO" dirty="0" err="1"/>
              <a:t>Overall</a:t>
            </a:r>
            <a:r>
              <a:rPr lang="ro-RO" dirty="0"/>
              <a:t> </a:t>
            </a:r>
            <a:r>
              <a:rPr lang="ro-RO" dirty="0" err="1"/>
              <a:t>cons</a:t>
            </a:r>
            <a:r>
              <a:rPr lang="ro-RO" dirty="0"/>
              <a:t> – oamenii te mint mereu, ești ca un profesor care încearcă mereu să prindă studenți care trișează. </a:t>
            </a:r>
          </a:p>
          <a:p>
            <a:r>
              <a:rPr lang="ro-RO" dirty="0" err="1"/>
              <a:t>Certs</a:t>
            </a:r>
            <a:r>
              <a:rPr lang="ro-RO" dirty="0"/>
              <a:t> – CEH, </a:t>
            </a:r>
            <a:r>
              <a:rPr lang="ro-RO" dirty="0" err="1"/>
              <a:t>Offensive</a:t>
            </a:r>
            <a:r>
              <a:rPr lang="ro-RO" dirty="0"/>
              <a:t> Security</a:t>
            </a:r>
            <a:endParaRPr lang="en-US" dirty="0"/>
          </a:p>
        </p:txBody>
      </p:sp>
    </p:spTree>
    <p:extLst>
      <p:ext uri="{BB962C8B-B14F-4D97-AF65-F5344CB8AC3E}">
        <p14:creationId xmlns:p14="http://schemas.microsoft.com/office/powerpoint/2010/main" val="14436214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36198C-BB31-F86C-4E66-56AB5CDE54E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83FD189-2AB4-674B-8632-7EE667F4D8B0}"/>
              </a:ext>
            </a:extLst>
          </p:cNvPr>
          <p:cNvSpPr>
            <a:spLocks noGrp="1" noRot="1" noChangeAspect="1"/>
          </p:cNvSpPr>
          <p:nvPr>
            <p:ph type="sldImg"/>
          </p:nvPr>
        </p:nvSpPr>
        <p:spPr>
          <a:xfrm>
            <a:off x="381000" y="685800"/>
            <a:ext cx="6096000" cy="3429000"/>
          </a:xfrm>
        </p:spPr>
        <p:txBody>
          <a:bodyPr/>
          <a:lstStyle/>
          <a:p>
            <a:endParaRPr lang="en-US"/>
          </a:p>
        </p:txBody>
      </p:sp>
      <p:sp>
        <p:nvSpPr>
          <p:cNvPr id="3" name="Notes Placeholder 2">
            <a:extLst>
              <a:ext uri="{FF2B5EF4-FFF2-40B4-BE49-F238E27FC236}">
                <a16:creationId xmlns:a16="http://schemas.microsoft.com/office/drawing/2014/main" id="{0E83EE5C-D5B0-F36D-599E-F0772986A7A2}"/>
              </a:ext>
            </a:extLst>
          </p:cNvPr>
          <p:cNvSpPr>
            <a:spLocks noGrp="1"/>
          </p:cNvSpPr>
          <p:nvPr>
            <p:ph type="body" idx="1"/>
          </p:nvPr>
        </p:nvSpPr>
        <p:spPr/>
        <p:txBody>
          <a:bodyPr/>
          <a:lstStyle/>
          <a:p>
            <a:r>
              <a:rPr lang="ro-RO" dirty="0" err="1"/>
              <a:t>Devsecops</a:t>
            </a:r>
            <a:r>
              <a:rPr lang="ro-RO" dirty="0"/>
              <a:t> </a:t>
            </a:r>
            <a:r>
              <a:rPr lang="ro-RO" dirty="0" err="1"/>
              <a:t>pros</a:t>
            </a:r>
            <a:r>
              <a:rPr lang="ro-RO" dirty="0"/>
              <a:t> – program de lucru bun, domeniu în creștere</a:t>
            </a:r>
          </a:p>
          <a:p>
            <a:r>
              <a:rPr lang="ro-RO" dirty="0" err="1"/>
              <a:t>Devsecops</a:t>
            </a:r>
            <a:r>
              <a:rPr lang="ro-RO" dirty="0"/>
              <a:t> </a:t>
            </a:r>
            <a:r>
              <a:rPr lang="ro-RO" dirty="0" err="1"/>
              <a:t>cons</a:t>
            </a:r>
            <a:r>
              <a:rPr lang="ro-RO" dirty="0"/>
              <a:t> – greu de intrat, mai puține joburi</a:t>
            </a:r>
          </a:p>
          <a:p>
            <a:r>
              <a:rPr lang="ro-RO" dirty="0" err="1"/>
              <a:t>Siem</a:t>
            </a:r>
            <a:r>
              <a:rPr lang="ro-RO" dirty="0"/>
              <a:t> </a:t>
            </a:r>
            <a:r>
              <a:rPr lang="ro-RO" dirty="0" err="1"/>
              <a:t>eng</a:t>
            </a:r>
            <a:r>
              <a:rPr lang="ro-RO" dirty="0"/>
              <a:t> </a:t>
            </a:r>
            <a:r>
              <a:rPr lang="ro-RO" dirty="0" err="1"/>
              <a:t>pros</a:t>
            </a:r>
            <a:r>
              <a:rPr lang="ro-RO" dirty="0"/>
              <a:t> – posibilitatea de lucru cu mai multe tehnologii, nu te plictisești niciodată</a:t>
            </a:r>
          </a:p>
          <a:p>
            <a:r>
              <a:rPr lang="ro-RO" dirty="0" err="1"/>
              <a:t>Siem</a:t>
            </a:r>
            <a:r>
              <a:rPr lang="ro-RO" dirty="0"/>
              <a:t> </a:t>
            </a:r>
            <a:r>
              <a:rPr lang="ro-RO" dirty="0" err="1"/>
              <a:t>eng</a:t>
            </a:r>
            <a:r>
              <a:rPr lang="ro-RO" dirty="0"/>
              <a:t> </a:t>
            </a:r>
            <a:r>
              <a:rPr lang="ro-RO" dirty="0" err="1"/>
              <a:t>cons</a:t>
            </a:r>
            <a:r>
              <a:rPr lang="ro-RO" dirty="0"/>
              <a:t> – puține joburi, riști să te </a:t>
            </a:r>
            <a:r>
              <a:rPr lang="ro-RO" dirty="0" err="1"/>
              <a:t>supraspecializezi</a:t>
            </a:r>
            <a:r>
              <a:rPr lang="ro-RO" dirty="0"/>
              <a:t> pe o tehnologie. </a:t>
            </a:r>
          </a:p>
          <a:p>
            <a:r>
              <a:rPr lang="ro-RO" dirty="0"/>
              <a:t>Sales </a:t>
            </a:r>
            <a:r>
              <a:rPr lang="ro-RO" dirty="0" err="1"/>
              <a:t>engineer</a:t>
            </a:r>
            <a:r>
              <a:rPr lang="ro-RO" dirty="0"/>
              <a:t> </a:t>
            </a:r>
            <a:r>
              <a:rPr lang="ro-RO" dirty="0" err="1"/>
              <a:t>pros</a:t>
            </a:r>
            <a:r>
              <a:rPr lang="ro-RO" dirty="0"/>
              <a:t> – lucrezi cu oameni, nu trebuie să știi tehnic foarte bine</a:t>
            </a:r>
          </a:p>
          <a:p>
            <a:r>
              <a:rPr lang="ro-RO" dirty="0"/>
              <a:t>Sales </a:t>
            </a:r>
            <a:r>
              <a:rPr lang="ro-RO" dirty="0" err="1"/>
              <a:t>engineer</a:t>
            </a:r>
            <a:r>
              <a:rPr lang="ro-RO" dirty="0"/>
              <a:t> </a:t>
            </a:r>
            <a:r>
              <a:rPr lang="ro-RO" dirty="0" err="1"/>
              <a:t>cons</a:t>
            </a:r>
            <a:r>
              <a:rPr lang="ro-RO" dirty="0"/>
              <a:t> – ca să faci bani buni trebuie să lucrezi cu străini. </a:t>
            </a:r>
            <a:br>
              <a:rPr lang="ro-RO" dirty="0"/>
            </a:br>
            <a:r>
              <a:rPr lang="ro-RO" dirty="0" err="1"/>
              <a:t>Certs</a:t>
            </a:r>
            <a:r>
              <a:rPr lang="ro-RO" dirty="0"/>
              <a:t> – cloud </a:t>
            </a:r>
            <a:r>
              <a:rPr lang="ro-RO" dirty="0" err="1"/>
              <a:t>certificates</a:t>
            </a:r>
            <a:r>
              <a:rPr lang="ro-RO" dirty="0"/>
              <a:t> de la </a:t>
            </a:r>
            <a:r>
              <a:rPr lang="ro-RO" dirty="0" err="1"/>
              <a:t>google</a:t>
            </a:r>
            <a:r>
              <a:rPr lang="ro-RO" dirty="0"/>
              <a:t>, </a:t>
            </a:r>
            <a:r>
              <a:rPr lang="ro-RO" dirty="0" err="1"/>
              <a:t>aws</a:t>
            </a:r>
            <a:r>
              <a:rPr lang="ro-RO" dirty="0"/>
              <a:t>, </a:t>
            </a:r>
            <a:r>
              <a:rPr lang="ro-RO" dirty="0" err="1"/>
              <a:t>microsoft</a:t>
            </a:r>
            <a:r>
              <a:rPr lang="ro-RO" dirty="0"/>
              <a:t>. </a:t>
            </a:r>
          </a:p>
        </p:txBody>
      </p:sp>
    </p:spTree>
    <p:extLst>
      <p:ext uri="{BB962C8B-B14F-4D97-AF65-F5344CB8AC3E}">
        <p14:creationId xmlns:p14="http://schemas.microsoft.com/office/powerpoint/2010/main" val="41053750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D0E8BC-0957-1AAD-C9C2-48DD37771C2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D641E3-F004-8223-22BF-AE6413C9F54C}"/>
              </a:ext>
            </a:extLst>
          </p:cNvPr>
          <p:cNvSpPr>
            <a:spLocks noGrp="1" noRot="1" noChangeAspect="1"/>
          </p:cNvSpPr>
          <p:nvPr>
            <p:ph type="sldImg"/>
          </p:nvPr>
        </p:nvSpPr>
        <p:spPr>
          <a:xfrm>
            <a:off x="381000" y="685800"/>
            <a:ext cx="6096000" cy="3429000"/>
          </a:xfrm>
        </p:spPr>
        <p:txBody>
          <a:bodyPr/>
          <a:lstStyle/>
          <a:p>
            <a:endParaRPr lang="en-US"/>
          </a:p>
        </p:txBody>
      </p:sp>
      <p:sp>
        <p:nvSpPr>
          <p:cNvPr id="3" name="Notes Placeholder 2">
            <a:extLst>
              <a:ext uri="{FF2B5EF4-FFF2-40B4-BE49-F238E27FC236}">
                <a16:creationId xmlns:a16="http://schemas.microsoft.com/office/drawing/2014/main" id="{2D4C7966-BFA1-7D58-89D2-58C67336C35E}"/>
              </a:ext>
            </a:extLst>
          </p:cNvPr>
          <p:cNvSpPr>
            <a:spLocks noGrp="1"/>
          </p:cNvSpPr>
          <p:nvPr>
            <p:ph type="body" idx="1"/>
          </p:nvPr>
        </p:nvSpPr>
        <p:spPr/>
        <p:txBody>
          <a:bodyPr/>
          <a:lstStyle/>
          <a:p>
            <a:r>
              <a:rPr lang="ro-RO" dirty="0"/>
              <a:t>Conform unui studiu al </a:t>
            </a:r>
            <a:r>
              <a:rPr lang="ro-RO" dirty="0" err="1"/>
              <a:t>brainspotting</a:t>
            </a:r>
            <a:r>
              <a:rPr lang="ro-RO" dirty="0"/>
              <a:t>, o companie importantă de recrutare, astea sunt salariile medii în industrie în IT, în România, în 2025. </a:t>
            </a:r>
          </a:p>
          <a:p>
            <a:r>
              <a:rPr lang="ro-RO" dirty="0"/>
              <a:t>Pentru început poți</a:t>
            </a:r>
            <a:br>
              <a:rPr lang="ro-RO" dirty="0"/>
            </a:br>
            <a:r>
              <a:rPr lang="ro-RO" dirty="0"/>
              <a:t>1. aplici pentru </a:t>
            </a:r>
            <a:r>
              <a:rPr lang="ro-RO" dirty="0" err="1"/>
              <a:t>internships</a:t>
            </a:r>
            <a:r>
              <a:rPr lang="ro-RO" dirty="0"/>
              <a:t>. </a:t>
            </a:r>
          </a:p>
          <a:p>
            <a:r>
              <a:rPr lang="ro-RO" dirty="0"/>
              <a:t>2. Participi la </a:t>
            </a:r>
            <a:r>
              <a:rPr lang="ro-RO" dirty="0" err="1"/>
              <a:t>ctf</a:t>
            </a:r>
            <a:r>
              <a:rPr lang="ro-RO" dirty="0"/>
              <a:t>-uri</a:t>
            </a:r>
          </a:p>
          <a:p>
            <a:r>
              <a:rPr lang="ro-RO" dirty="0"/>
              <a:t>3. Faci proiecte de unul singur și le pui pe </a:t>
            </a:r>
            <a:r>
              <a:rPr lang="ro-RO" dirty="0" err="1"/>
              <a:t>github</a:t>
            </a:r>
            <a:r>
              <a:rPr lang="ro-RO" dirty="0"/>
              <a:t>, apoi aplici </a:t>
            </a:r>
            <a:r>
              <a:rPr lang="ro-RO"/>
              <a:t>pentru roluri de început.</a:t>
            </a:r>
            <a:endParaRPr lang="ro-RO" dirty="0"/>
          </a:p>
        </p:txBody>
      </p:sp>
    </p:spTree>
    <p:extLst>
      <p:ext uri="{BB962C8B-B14F-4D97-AF65-F5344CB8AC3E}">
        <p14:creationId xmlns:p14="http://schemas.microsoft.com/office/powerpoint/2010/main" val="20971255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7_Master">
    <p:spTree>
      <p:nvGrpSpPr>
        <p:cNvPr id="1" name=""/>
        <p:cNvGrpSpPr/>
        <p:nvPr/>
      </p:nvGrpSpPr>
      <p:grpSpPr>
        <a:xfrm>
          <a:off x="0" y="0"/>
          <a:ext cx="0" cy="0"/>
          <a:chOff x="0" y="0"/>
          <a:chExt cx="0" cy="0"/>
        </a:xfrm>
      </p:grpSpPr>
      <p:sp>
        <p:nvSpPr>
          <p:cNvPr id="1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6_Master">
    <p:spTree>
      <p:nvGrpSpPr>
        <p:cNvPr id="1" name=""/>
        <p:cNvGrpSpPr/>
        <p:nvPr/>
      </p:nvGrpSpPr>
      <p:grpSpPr>
        <a:xfrm>
          <a:off x="0" y="0"/>
          <a:ext cx="0" cy="0"/>
          <a:chOff x="0" y="0"/>
          <a:chExt cx="0" cy="0"/>
        </a:xfrm>
      </p:grpSpPr>
      <p:sp>
        <p:nvSpPr>
          <p:cNvPr id="287" name="Insert Picture Here 2018 Darker.png"/>
          <p:cNvSpPr>
            <a:spLocks noGrp="1"/>
          </p:cNvSpPr>
          <p:nvPr>
            <p:ph type="pic" idx="21"/>
          </p:nvPr>
        </p:nvSpPr>
        <p:spPr>
          <a:xfrm>
            <a:off x="1514871" y="-1801201"/>
            <a:ext cx="21551108" cy="12122499"/>
          </a:xfrm>
          <a:prstGeom prst="rect">
            <a:avLst/>
          </a:prstGeom>
        </p:spPr>
        <p:txBody>
          <a:bodyPr lIns="91439" tIns="45719" rIns="91439" bIns="45719">
            <a:noAutofit/>
          </a:bodyPr>
          <a:lstStyle/>
          <a:p>
            <a:endParaRPr/>
          </a:p>
        </p:txBody>
      </p:sp>
      <p:sp>
        <p:nvSpPr>
          <p:cNvPr id="288" name="Shape"/>
          <p:cNvSpPr>
            <a:spLocks noGrp="1"/>
          </p:cNvSpPr>
          <p:nvPr>
            <p:ph type="body" idx="22"/>
          </p:nvPr>
        </p:nvSpPr>
        <p:spPr>
          <a:xfrm>
            <a:off x="3250406" y="0"/>
            <a:ext cx="19459576" cy="7123988"/>
          </a:xfrm>
          <a:custGeom>
            <a:avLst/>
            <a:gdLst/>
            <a:ahLst/>
            <a:cxnLst>
              <a:cxn ang="0">
                <a:pos x="wd2" y="hd2"/>
              </a:cxn>
              <a:cxn ang="5400000">
                <a:pos x="wd2" y="hd2"/>
              </a:cxn>
              <a:cxn ang="10800000">
                <a:pos x="wd2" y="hd2"/>
              </a:cxn>
              <a:cxn ang="16200000">
                <a:pos x="wd2" y="hd2"/>
              </a:cxn>
            </a:cxnLst>
            <a:rect l="0" t="0" r="r" b="b"/>
            <a:pathLst>
              <a:path w="21600" h="21487" extrusionOk="0">
                <a:moveTo>
                  <a:pt x="0" y="0"/>
                </a:moveTo>
                <a:lnTo>
                  <a:pt x="5352" y="18603"/>
                </a:lnTo>
                <a:lnTo>
                  <a:pt x="5353" y="18617"/>
                </a:lnTo>
                <a:cubicBezTo>
                  <a:pt x="5658" y="19671"/>
                  <a:pt x="6061" y="20462"/>
                  <a:pt x="6504" y="20944"/>
                </a:cubicBezTo>
                <a:cubicBezTo>
                  <a:pt x="6948" y="21428"/>
                  <a:pt x="7435" y="21600"/>
                  <a:pt x="7925" y="21412"/>
                </a:cubicBezTo>
                <a:lnTo>
                  <a:pt x="17469" y="17752"/>
                </a:lnTo>
                <a:cubicBezTo>
                  <a:pt x="17959" y="17564"/>
                  <a:pt x="18415" y="17030"/>
                  <a:pt x="18792" y="16231"/>
                </a:cubicBezTo>
                <a:cubicBezTo>
                  <a:pt x="19168" y="15435"/>
                  <a:pt x="19470" y="14375"/>
                  <a:pt x="19655" y="13132"/>
                </a:cubicBezTo>
                <a:lnTo>
                  <a:pt x="19655" y="13118"/>
                </a:lnTo>
                <a:lnTo>
                  <a:pt x="21600" y="0"/>
                </a:lnTo>
                <a:lnTo>
                  <a:pt x="21400" y="0"/>
                </a:lnTo>
                <a:lnTo>
                  <a:pt x="19512" y="12727"/>
                </a:lnTo>
                <a:lnTo>
                  <a:pt x="19513" y="12741"/>
                </a:lnTo>
                <a:cubicBezTo>
                  <a:pt x="19331" y="13962"/>
                  <a:pt x="19034" y="15004"/>
                  <a:pt x="18664" y="15787"/>
                </a:cubicBezTo>
                <a:cubicBezTo>
                  <a:pt x="18293" y="16573"/>
                  <a:pt x="17845" y="17098"/>
                  <a:pt x="17363" y="17282"/>
                </a:cubicBezTo>
                <a:lnTo>
                  <a:pt x="7979" y="20882"/>
                </a:lnTo>
                <a:cubicBezTo>
                  <a:pt x="7497" y="21067"/>
                  <a:pt x="7018" y="20898"/>
                  <a:pt x="6581" y="20422"/>
                </a:cubicBezTo>
                <a:cubicBezTo>
                  <a:pt x="6146" y="19948"/>
                  <a:pt x="5750" y="19170"/>
                  <a:pt x="5450" y="18133"/>
                </a:cubicBezTo>
                <a:lnTo>
                  <a:pt x="5449" y="18119"/>
                </a:lnTo>
                <a:lnTo>
                  <a:pt x="236" y="0"/>
                </a:lnTo>
                <a:lnTo>
                  <a:pt x="0" y="0"/>
                </a:lnTo>
                <a:close/>
              </a:path>
            </a:pathLst>
          </a:custGeom>
          <a:solidFill>
            <a:srgbClr val="000000"/>
          </a:solidFill>
        </p:spPr>
        <p:txBody>
          <a:bodyPr lIns="38100" tIns="38100" rIns="38100" bIns="38100" anchor="ctr">
            <a:noAutofit/>
          </a:bodyPr>
          <a:lstStyle/>
          <a:p>
            <a:pPr algn="ctr" defTabSz="457200">
              <a:lnSpc>
                <a:spcPct val="100000"/>
              </a:lnSpc>
              <a:defRPr sz="3000" cap="none" spc="0">
                <a:solidFill>
                  <a:srgbClr val="F4FFFF"/>
                </a:solidFill>
                <a:effectLst>
                  <a:outerShdw blurRad="38100" dist="12700" dir="5400000" rotWithShape="0">
                    <a:srgbClr val="000000">
                      <a:alpha val="50000"/>
                    </a:srgbClr>
                  </a:outerShdw>
                </a:effectLst>
                <a:latin typeface="Gill Sans"/>
                <a:ea typeface="Gill Sans"/>
                <a:cs typeface="Gill Sans"/>
                <a:sym typeface="Gill Sans"/>
              </a:defRPr>
            </a:pPr>
            <a:endParaRPr/>
          </a:p>
        </p:txBody>
      </p:sp>
      <p:sp>
        <p:nvSpPr>
          <p:cNvPr id="28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5_Master">
    <p:spTree>
      <p:nvGrpSpPr>
        <p:cNvPr id="1" name=""/>
        <p:cNvGrpSpPr/>
        <p:nvPr/>
      </p:nvGrpSpPr>
      <p:grpSpPr>
        <a:xfrm>
          <a:off x="0" y="0"/>
          <a:ext cx="0" cy="0"/>
          <a:chOff x="0" y="0"/>
          <a:chExt cx="0" cy="0"/>
        </a:xfrm>
      </p:grpSpPr>
      <p:sp>
        <p:nvSpPr>
          <p:cNvPr id="29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
        <p:nvSpPr>
          <p:cNvPr id="297" name="Insert Picture Here 2018 Darker.png"/>
          <p:cNvSpPr>
            <a:spLocks noGrp="1"/>
          </p:cNvSpPr>
          <p:nvPr>
            <p:ph type="pic" idx="21"/>
          </p:nvPr>
        </p:nvSpPr>
        <p:spPr>
          <a:xfrm>
            <a:off x="2164188" y="0"/>
            <a:ext cx="24384001" cy="13716000"/>
          </a:xfrm>
          <a:prstGeom prst="rect">
            <a:avLst/>
          </a:prstGeom>
        </p:spPr>
        <p:txBody>
          <a:bodyPr lIns="91439" tIns="45719" rIns="91439" bIns="45719">
            <a:noAutofit/>
          </a:bodyPr>
          <a:lstStyle/>
          <a:p>
            <a:endParaRPr/>
          </a:p>
        </p:txBody>
      </p:sp>
      <p:sp>
        <p:nvSpPr>
          <p:cNvPr id="298" name="Shape"/>
          <p:cNvSpPr>
            <a:spLocks noGrp="1"/>
          </p:cNvSpPr>
          <p:nvPr>
            <p:ph type="body" idx="22"/>
          </p:nvPr>
        </p:nvSpPr>
        <p:spPr>
          <a:xfrm>
            <a:off x="9651789" y="245129"/>
            <a:ext cx="13165721" cy="12831404"/>
          </a:xfrm>
          <a:custGeom>
            <a:avLst/>
            <a:gdLst/>
            <a:ahLst/>
            <a:cxnLst>
              <a:cxn ang="0">
                <a:pos x="wd2" y="hd2"/>
              </a:cxn>
              <a:cxn ang="5400000">
                <a:pos x="wd2" y="hd2"/>
              </a:cxn>
              <a:cxn ang="10800000">
                <a:pos x="wd2" y="hd2"/>
              </a:cxn>
              <a:cxn ang="16200000">
                <a:pos x="wd2" y="hd2"/>
              </a:cxn>
            </a:cxnLst>
            <a:rect l="0" t="0" r="r" b="b"/>
            <a:pathLst>
              <a:path w="21584" h="21560" extrusionOk="0">
                <a:moveTo>
                  <a:pt x="8249" y="5"/>
                </a:moveTo>
                <a:cubicBezTo>
                  <a:pt x="8142" y="-2"/>
                  <a:pt x="8035" y="-1"/>
                  <a:pt x="7929" y="6"/>
                </a:cubicBezTo>
                <a:cubicBezTo>
                  <a:pt x="7503" y="34"/>
                  <a:pt x="7090" y="173"/>
                  <a:pt x="6734" y="414"/>
                </a:cubicBezTo>
                <a:cubicBezTo>
                  <a:pt x="6556" y="534"/>
                  <a:pt x="6393" y="676"/>
                  <a:pt x="6248" y="844"/>
                </a:cubicBezTo>
                <a:cubicBezTo>
                  <a:pt x="6247" y="845"/>
                  <a:pt x="6248" y="847"/>
                  <a:pt x="6247" y="848"/>
                </a:cubicBezTo>
                <a:lnTo>
                  <a:pt x="615" y="7389"/>
                </a:lnTo>
                <a:cubicBezTo>
                  <a:pt x="471" y="7557"/>
                  <a:pt x="347" y="7740"/>
                  <a:pt x="253" y="7936"/>
                </a:cubicBezTo>
                <a:cubicBezTo>
                  <a:pt x="252" y="7937"/>
                  <a:pt x="253" y="7940"/>
                  <a:pt x="252" y="7941"/>
                </a:cubicBezTo>
                <a:cubicBezTo>
                  <a:pt x="159" y="8135"/>
                  <a:pt x="90" y="8339"/>
                  <a:pt x="49" y="8550"/>
                </a:cubicBezTo>
                <a:cubicBezTo>
                  <a:pt x="7" y="8762"/>
                  <a:pt x="-8" y="8979"/>
                  <a:pt x="4" y="9197"/>
                </a:cubicBezTo>
                <a:cubicBezTo>
                  <a:pt x="4" y="9198"/>
                  <a:pt x="3" y="9200"/>
                  <a:pt x="3" y="9201"/>
                </a:cubicBezTo>
                <a:cubicBezTo>
                  <a:pt x="16" y="9418"/>
                  <a:pt x="60" y="9638"/>
                  <a:pt x="129" y="9849"/>
                </a:cubicBezTo>
                <a:lnTo>
                  <a:pt x="2836" y="18120"/>
                </a:lnTo>
                <a:lnTo>
                  <a:pt x="2835" y="18124"/>
                </a:lnTo>
                <a:cubicBezTo>
                  <a:pt x="2975" y="18547"/>
                  <a:pt x="3225" y="18917"/>
                  <a:pt x="3541" y="19203"/>
                </a:cubicBezTo>
                <a:cubicBezTo>
                  <a:pt x="3858" y="19489"/>
                  <a:pt x="4246" y="19689"/>
                  <a:pt x="4674" y="19778"/>
                </a:cubicBezTo>
                <a:lnTo>
                  <a:pt x="13017" y="21509"/>
                </a:lnTo>
                <a:cubicBezTo>
                  <a:pt x="13446" y="21598"/>
                  <a:pt x="13883" y="21568"/>
                  <a:pt x="14284" y="21431"/>
                </a:cubicBezTo>
                <a:cubicBezTo>
                  <a:pt x="14684" y="21294"/>
                  <a:pt x="15050" y="21053"/>
                  <a:pt x="15339" y="20718"/>
                </a:cubicBezTo>
                <a:lnTo>
                  <a:pt x="15340" y="20714"/>
                </a:lnTo>
                <a:lnTo>
                  <a:pt x="20972" y="14173"/>
                </a:lnTo>
                <a:cubicBezTo>
                  <a:pt x="21115" y="14006"/>
                  <a:pt x="21235" y="13819"/>
                  <a:pt x="21329" y="13625"/>
                </a:cubicBezTo>
                <a:cubicBezTo>
                  <a:pt x="21330" y="13624"/>
                  <a:pt x="21329" y="13622"/>
                  <a:pt x="21330" y="13620"/>
                </a:cubicBezTo>
                <a:cubicBezTo>
                  <a:pt x="21424" y="13425"/>
                  <a:pt x="21497" y="13220"/>
                  <a:pt x="21539" y="13008"/>
                </a:cubicBezTo>
                <a:cubicBezTo>
                  <a:pt x="21581" y="12795"/>
                  <a:pt x="21592" y="12577"/>
                  <a:pt x="21579" y="12359"/>
                </a:cubicBezTo>
                <a:cubicBezTo>
                  <a:pt x="21566" y="12142"/>
                  <a:pt x="21527" y="11926"/>
                  <a:pt x="21457" y="11713"/>
                </a:cubicBezTo>
                <a:lnTo>
                  <a:pt x="18751" y="3442"/>
                </a:lnTo>
                <a:cubicBezTo>
                  <a:pt x="18750" y="3441"/>
                  <a:pt x="18752" y="3439"/>
                  <a:pt x="18751" y="3438"/>
                </a:cubicBezTo>
                <a:cubicBezTo>
                  <a:pt x="18682" y="3225"/>
                  <a:pt x="18585" y="3029"/>
                  <a:pt x="18467" y="2848"/>
                </a:cubicBezTo>
                <a:cubicBezTo>
                  <a:pt x="18230" y="2485"/>
                  <a:pt x="17907" y="2191"/>
                  <a:pt x="17526" y="1996"/>
                </a:cubicBezTo>
                <a:cubicBezTo>
                  <a:pt x="17336" y="1898"/>
                  <a:pt x="17128" y="1824"/>
                  <a:pt x="16914" y="1779"/>
                </a:cubicBezTo>
                <a:lnTo>
                  <a:pt x="8570" y="48"/>
                </a:lnTo>
                <a:cubicBezTo>
                  <a:pt x="8463" y="26"/>
                  <a:pt x="8356" y="12"/>
                  <a:pt x="8249" y="5"/>
                </a:cubicBezTo>
                <a:close/>
                <a:moveTo>
                  <a:pt x="8294" y="194"/>
                </a:moveTo>
                <a:cubicBezTo>
                  <a:pt x="8399" y="200"/>
                  <a:pt x="8504" y="214"/>
                  <a:pt x="8609" y="236"/>
                </a:cubicBezTo>
                <a:lnTo>
                  <a:pt x="16806" y="1937"/>
                </a:lnTo>
                <a:cubicBezTo>
                  <a:pt x="17017" y="1980"/>
                  <a:pt x="17220" y="2054"/>
                  <a:pt x="17408" y="2150"/>
                </a:cubicBezTo>
                <a:cubicBezTo>
                  <a:pt x="17782" y="2342"/>
                  <a:pt x="18101" y="2630"/>
                  <a:pt x="18333" y="2987"/>
                </a:cubicBezTo>
                <a:cubicBezTo>
                  <a:pt x="18449" y="3165"/>
                  <a:pt x="18544" y="3358"/>
                  <a:pt x="18612" y="3567"/>
                </a:cubicBezTo>
                <a:cubicBezTo>
                  <a:pt x="18612" y="3568"/>
                  <a:pt x="18611" y="3570"/>
                  <a:pt x="18611" y="3571"/>
                </a:cubicBezTo>
                <a:lnTo>
                  <a:pt x="21271" y="11697"/>
                </a:lnTo>
                <a:cubicBezTo>
                  <a:pt x="21339" y="11906"/>
                  <a:pt x="21378" y="12118"/>
                  <a:pt x="21390" y="12332"/>
                </a:cubicBezTo>
                <a:cubicBezTo>
                  <a:pt x="21403" y="12546"/>
                  <a:pt x="21391" y="12760"/>
                  <a:pt x="21351" y="12969"/>
                </a:cubicBezTo>
                <a:cubicBezTo>
                  <a:pt x="21309" y="13177"/>
                  <a:pt x="21238" y="13379"/>
                  <a:pt x="21146" y="13571"/>
                </a:cubicBezTo>
                <a:cubicBezTo>
                  <a:pt x="21145" y="13573"/>
                  <a:pt x="21145" y="13574"/>
                  <a:pt x="21144" y="13576"/>
                </a:cubicBezTo>
                <a:cubicBezTo>
                  <a:pt x="21052" y="13766"/>
                  <a:pt x="20935" y="13949"/>
                  <a:pt x="20794" y="14113"/>
                </a:cubicBezTo>
                <a:lnTo>
                  <a:pt x="15260" y="20540"/>
                </a:lnTo>
                <a:lnTo>
                  <a:pt x="15259" y="20544"/>
                </a:lnTo>
                <a:cubicBezTo>
                  <a:pt x="14975" y="20873"/>
                  <a:pt x="14615" y="21110"/>
                  <a:pt x="14223" y="21244"/>
                </a:cubicBezTo>
                <a:cubicBezTo>
                  <a:pt x="13829" y="21379"/>
                  <a:pt x="13400" y="21408"/>
                  <a:pt x="12979" y="21321"/>
                </a:cubicBezTo>
                <a:lnTo>
                  <a:pt x="4781" y="19621"/>
                </a:lnTo>
                <a:cubicBezTo>
                  <a:pt x="4361" y="19533"/>
                  <a:pt x="3980" y="19336"/>
                  <a:pt x="3668" y="19055"/>
                </a:cubicBezTo>
                <a:cubicBezTo>
                  <a:pt x="3357" y="18775"/>
                  <a:pt x="3111" y="18411"/>
                  <a:pt x="2975" y="17996"/>
                </a:cubicBezTo>
                <a:lnTo>
                  <a:pt x="2976" y="17991"/>
                </a:lnTo>
                <a:lnTo>
                  <a:pt x="316" y="9865"/>
                </a:lnTo>
                <a:cubicBezTo>
                  <a:pt x="248" y="9658"/>
                  <a:pt x="205" y="9442"/>
                  <a:pt x="192" y="9229"/>
                </a:cubicBezTo>
                <a:cubicBezTo>
                  <a:pt x="192" y="9228"/>
                  <a:pt x="193" y="9226"/>
                  <a:pt x="193" y="9225"/>
                </a:cubicBezTo>
                <a:cubicBezTo>
                  <a:pt x="181" y="9011"/>
                  <a:pt x="196" y="8797"/>
                  <a:pt x="237" y="8588"/>
                </a:cubicBezTo>
                <a:cubicBezTo>
                  <a:pt x="278" y="8382"/>
                  <a:pt x="346" y="8181"/>
                  <a:pt x="437" y="7990"/>
                </a:cubicBezTo>
                <a:cubicBezTo>
                  <a:pt x="438" y="7989"/>
                  <a:pt x="437" y="7987"/>
                  <a:pt x="438" y="7986"/>
                </a:cubicBezTo>
                <a:cubicBezTo>
                  <a:pt x="530" y="7793"/>
                  <a:pt x="652" y="7614"/>
                  <a:pt x="794" y="7449"/>
                </a:cubicBezTo>
                <a:lnTo>
                  <a:pt x="6327" y="1023"/>
                </a:lnTo>
                <a:cubicBezTo>
                  <a:pt x="6327" y="1022"/>
                  <a:pt x="6326" y="1019"/>
                  <a:pt x="6327" y="1018"/>
                </a:cubicBezTo>
                <a:cubicBezTo>
                  <a:pt x="6469" y="853"/>
                  <a:pt x="6630" y="713"/>
                  <a:pt x="6805" y="595"/>
                </a:cubicBezTo>
                <a:cubicBezTo>
                  <a:pt x="7154" y="359"/>
                  <a:pt x="7561" y="222"/>
                  <a:pt x="7979" y="194"/>
                </a:cubicBezTo>
                <a:cubicBezTo>
                  <a:pt x="8083" y="187"/>
                  <a:pt x="8188" y="187"/>
                  <a:pt x="8294" y="194"/>
                </a:cubicBezTo>
                <a:close/>
              </a:path>
            </a:pathLst>
          </a:custGeom>
          <a:solidFill>
            <a:srgbClr val="000000"/>
          </a:solidFill>
        </p:spPr>
        <p:txBody>
          <a:bodyPr lIns="38100" tIns="38100" rIns="38100" bIns="38100" anchor="ctr">
            <a:noAutofit/>
          </a:bodyPr>
          <a:lstStyle/>
          <a:p>
            <a:pPr algn="ctr" defTabSz="457200">
              <a:lnSpc>
                <a:spcPct val="100000"/>
              </a:lnSpc>
              <a:defRPr sz="3000" cap="none" spc="0">
                <a:solidFill>
                  <a:srgbClr val="F4FFFF"/>
                </a:solidFill>
                <a:effectLst>
                  <a:outerShdw blurRad="38100" dist="12700" dir="5400000" rotWithShape="0">
                    <a:srgbClr val="000000">
                      <a:alpha val="50000"/>
                    </a:srgbClr>
                  </a:outerShdw>
                </a:effectLst>
                <a:latin typeface="Gill Sans"/>
                <a:ea typeface="Gill Sans"/>
                <a:cs typeface="Gill Sans"/>
                <a:sym typeface="Gill Sans"/>
              </a:defRPr>
            </a:pPr>
            <a:endParaRPr/>
          </a:p>
        </p:txBody>
      </p:sp>
      <p:sp>
        <p:nvSpPr>
          <p:cNvPr id="299" name="Shape"/>
          <p:cNvSpPr>
            <a:spLocks noGrp="1"/>
          </p:cNvSpPr>
          <p:nvPr>
            <p:ph type="body" idx="23"/>
          </p:nvPr>
        </p:nvSpPr>
        <p:spPr>
          <a:xfrm>
            <a:off x="7175962" y="-1541074"/>
            <a:ext cx="17733469" cy="16798438"/>
          </a:xfrm>
          <a:custGeom>
            <a:avLst/>
            <a:gdLst/>
            <a:ahLst/>
            <a:cxnLst>
              <a:cxn ang="0">
                <a:pos x="wd2" y="hd2"/>
              </a:cxn>
              <a:cxn ang="5400000">
                <a:pos x="wd2" y="hd2"/>
              </a:cxn>
              <a:cxn ang="10800000">
                <a:pos x="wd2" y="hd2"/>
              </a:cxn>
              <a:cxn ang="16200000">
                <a:pos x="wd2" y="hd2"/>
              </a:cxn>
            </a:cxnLst>
            <a:rect l="0" t="0" r="r" b="b"/>
            <a:pathLst>
              <a:path w="21584" h="21562" extrusionOk="0">
                <a:moveTo>
                  <a:pt x="14024" y="0"/>
                </a:moveTo>
                <a:cubicBezTo>
                  <a:pt x="13916" y="0"/>
                  <a:pt x="13808" y="7"/>
                  <a:pt x="13700" y="22"/>
                </a:cubicBezTo>
                <a:lnTo>
                  <a:pt x="5335" y="1187"/>
                </a:lnTo>
                <a:cubicBezTo>
                  <a:pt x="5228" y="1202"/>
                  <a:pt x="5123" y="1225"/>
                  <a:pt x="5020" y="1255"/>
                </a:cubicBezTo>
                <a:cubicBezTo>
                  <a:pt x="4918" y="1284"/>
                  <a:pt x="4818" y="1321"/>
                  <a:pt x="4721" y="1364"/>
                </a:cubicBezTo>
                <a:cubicBezTo>
                  <a:pt x="4331" y="1535"/>
                  <a:pt x="3987" y="1811"/>
                  <a:pt x="3729" y="2163"/>
                </a:cubicBezTo>
                <a:cubicBezTo>
                  <a:pt x="3600" y="2340"/>
                  <a:pt x="3492" y="2532"/>
                  <a:pt x="3409" y="2744"/>
                </a:cubicBezTo>
                <a:cubicBezTo>
                  <a:pt x="3408" y="2745"/>
                  <a:pt x="3410" y="2747"/>
                  <a:pt x="3410" y="2748"/>
                </a:cubicBezTo>
                <a:lnTo>
                  <a:pt x="187" y="10970"/>
                </a:lnTo>
                <a:cubicBezTo>
                  <a:pt x="104" y="11181"/>
                  <a:pt x="45" y="11400"/>
                  <a:pt x="19" y="11620"/>
                </a:cubicBezTo>
                <a:cubicBezTo>
                  <a:pt x="19" y="11622"/>
                  <a:pt x="20" y="11624"/>
                  <a:pt x="20" y="11625"/>
                </a:cubicBezTo>
                <a:cubicBezTo>
                  <a:pt x="-6" y="11844"/>
                  <a:pt x="-7" y="12065"/>
                  <a:pt x="20" y="12282"/>
                </a:cubicBezTo>
                <a:cubicBezTo>
                  <a:pt x="48" y="12501"/>
                  <a:pt x="102" y="12715"/>
                  <a:pt x="182" y="12921"/>
                </a:cubicBezTo>
                <a:cubicBezTo>
                  <a:pt x="183" y="12922"/>
                  <a:pt x="182" y="12924"/>
                  <a:pt x="183" y="12926"/>
                </a:cubicBezTo>
                <a:cubicBezTo>
                  <a:pt x="262" y="13130"/>
                  <a:pt x="373" y="13328"/>
                  <a:pt x="504" y="13508"/>
                </a:cubicBezTo>
                <a:lnTo>
                  <a:pt x="5641" y="20565"/>
                </a:lnTo>
                <a:lnTo>
                  <a:pt x="5642" y="20570"/>
                </a:lnTo>
                <a:cubicBezTo>
                  <a:pt x="5906" y="20930"/>
                  <a:pt x="6257" y="21202"/>
                  <a:pt x="6643" y="21370"/>
                </a:cubicBezTo>
                <a:cubicBezTo>
                  <a:pt x="7030" y="21538"/>
                  <a:pt x="7456" y="21600"/>
                  <a:pt x="7885" y="21540"/>
                </a:cubicBezTo>
                <a:lnTo>
                  <a:pt x="16250" y="20375"/>
                </a:lnTo>
                <a:cubicBezTo>
                  <a:pt x="16679" y="20315"/>
                  <a:pt x="17080" y="20138"/>
                  <a:pt x="17413" y="19869"/>
                </a:cubicBezTo>
                <a:cubicBezTo>
                  <a:pt x="17744" y="19602"/>
                  <a:pt x="18012" y="19244"/>
                  <a:pt x="18177" y="18823"/>
                </a:cubicBezTo>
                <a:lnTo>
                  <a:pt x="18177" y="18818"/>
                </a:lnTo>
                <a:lnTo>
                  <a:pt x="21400" y="10596"/>
                </a:lnTo>
                <a:cubicBezTo>
                  <a:pt x="21483" y="10387"/>
                  <a:pt x="21536" y="10166"/>
                  <a:pt x="21563" y="9947"/>
                </a:cubicBezTo>
                <a:cubicBezTo>
                  <a:pt x="21563" y="9945"/>
                  <a:pt x="21562" y="9944"/>
                  <a:pt x="21562" y="9942"/>
                </a:cubicBezTo>
                <a:cubicBezTo>
                  <a:pt x="21589" y="9721"/>
                  <a:pt x="21593" y="9499"/>
                  <a:pt x="21566" y="9280"/>
                </a:cubicBezTo>
                <a:cubicBezTo>
                  <a:pt x="21538" y="9061"/>
                  <a:pt x="21480" y="8847"/>
                  <a:pt x="21399" y="8641"/>
                </a:cubicBezTo>
                <a:cubicBezTo>
                  <a:pt x="21319" y="8435"/>
                  <a:pt x="21214" y="8240"/>
                  <a:pt x="21082" y="8059"/>
                </a:cubicBezTo>
                <a:lnTo>
                  <a:pt x="15945" y="1002"/>
                </a:lnTo>
                <a:cubicBezTo>
                  <a:pt x="15944" y="1001"/>
                  <a:pt x="15945" y="998"/>
                  <a:pt x="15944" y="997"/>
                </a:cubicBezTo>
                <a:cubicBezTo>
                  <a:pt x="15812" y="816"/>
                  <a:pt x="15660" y="659"/>
                  <a:pt x="15492" y="525"/>
                </a:cubicBezTo>
                <a:cubicBezTo>
                  <a:pt x="15156" y="255"/>
                  <a:pt x="14761" y="82"/>
                  <a:pt x="14342" y="23"/>
                </a:cubicBezTo>
                <a:cubicBezTo>
                  <a:pt x="14238" y="8"/>
                  <a:pt x="14131" y="1"/>
                  <a:pt x="14024" y="0"/>
                </a:cubicBezTo>
                <a:close/>
                <a:moveTo>
                  <a:pt x="13990" y="113"/>
                </a:moveTo>
                <a:cubicBezTo>
                  <a:pt x="14096" y="113"/>
                  <a:pt x="14202" y="121"/>
                  <a:pt x="14306" y="135"/>
                </a:cubicBezTo>
                <a:cubicBezTo>
                  <a:pt x="14720" y="194"/>
                  <a:pt x="15111" y="365"/>
                  <a:pt x="15443" y="632"/>
                </a:cubicBezTo>
                <a:cubicBezTo>
                  <a:pt x="15609" y="766"/>
                  <a:pt x="15760" y="920"/>
                  <a:pt x="15891" y="1100"/>
                </a:cubicBezTo>
                <a:cubicBezTo>
                  <a:pt x="15891" y="1101"/>
                  <a:pt x="15890" y="1103"/>
                  <a:pt x="15891" y="1104"/>
                </a:cubicBezTo>
                <a:lnTo>
                  <a:pt x="20974" y="8088"/>
                </a:lnTo>
                <a:cubicBezTo>
                  <a:pt x="21105" y="8267"/>
                  <a:pt x="21209" y="8460"/>
                  <a:pt x="21288" y="8664"/>
                </a:cubicBezTo>
                <a:cubicBezTo>
                  <a:pt x="21368" y="8867"/>
                  <a:pt x="21425" y="9079"/>
                  <a:pt x="21453" y="9296"/>
                </a:cubicBezTo>
                <a:cubicBezTo>
                  <a:pt x="21480" y="9512"/>
                  <a:pt x="21476" y="9732"/>
                  <a:pt x="21450" y="9951"/>
                </a:cubicBezTo>
                <a:cubicBezTo>
                  <a:pt x="21449" y="9952"/>
                  <a:pt x="21450" y="9954"/>
                  <a:pt x="21450" y="9955"/>
                </a:cubicBezTo>
                <a:cubicBezTo>
                  <a:pt x="21423" y="10172"/>
                  <a:pt x="21371" y="10391"/>
                  <a:pt x="21289" y="10598"/>
                </a:cubicBezTo>
                <a:lnTo>
                  <a:pt x="18100" y="18735"/>
                </a:lnTo>
                <a:lnTo>
                  <a:pt x="18100" y="18739"/>
                </a:lnTo>
                <a:cubicBezTo>
                  <a:pt x="17936" y="19155"/>
                  <a:pt x="17672" y="19510"/>
                  <a:pt x="17344" y="19775"/>
                </a:cubicBezTo>
                <a:cubicBezTo>
                  <a:pt x="17015" y="20040"/>
                  <a:pt x="16618" y="20216"/>
                  <a:pt x="16193" y="20275"/>
                </a:cubicBezTo>
                <a:lnTo>
                  <a:pt x="7916" y="21428"/>
                </a:lnTo>
                <a:cubicBezTo>
                  <a:pt x="7491" y="21487"/>
                  <a:pt x="7069" y="21425"/>
                  <a:pt x="6686" y="21259"/>
                </a:cubicBezTo>
                <a:cubicBezTo>
                  <a:pt x="6304" y="21093"/>
                  <a:pt x="5956" y="20824"/>
                  <a:pt x="5696" y="20467"/>
                </a:cubicBezTo>
                <a:lnTo>
                  <a:pt x="5695" y="20463"/>
                </a:lnTo>
                <a:lnTo>
                  <a:pt x="612" y="13479"/>
                </a:lnTo>
                <a:cubicBezTo>
                  <a:pt x="482" y="13301"/>
                  <a:pt x="372" y="13106"/>
                  <a:pt x="293" y="12903"/>
                </a:cubicBezTo>
                <a:cubicBezTo>
                  <a:pt x="293" y="12902"/>
                  <a:pt x="294" y="12900"/>
                  <a:pt x="293" y="12898"/>
                </a:cubicBezTo>
                <a:cubicBezTo>
                  <a:pt x="214" y="12695"/>
                  <a:pt x="160" y="12483"/>
                  <a:pt x="133" y="12266"/>
                </a:cubicBezTo>
                <a:cubicBezTo>
                  <a:pt x="106" y="12051"/>
                  <a:pt x="107" y="11833"/>
                  <a:pt x="132" y="11617"/>
                </a:cubicBezTo>
                <a:cubicBezTo>
                  <a:pt x="132" y="11615"/>
                  <a:pt x="131" y="11613"/>
                  <a:pt x="131" y="11612"/>
                </a:cubicBezTo>
                <a:cubicBezTo>
                  <a:pt x="158" y="11393"/>
                  <a:pt x="216" y="11177"/>
                  <a:pt x="297" y="10968"/>
                </a:cubicBezTo>
                <a:lnTo>
                  <a:pt x="3487" y="2832"/>
                </a:lnTo>
                <a:cubicBezTo>
                  <a:pt x="3487" y="2831"/>
                  <a:pt x="3486" y="2829"/>
                  <a:pt x="3486" y="2828"/>
                </a:cubicBezTo>
                <a:cubicBezTo>
                  <a:pt x="3568" y="2619"/>
                  <a:pt x="3676" y="2428"/>
                  <a:pt x="3803" y="2253"/>
                </a:cubicBezTo>
                <a:cubicBezTo>
                  <a:pt x="4058" y="1905"/>
                  <a:pt x="4399" y="1632"/>
                  <a:pt x="4784" y="1462"/>
                </a:cubicBezTo>
                <a:cubicBezTo>
                  <a:pt x="4881" y="1420"/>
                  <a:pt x="4979" y="1383"/>
                  <a:pt x="5081" y="1354"/>
                </a:cubicBezTo>
                <a:cubicBezTo>
                  <a:pt x="5182" y="1324"/>
                  <a:pt x="5286" y="1302"/>
                  <a:pt x="5392" y="1288"/>
                </a:cubicBezTo>
                <a:lnTo>
                  <a:pt x="13670" y="134"/>
                </a:lnTo>
                <a:cubicBezTo>
                  <a:pt x="13776" y="119"/>
                  <a:pt x="13883" y="113"/>
                  <a:pt x="13990" y="113"/>
                </a:cubicBezTo>
                <a:close/>
              </a:path>
            </a:pathLst>
          </a:custGeom>
          <a:solidFill>
            <a:srgbClr val="000000"/>
          </a:solidFill>
        </p:spPr>
        <p:txBody>
          <a:bodyPr lIns="38100" tIns="38100" rIns="38100" bIns="38100" anchor="ctr">
            <a:noAutofit/>
          </a:bodyPr>
          <a:lstStyle/>
          <a:p>
            <a:pPr algn="ctr" defTabSz="457200">
              <a:lnSpc>
                <a:spcPct val="100000"/>
              </a:lnSpc>
              <a:defRPr sz="3000" cap="none" spc="0">
                <a:solidFill>
                  <a:srgbClr val="F4FFFF"/>
                </a:solidFill>
                <a:effectLst>
                  <a:outerShdw blurRad="38100" dist="12700" dir="5400000" rotWithShape="0">
                    <a:srgbClr val="000000">
                      <a:alpha val="50000"/>
                    </a:srgbClr>
                  </a:outerShdw>
                </a:effectLst>
                <a:latin typeface="Gill Sans"/>
                <a:ea typeface="Gill Sans"/>
                <a:cs typeface="Gill Sans"/>
                <a:sym typeface="Gill Sans"/>
              </a:defRPr>
            </a:pPr>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2" name="Slide Number"/>
          <p:cNvSpPr txBox="1">
            <a:spLocks noGrp="1"/>
          </p:cNvSpPr>
          <p:nvPr>
            <p:ph type="sldNum" sz="quarter" idx="2"/>
          </p:nvPr>
        </p:nvSpPr>
        <p:spPr>
          <a:xfrm>
            <a:off x="22479000" y="635000"/>
            <a:ext cx="1270000" cy="406401"/>
          </a:xfrm>
          <a:prstGeom prst="rect">
            <a:avLst/>
          </a:prstGeom>
          <a:ln w="12700">
            <a:miter lim="400000"/>
          </a:ln>
        </p:spPr>
        <p:txBody>
          <a:bodyPr lIns="50800" tIns="50800" rIns="50800" bIns="50800" anchor="ctr">
            <a:spAutoFit/>
          </a:bodyPr>
          <a:lstStyle>
            <a:lvl1pPr algn="r">
              <a:lnSpc>
                <a:spcPct val="100000"/>
              </a:lnSpc>
              <a:defRPr spc="0">
                <a:latin typeface="Montserrat Bold"/>
                <a:ea typeface="Montserrat Bold"/>
                <a:cs typeface="Montserrat Bold"/>
                <a:sym typeface="Montserrat Bold"/>
              </a:defRPr>
            </a:lvl1pPr>
          </a:lstStyle>
          <a:p>
            <a:fld id="{86CB4B4D-7CA3-9044-876B-883B54F8677D}" type="slidenum">
              <a:t>‹#›</a:t>
            </a:fld>
            <a:endParaRPr/>
          </a:p>
        </p:txBody>
      </p:sp>
      <p:sp>
        <p:nvSpPr>
          <p:cNvPr id="3" name="Title Text"/>
          <p:cNvSpPr txBox="1">
            <a:spLocks noGrp="1"/>
          </p:cNvSpPr>
          <p:nvPr>
            <p:ph type="title"/>
          </p:nvPr>
        </p:nvSpPr>
        <p:spPr>
          <a:xfrm>
            <a:off x="2857590" y="4988207"/>
            <a:ext cx="20828001" cy="46482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b">
            <a:normAutofit/>
          </a:bodyPr>
          <a:lstStyle/>
          <a:p>
            <a:r>
              <a:t>Title Text</a:t>
            </a:r>
          </a:p>
        </p:txBody>
      </p:sp>
      <p:sp>
        <p:nvSpPr>
          <p:cNvPr id="4" name="Body Level One…"/>
          <p:cNvSpPr txBox="1">
            <a:spLocks noGrp="1"/>
          </p:cNvSpPr>
          <p:nvPr>
            <p:ph type="body" idx="1"/>
          </p:nvPr>
        </p:nvSpPr>
        <p:spPr>
          <a:xfrm>
            <a:off x="1778000" y="7073900"/>
            <a:ext cx="20828000" cy="15875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ormAutofit/>
          </a:bodyPr>
          <a:lstStyle/>
          <a:p>
            <a:r>
              <a:t>Body Level One</a:t>
            </a:r>
          </a:p>
          <a:p>
            <a:pPr lvl="1"/>
            <a:r>
              <a:t>Body Level Two</a:t>
            </a:r>
          </a:p>
          <a:p>
            <a:pPr lvl="2"/>
            <a:r>
              <a:t>Body Level Three</a:t>
            </a:r>
          </a:p>
          <a:p>
            <a:pPr lvl="3"/>
            <a:r>
              <a:t>Body Level Four</a:t>
            </a:r>
          </a:p>
          <a:p>
            <a:pPr lvl="4"/>
            <a:r>
              <a:t>Body Level Five</a:t>
            </a:r>
          </a:p>
        </p:txBody>
      </p:sp>
      <p:sp>
        <p:nvSpPr>
          <p:cNvPr id="6" name="TextBox 5">
            <a:extLst>
              <a:ext uri="{FF2B5EF4-FFF2-40B4-BE49-F238E27FC236}">
                <a16:creationId xmlns:a16="http://schemas.microsoft.com/office/drawing/2014/main" id="{3EC869A9-3DAC-482B-A768-B6A02EBF5C20}"/>
              </a:ext>
            </a:extLst>
          </p:cNvPr>
          <p:cNvSpPr txBox="1"/>
          <p:nvPr userDrawn="1">
            <p:extLst>
              <p:ext uri="{1162E1C5-73C7-4A58-AE30-91384D911F3F}">
                <p184:classification xmlns:p184="http://schemas.microsoft.com/office/powerpoint/2018/4/main" val="ftr"/>
              </p:ext>
            </p:extLst>
          </p:nvPr>
        </p:nvSpPr>
        <p:spPr>
          <a:xfrm>
            <a:off x="63500" y="13500100"/>
            <a:ext cx="644525" cy="152400"/>
          </a:xfrm>
          <a:prstGeom prst="rect">
            <a:avLst/>
          </a:prstGeom>
        </p:spPr>
        <p:txBody>
          <a:bodyPr horzOverflow="overflow" lIns="0" tIns="0" rIns="0" bIns="0">
            <a:spAutoFit/>
          </a:bodyPr>
          <a:lstStyle/>
          <a:p>
            <a:pPr algn="l"/>
            <a:r>
              <a:rPr lang="en-US" sz="1000">
                <a:solidFill>
                  <a:srgbClr val="000000">
                    <a:alpha val="50000"/>
                  </a:srgbClr>
                </a:solidFill>
                <a:latin typeface="Aptos" panose="020B0004020202020204" pitchFamily="34" charset="0"/>
              </a:rPr>
              <a:t>C2 General</a:t>
            </a:r>
          </a:p>
        </p:txBody>
      </p:sp>
    </p:spTree>
  </p:cSld>
  <p:clrMap bg1="dk1" tx1="lt1" bg2="dk2" tx2="lt2" accent1="accent1" accent2="accent2" accent3="accent3" accent4="accent4" accent5="accent5" accent6="accent6" hlink="hlink" folHlink="folHlink"/>
  <p:sldLayoutIdLst>
    <p:sldLayoutId id="2147483649" r:id="rId1"/>
    <p:sldLayoutId id="2147483678" r:id="rId2"/>
    <p:sldLayoutId id="2147483679" r:id="rId3"/>
  </p:sldLayoutIdLst>
  <p:transition spd="med"/>
  <p:txStyles>
    <p:titleStyle>
      <a:lvl1pPr marL="0" marR="0" indent="0" algn="l" defTabSz="825500" rtl="0" latinLnBrk="0">
        <a:lnSpc>
          <a:spcPct val="90000"/>
        </a:lnSpc>
        <a:spcBef>
          <a:spcPts val="0"/>
        </a:spcBef>
        <a:spcAft>
          <a:spcPts val="0"/>
        </a:spcAft>
        <a:buClrTx/>
        <a:buSzTx/>
        <a:buFontTx/>
        <a:buNone/>
        <a:tabLst/>
        <a:defRPr sz="7000" b="0" i="0" u="none" strike="noStrike" cap="all" spc="0" baseline="0">
          <a:solidFill>
            <a:srgbClr val="FFFFFF"/>
          </a:solidFill>
          <a:uFillTx/>
          <a:latin typeface="+mn-lt"/>
          <a:ea typeface="+mn-ea"/>
          <a:cs typeface="+mn-cs"/>
          <a:sym typeface="Montserrat ExtraBold"/>
        </a:defRPr>
      </a:lvl1pPr>
      <a:lvl2pPr marL="0" marR="0" indent="0" algn="l" defTabSz="825500" rtl="0" latinLnBrk="0">
        <a:lnSpc>
          <a:spcPct val="90000"/>
        </a:lnSpc>
        <a:spcBef>
          <a:spcPts val="0"/>
        </a:spcBef>
        <a:spcAft>
          <a:spcPts val="0"/>
        </a:spcAft>
        <a:buClrTx/>
        <a:buSzTx/>
        <a:buFontTx/>
        <a:buNone/>
        <a:tabLst/>
        <a:defRPr sz="7000" b="0" i="0" u="none" strike="noStrike" cap="all" spc="0" baseline="0">
          <a:solidFill>
            <a:srgbClr val="FFFFFF"/>
          </a:solidFill>
          <a:uFillTx/>
          <a:latin typeface="+mn-lt"/>
          <a:ea typeface="+mn-ea"/>
          <a:cs typeface="+mn-cs"/>
          <a:sym typeface="Montserrat ExtraBold"/>
        </a:defRPr>
      </a:lvl2pPr>
      <a:lvl3pPr marL="0" marR="0" indent="0" algn="l" defTabSz="825500" rtl="0" latinLnBrk="0">
        <a:lnSpc>
          <a:spcPct val="90000"/>
        </a:lnSpc>
        <a:spcBef>
          <a:spcPts val="0"/>
        </a:spcBef>
        <a:spcAft>
          <a:spcPts val="0"/>
        </a:spcAft>
        <a:buClrTx/>
        <a:buSzTx/>
        <a:buFontTx/>
        <a:buNone/>
        <a:tabLst/>
        <a:defRPr sz="7000" b="0" i="0" u="none" strike="noStrike" cap="all" spc="0" baseline="0">
          <a:solidFill>
            <a:srgbClr val="FFFFFF"/>
          </a:solidFill>
          <a:uFillTx/>
          <a:latin typeface="+mn-lt"/>
          <a:ea typeface="+mn-ea"/>
          <a:cs typeface="+mn-cs"/>
          <a:sym typeface="Montserrat ExtraBold"/>
        </a:defRPr>
      </a:lvl3pPr>
      <a:lvl4pPr marL="0" marR="0" indent="0" algn="l" defTabSz="825500" rtl="0" latinLnBrk="0">
        <a:lnSpc>
          <a:spcPct val="90000"/>
        </a:lnSpc>
        <a:spcBef>
          <a:spcPts val="0"/>
        </a:spcBef>
        <a:spcAft>
          <a:spcPts val="0"/>
        </a:spcAft>
        <a:buClrTx/>
        <a:buSzTx/>
        <a:buFontTx/>
        <a:buNone/>
        <a:tabLst/>
        <a:defRPr sz="7000" b="0" i="0" u="none" strike="noStrike" cap="all" spc="0" baseline="0">
          <a:solidFill>
            <a:srgbClr val="FFFFFF"/>
          </a:solidFill>
          <a:uFillTx/>
          <a:latin typeface="+mn-lt"/>
          <a:ea typeface="+mn-ea"/>
          <a:cs typeface="+mn-cs"/>
          <a:sym typeface="Montserrat ExtraBold"/>
        </a:defRPr>
      </a:lvl4pPr>
      <a:lvl5pPr marL="0" marR="0" indent="0" algn="l" defTabSz="825500" rtl="0" latinLnBrk="0">
        <a:lnSpc>
          <a:spcPct val="90000"/>
        </a:lnSpc>
        <a:spcBef>
          <a:spcPts val="0"/>
        </a:spcBef>
        <a:spcAft>
          <a:spcPts val="0"/>
        </a:spcAft>
        <a:buClrTx/>
        <a:buSzTx/>
        <a:buFontTx/>
        <a:buNone/>
        <a:tabLst/>
        <a:defRPr sz="7000" b="0" i="0" u="none" strike="noStrike" cap="all" spc="0" baseline="0">
          <a:solidFill>
            <a:srgbClr val="FFFFFF"/>
          </a:solidFill>
          <a:uFillTx/>
          <a:latin typeface="+mn-lt"/>
          <a:ea typeface="+mn-ea"/>
          <a:cs typeface="+mn-cs"/>
          <a:sym typeface="Montserrat ExtraBold"/>
        </a:defRPr>
      </a:lvl5pPr>
      <a:lvl6pPr marL="0" marR="0" indent="0" algn="l" defTabSz="825500" rtl="0" latinLnBrk="0">
        <a:lnSpc>
          <a:spcPct val="90000"/>
        </a:lnSpc>
        <a:spcBef>
          <a:spcPts val="0"/>
        </a:spcBef>
        <a:spcAft>
          <a:spcPts val="0"/>
        </a:spcAft>
        <a:buClrTx/>
        <a:buSzTx/>
        <a:buFontTx/>
        <a:buNone/>
        <a:tabLst/>
        <a:defRPr sz="7000" b="0" i="0" u="none" strike="noStrike" cap="all" spc="0" baseline="0">
          <a:solidFill>
            <a:srgbClr val="FFFFFF"/>
          </a:solidFill>
          <a:uFillTx/>
          <a:latin typeface="+mn-lt"/>
          <a:ea typeface="+mn-ea"/>
          <a:cs typeface="+mn-cs"/>
          <a:sym typeface="Montserrat ExtraBold"/>
        </a:defRPr>
      </a:lvl6pPr>
      <a:lvl7pPr marL="0" marR="0" indent="0" algn="l" defTabSz="825500" rtl="0" latinLnBrk="0">
        <a:lnSpc>
          <a:spcPct val="90000"/>
        </a:lnSpc>
        <a:spcBef>
          <a:spcPts val="0"/>
        </a:spcBef>
        <a:spcAft>
          <a:spcPts val="0"/>
        </a:spcAft>
        <a:buClrTx/>
        <a:buSzTx/>
        <a:buFontTx/>
        <a:buNone/>
        <a:tabLst/>
        <a:defRPr sz="7000" b="0" i="0" u="none" strike="noStrike" cap="all" spc="0" baseline="0">
          <a:solidFill>
            <a:srgbClr val="FFFFFF"/>
          </a:solidFill>
          <a:uFillTx/>
          <a:latin typeface="+mn-lt"/>
          <a:ea typeface="+mn-ea"/>
          <a:cs typeface="+mn-cs"/>
          <a:sym typeface="Montserrat ExtraBold"/>
        </a:defRPr>
      </a:lvl7pPr>
      <a:lvl8pPr marL="0" marR="0" indent="0" algn="l" defTabSz="825500" rtl="0" latinLnBrk="0">
        <a:lnSpc>
          <a:spcPct val="90000"/>
        </a:lnSpc>
        <a:spcBef>
          <a:spcPts val="0"/>
        </a:spcBef>
        <a:spcAft>
          <a:spcPts val="0"/>
        </a:spcAft>
        <a:buClrTx/>
        <a:buSzTx/>
        <a:buFontTx/>
        <a:buNone/>
        <a:tabLst/>
        <a:defRPr sz="7000" b="0" i="0" u="none" strike="noStrike" cap="all" spc="0" baseline="0">
          <a:solidFill>
            <a:srgbClr val="FFFFFF"/>
          </a:solidFill>
          <a:uFillTx/>
          <a:latin typeface="+mn-lt"/>
          <a:ea typeface="+mn-ea"/>
          <a:cs typeface="+mn-cs"/>
          <a:sym typeface="Montserrat ExtraBold"/>
        </a:defRPr>
      </a:lvl8pPr>
      <a:lvl9pPr marL="0" marR="0" indent="0" algn="l" defTabSz="825500" rtl="0" latinLnBrk="0">
        <a:lnSpc>
          <a:spcPct val="90000"/>
        </a:lnSpc>
        <a:spcBef>
          <a:spcPts val="0"/>
        </a:spcBef>
        <a:spcAft>
          <a:spcPts val="0"/>
        </a:spcAft>
        <a:buClrTx/>
        <a:buSzTx/>
        <a:buFontTx/>
        <a:buNone/>
        <a:tabLst/>
        <a:defRPr sz="7000" b="0" i="0" u="none" strike="noStrike" cap="all" spc="0" baseline="0">
          <a:solidFill>
            <a:srgbClr val="FFFFFF"/>
          </a:solidFill>
          <a:uFillTx/>
          <a:latin typeface="+mn-lt"/>
          <a:ea typeface="+mn-ea"/>
          <a:cs typeface="+mn-cs"/>
          <a:sym typeface="Montserrat ExtraBold"/>
        </a:defRPr>
      </a:lvl9pPr>
    </p:titleStyle>
    <p:bodyStyle>
      <a:lvl1pPr marL="0" marR="0" indent="0" algn="l" defTabSz="825500" rtl="0" latinLnBrk="0">
        <a:lnSpc>
          <a:spcPct val="150000"/>
        </a:lnSpc>
        <a:spcBef>
          <a:spcPts val="0"/>
        </a:spcBef>
        <a:spcAft>
          <a:spcPts val="0"/>
        </a:spcAft>
        <a:buClrTx/>
        <a:buSzTx/>
        <a:buFontTx/>
        <a:buNone/>
        <a:tabLst/>
        <a:defRPr sz="2000" b="0" i="0" u="none" strike="noStrike" cap="all" spc="59" baseline="0">
          <a:solidFill>
            <a:srgbClr val="FFFFFF"/>
          </a:solidFill>
          <a:uFillTx/>
          <a:latin typeface="Montserrat Bold"/>
          <a:ea typeface="Montserrat Bold"/>
          <a:cs typeface="Montserrat Bold"/>
          <a:sym typeface="Montserrat Bold"/>
        </a:defRPr>
      </a:lvl1pPr>
      <a:lvl2pPr marL="0" marR="0" indent="0" algn="l" defTabSz="825500" rtl="0" latinLnBrk="0">
        <a:lnSpc>
          <a:spcPct val="150000"/>
        </a:lnSpc>
        <a:spcBef>
          <a:spcPts val="0"/>
        </a:spcBef>
        <a:spcAft>
          <a:spcPts val="0"/>
        </a:spcAft>
        <a:buClrTx/>
        <a:buSzTx/>
        <a:buFontTx/>
        <a:buNone/>
        <a:tabLst/>
        <a:defRPr sz="2000" b="0" i="0" u="none" strike="noStrike" cap="all" spc="59" baseline="0">
          <a:solidFill>
            <a:srgbClr val="FFFFFF"/>
          </a:solidFill>
          <a:uFillTx/>
          <a:latin typeface="Montserrat Bold"/>
          <a:ea typeface="Montserrat Bold"/>
          <a:cs typeface="Montserrat Bold"/>
          <a:sym typeface="Montserrat Bold"/>
        </a:defRPr>
      </a:lvl2pPr>
      <a:lvl3pPr marL="0" marR="0" indent="0" algn="l" defTabSz="825500" rtl="0" latinLnBrk="0">
        <a:lnSpc>
          <a:spcPct val="150000"/>
        </a:lnSpc>
        <a:spcBef>
          <a:spcPts val="0"/>
        </a:spcBef>
        <a:spcAft>
          <a:spcPts val="0"/>
        </a:spcAft>
        <a:buClrTx/>
        <a:buSzTx/>
        <a:buFontTx/>
        <a:buNone/>
        <a:tabLst/>
        <a:defRPr sz="2000" b="0" i="0" u="none" strike="noStrike" cap="all" spc="59" baseline="0">
          <a:solidFill>
            <a:srgbClr val="FFFFFF"/>
          </a:solidFill>
          <a:uFillTx/>
          <a:latin typeface="Montserrat Bold"/>
          <a:ea typeface="Montserrat Bold"/>
          <a:cs typeface="Montserrat Bold"/>
          <a:sym typeface="Montserrat Bold"/>
        </a:defRPr>
      </a:lvl3pPr>
      <a:lvl4pPr marL="0" marR="0" indent="0" algn="l" defTabSz="825500" rtl="0" latinLnBrk="0">
        <a:lnSpc>
          <a:spcPct val="150000"/>
        </a:lnSpc>
        <a:spcBef>
          <a:spcPts val="0"/>
        </a:spcBef>
        <a:spcAft>
          <a:spcPts val="0"/>
        </a:spcAft>
        <a:buClrTx/>
        <a:buSzTx/>
        <a:buFontTx/>
        <a:buNone/>
        <a:tabLst/>
        <a:defRPr sz="2000" b="0" i="0" u="none" strike="noStrike" cap="all" spc="59" baseline="0">
          <a:solidFill>
            <a:srgbClr val="FFFFFF"/>
          </a:solidFill>
          <a:uFillTx/>
          <a:latin typeface="Montserrat Bold"/>
          <a:ea typeface="Montserrat Bold"/>
          <a:cs typeface="Montserrat Bold"/>
          <a:sym typeface="Montserrat Bold"/>
        </a:defRPr>
      </a:lvl4pPr>
      <a:lvl5pPr marL="0" marR="0" indent="0" algn="l" defTabSz="825500" rtl="0" latinLnBrk="0">
        <a:lnSpc>
          <a:spcPct val="150000"/>
        </a:lnSpc>
        <a:spcBef>
          <a:spcPts val="0"/>
        </a:spcBef>
        <a:spcAft>
          <a:spcPts val="0"/>
        </a:spcAft>
        <a:buClrTx/>
        <a:buSzTx/>
        <a:buFontTx/>
        <a:buNone/>
        <a:tabLst/>
        <a:defRPr sz="2000" b="0" i="0" u="none" strike="noStrike" cap="all" spc="59" baseline="0">
          <a:solidFill>
            <a:srgbClr val="FFFFFF"/>
          </a:solidFill>
          <a:uFillTx/>
          <a:latin typeface="Montserrat Bold"/>
          <a:ea typeface="Montserrat Bold"/>
          <a:cs typeface="Montserrat Bold"/>
          <a:sym typeface="Montserrat Bold"/>
        </a:defRPr>
      </a:lvl5pPr>
      <a:lvl6pPr marL="0" marR="0" indent="355600" algn="l" defTabSz="825500" rtl="0" latinLnBrk="0">
        <a:lnSpc>
          <a:spcPct val="150000"/>
        </a:lnSpc>
        <a:spcBef>
          <a:spcPts val="0"/>
        </a:spcBef>
        <a:spcAft>
          <a:spcPts val="0"/>
        </a:spcAft>
        <a:buClrTx/>
        <a:buSzTx/>
        <a:buFontTx/>
        <a:buNone/>
        <a:tabLst/>
        <a:defRPr sz="2000" b="0" i="0" u="none" strike="noStrike" cap="all" spc="59" baseline="0">
          <a:solidFill>
            <a:srgbClr val="FFFFFF"/>
          </a:solidFill>
          <a:uFillTx/>
          <a:latin typeface="Montserrat Bold"/>
          <a:ea typeface="Montserrat Bold"/>
          <a:cs typeface="Montserrat Bold"/>
          <a:sym typeface="Montserrat Bold"/>
        </a:defRPr>
      </a:lvl6pPr>
      <a:lvl7pPr marL="0" marR="0" indent="711200" algn="l" defTabSz="825500" rtl="0" latinLnBrk="0">
        <a:lnSpc>
          <a:spcPct val="150000"/>
        </a:lnSpc>
        <a:spcBef>
          <a:spcPts val="0"/>
        </a:spcBef>
        <a:spcAft>
          <a:spcPts val="0"/>
        </a:spcAft>
        <a:buClrTx/>
        <a:buSzTx/>
        <a:buFontTx/>
        <a:buNone/>
        <a:tabLst/>
        <a:defRPr sz="2000" b="0" i="0" u="none" strike="noStrike" cap="all" spc="59" baseline="0">
          <a:solidFill>
            <a:srgbClr val="FFFFFF"/>
          </a:solidFill>
          <a:uFillTx/>
          <a:latin typeface="Montserrat Bold"/>
          <a:ea typeface="Montserrat Bold"/>
          <a:cs typeface="Montserrat Bold"/>
          <a:sym typeface="Montserrat Bold"/>
        </a:defRPr>
      </a:lvl7pPr>
      <a:lvl8pPr marL="0" marR="0" indent="1066800" algn="l" defTabSz="825500" rtl="0" latinLnBrk="0">
        <a:lnSpc>
          <a:spcPct val="150000"/>
        </a:lnSpc>
        <a:spcBef>
          <a:spcPts val="0"/>
        </a:spcBef>
        <a:spcAft>
          <a:spcPts val="0"/>
        </a:spcAft>
        <a:buClrTx/>
        <a:buSzTx/>
        <a:buFontTx/>
        <a:buNone/>
        <a:tabLst/>
        <a:defRPr sz="2000" b="0" i="0" u="none" strike="noStrike" cap="all" spc="59" baseline="0">
          <a:solidFill>
            <a:srgbClr val="FFFFFF"/>
          </a:solidFill>
          <a:uFillTx/>
          <a:latin typeface="Montserrat Bold"/>
          <a:ea typeface="Montserrat Bold"/>
          <a:cs typeface="Montserrat Bold"/>
          <a:sym typeface="Montserrat Bold"/>
        </a:defRPr>
      </a:lvl8pPr>
      <a:lvl9pPr marL="0" marR="0" indent="1422400" algn="l" defTabSz="825500" rtl="0" latinLnBrk="0">
        <a:lnSpc>
          <a:spcPct val="150000"/>
        </a:lnSpc>
        <a:spcBef>
          <a:spcPts val="0"/>
        </a:spcBef>
        <a:spcAft>
          <a:spcPts val="0"/>
        </a:spcAft>
        <a:buClrTx/>
        <a:buSzTx/>
        <a:buFontTx/>
        <a:buNone/>
        <a:tabLst/>
        <a:defRPr sz="2000" b="0" i="0" u="none" strike="noStrike" cap="all" spc="59" baseline="0">
          <a:solidFill>
            <a:srgbClr val="FFFFFF"/>
          </a:solidFill>
          <a:uFillTx/>
          <a:latin typeface="Montserrat Bold"/>
          <a:ea typeface="Montserrat Bold"/>
          <a:cs typeface="Montserrat Bold"/>
          <a:sym typeface="Montserrat Bold"/>
        </a:defRPr>
      </a:lvl9pPr>
    </p:bodyStyle>
    <p:otherStyle>
      <a:lvl1pPr marL="0" marR="0" indent="0" algn="r" defTabSz="825500" rtl="0" latinLnBrk="0">
        <a:lnSpc>
          <a:spcPct val="100000"/>
        </a:lnSpc>
        <a:spcBef>
          <a:spcPts val="0"/>
        </a:spcBef>
        <a:spcAft>
          <a:spcPts val="0"/>
        </a:spcAft>
        <a:buClrTx/>
        <a:buSzTx/>
        <a:buFontTx/>
        <a:buNone/>
        <a:tabLst/>
        <a:defRPr sz="2000" b="0" i="0" u="none" strike="noStrike" cap="none" spc="0" baseline="0">
          <a:solidFill>
            <a:schemeClr val="tx1"/>
          </a:solidFill>
          <a:uFillTx/>
          <a:latin typeface="+mn-lt"/>
          <a:ea typeface="+mn-ea"/>
          <a:cs typeface="+mn-cs"/>
          <a:sym typeface="Montserrat Bold"/>
        </a:defRPr>
      </a:lvl1pPr>
      <a:lvl2pPr marL="0" marR="0" indent="228600" algn="r" defTabSz="825500" rtl="0" latinLnBrk="0">
        <a:lnSpc>
          <a:spcPct val="100000"/>
        </a:lnSpc>
        <a:spcBef>
          <a:spcPts val="0"/>
        </a:spcBef>
        <a:spcAft>
          <a:spcPts val="0"/>
        </a:spcAft>
        <a:buClrTx/>
        <a:buSzTx/>
        <a:buFontTx/>
        <a:buNone/>
        <a:tabLst/>
        <a:defRPr sz="2000" b="0" i="0" u="none" strike="noStrike" cap="none" spc="0" baseline="0">
          <a:solidFill>
            <a:schemeClr val="tx1"/>
          </a:solidFill>
          <a:uFillTx/>
          <a:latin typeface="+mn-lt"/>
          <a:ea typeface="+mn-ea"/>
          <a:cs typeface="+mn-cs"/>
          <a:sym typeface="Montserrat Bold"/>
        </a:defRPr>
      </a:lvl2pPr>
      <a:lvl3pPr marL="0" marR="0" indent="457200" algn="r" defTabSz="825500" rtl="0" latinLnBrk="0">
        <a:lnSpc>
          <a:spcPct val="100000"/>
        </a:lnSpc>
        <a:spcBef>
          <a:spcPts val="0"/>
        </a:spcBef>
        <a:spcAft>
          <a:spcPts val="0"/>
        </a:spcAft>
        <a:buClrTx/>
        <a:buSzTx/>
        <a:buFontTx/>
        <a:buNone/>
        <a:tabLst/>
        <a:defRPr sz="2000" b="0" i="0" u="none" strike="noStrike" cap="none" spc="0" baseline="0">
          <a:solidFill>
            <a:schemeClr val="tx1"/>
          </a:solidFill>
          <a:uFillTx/>
          <a:latin typeface="+mn-lt"/>
          <a:ea typeface="+mn-ea"/>
          <a:cs typeface="+mn-cs"/>
          <a:sym typeface="Montserrat Bold"/>
        </a:defRPr>
      </a:lvl3pPr>
      <a:lvl4pPr marL="0" marR="0" indent="685800" algn="r" defTabSz="825500" rtl="0" latinLnBrk="0">
        <a:lnSpc>
          <a:spcPct val="100000"/>
        </a:lnSpc>
        <a:spcBef>
          <a:spcPts val="0"/>
        </a:spcBef>
        <a:spcAft>
          <a:spcPts val="0"/>
        </a:spcAft>
        <a:buClrTx/>
        <a:buSzTx/>
        <a:buFontTx/>
        <a:buNone/>
        <a:tabLst/>
        <a:defRPr sz="2000" b="0" i="0" u="none" strike="noStrike" cap="none" spc="0" baseline="0">
          <a:solidFill>
            <a:schemeClr val="tx1"/>
          </a:solidFill>
          <a:uFillTx/>
          <a:latin typeface="+mn-lt"/>
          <a:ea typeface="+mn-ea"/>
          <a:cs typeface="+mn-cs"/>
          <a:sym typeface="Montserrat Bold"/>
        </a:defRPr>
      </a:lvl4pPr>
      <a:lvl5pPr marL="0" marR="0" indent="914400" algn="r" defTabSz="825500" rtl="0" latinLnBrk="0">
        <a:lnSpc>
          <a:spcPct val="100000"/>
        </a:lnSpc>
        <a:spcBef>
          <a:spcPts val="0"/>
        </a:spcBef>
        <a:spcAft>
          <a:spcPts val="0"/>
        </a:spcAft>
        <a:buClrTx/>
        <a:buSzTx/>
        <a:buFontTx/>
        <a:buNone/>
        <a:tabLst/>
        <a:defRPr sz="2000" b="0" i="0" u="none" strike="noStrike" cap="none" spc="0" baseline="0">
          <a:solidFill>
            <a:schemeClr val="tx1"/>
          </a:solidFill>
          <a:uFillTx/>
          <a:latin typeface="+mn-lt"/>
          <a:ea typeface="+mn-ea"/>
          <a:cs typeface="+mn-cs"/>
          <a:sym typeface="Montserrat Bold"/>
        </a:defRPr>
      </a:lvl5pPr>
      <a:lvl6pPr marL="0" marR="0" indent="1143000" algn="r" defTabSz="825500" rtl="0" latinLnBrk="0">
        <a:lnSpc>
          <a:spcPct val="100000"/>
        </a:lnSpc>
        <a:spcBef>
          <a:spcPts val="0"/>
        </a:spcBef>
        <a:spcAft>
          <a:spcPts val="0"/>
        </a:spcAft>
        <a:buClrTx/>
        <a:buSzTx/>
        <a:buFontTx/>
        <a:buNone/>
        <a:tabLst/>
        <a:defRPr sz="2000" b="0" i="0" u="none" strike="noStrike" cap="none" spc="0" baseline="0">
          <a:solidFill>
            <a:schemeClr val="tx1"/>
          </a:solidFill>
          <a:uFillTx/>
          <a:latin typeface="+mn-lt"/>
          <a:ea typeface="+mn-ea"/>
          <a:cs typeface="+mn-cs"/>
          <a:sym typeface="Montserrat Bold"/>
        </a:defRPr>
      </a:lvl6pPr>
      <a:lvl7pPr marL="0" marR="0" indent="1371600" algn="r" defTabSz="825500" rtl="0" latinLnBrk="0">
        <a:lnSpc>
          <a:spcPct val="100000"/>
        </a:lnSpc>
        <a:spcBef>
          <a:spcPts val="0"/>
        </a:spcBef>
        <a:spcAft>
          <a:spcPts val="0"/>
        </a:spcAft>
        <a:buClrTx/>
        <a:buSzTx/>
        <a:buFontTx/>
        <a:buNone/>
        <a:tabLst/>
        <a:defRPr sz="2000" b="0" i="0" u="none" strike="noStrike" cap="none" spc="0" baseline="0">
          <a:solidFill>
            <a:schemeClr val="tx1"/>
          </a:solidFill>
          <a:uFillTx/>
          <a:latin typeface="+mn-lt"/>
          <a:ea typeface="+mn-ea"/>
          <a:cs typeface="+mn-cs"/>
          <a:sym typeface="Montserrat Bold"/>
        </a:defRPr>
      </a:lvl7pPr>
      <a:lvl8pPr marL="0" marR="0" indent="1600200" algn="r" defTabSz="825500" rtl="0" latinLnBrk="0">
        <a:lnSpc>
          <a:spcPct val="100000"/>
        </a:lnSpc>
        <a:spcBef>
          <a:spcPts val="0"/>
        </a:spcBef>
        <a:spcAft>
          <a:spcPts val="0"/>
        </a:spcAft>
        <a:buClrTx/>
        <a:buSzTx/>
        <a:buFontTx/>
        <a:buNone/>
        <a:tabLst/>
        <a:defRPr sz="2000" b="0" i="0" u="none" strike="noStrike" cap="none" spc="0" baseline="0">
          <a:solidFill>
            <a:schemeClr val="tx1"/>
          </a:solidFill>
          <a:uFillTx/>
          <a:latin typeface="+mn-lt"/>
          <a:ea typeface="+mn-ea"/>
          <a:cs typeface="+mn-cs"/>
          <a:sym typeface="Montserrat Bold"/>
        </a:defRPr>
      </a:lvl8pPr>
      <a:lvl9pPr marL="0" marR="0" indent="1828800" algn="r" defTabSz="825500" rtl="0" latinLnBrk="0">
        <a:lnSpc>
          <a:spcPct val="100000"/>
        </a:lnSpc>
        <a:spcBef>
          <a:spcPts val="0"/>
        </a:spcBef>
        <a:spcAft>
          <a:spcPts val="0"/>
        </a:spcAft>
        <a:buClrTx/>
        <a:buSzTx/>
        <a:buFontTx/>
        <a:buNone/>
        <a:tabLst/>
        <a:defRPr sz="2000" b="0" i="0" u="none" strike="noStrike" cap="none" spc="0" baseline="0">
          <a:solidFill>
            <a:schemeClr val="tx1"/>
          </a:solidFill>
          <a:uFillTx/>
          <a:latin typeface="+mn-lt"/>
          <a:ea typeface="+mn-ea"/>
          <a:cs typeface="+mn-cs"/>
          <a:sym typeface="Montserrat Bold"/>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3.xml"/><Relationship Id="rId5" Type="http://schemas.openxmlformats.org/officeDocument/2006/relationships/image" Target="../media/image3.sv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52" name="pexels-ann-poan-5799379.jpg"/>
          <p:cNvPicPr>
            <a:picLocks noGrp="1" noChangeAspect="1"/>
          </p:cNvPicPr>
          <p:nvPr>
            <p:ph type="pic" idx="21"/>
          </p:nvPr>
        </p:nvPicPr>
        <p:blipFill>
          <a:blip r:embed="rId3">
            <a:extLst>
              <a:ext uri="{28A0092B-C50C-407E-A947-70E740481C1C}">
                <a14:useLocalDpi xmlns:a14="http://schemas.microsoft.com/office/drawing/2010/main" val="0"/>
              </a:ext>
            </a:extLst>
          </a:blip>
          <a:srcRect l="4113" r="4113"/>
          <a:stretch/>
        </p:blipFill>
        <p:spPr>
          <a:xfrm>
            <a:off x="4915418" y="0"/>
            <a:ext cx="18881663" cy="13716000"/>
          </a:xfrm>
          <a:custGeom>
            <a:avLst/>
            <a:gdLst/>
            <a:ahLst/>
            <a:cxnLst>
              <a:cxn ang="0">
                <a:pos x="wd2" y="hd2"/>
              </a:cxn>
              <a:cxn ang="5400000">
                <a:pos x="wd2" y="hd2"/>
              </a:cxn>
              <a:cxn ang="10800000">
                <a:pos x="wd2" y="hd2"/>
              </a:cxn>
              <a:cxn ang="16200000">
                <a:pos x="wd2" y="hd2"/>
              </a:cxn>
            </a:cxnLst>
            <a:rect l="0" t="0" r="r" b="b"/>
            <a:pathLst>
              <a:path w="21456" h="21600" extrusionOk="0">
                <a:moveTo>
                  <a:pt x="5670" y="0"/>
                </a:moveTo>
                <a:lnTo>
                  <a:pt x="3950" y="662"/>
                </a:lnTo>
                <a:cubicBezTo>
                  <a:pt x="3102" y="988"/>
                  <a:pt x="2444" y="1917"/>
                  <a:pt x="2224" y="3098"/>
                </a:cubicBezTo>
                <a:lnTo>
                  <a:pt x="79" y="14606"/>
                </a:lnTo>
                <a:cubicBezTo>
                  <a:pt x="24" y="14902"/>
                  <a:pt x="-2" y="15202"/>
                  <a:pt x="0" y="15499"/>
                </a:cubicBezTo>
                <a:cubicBezTo>
                  <a:pt x="8" y="16390"/>
                  <a:pt x="267" y="17255"/>
                  <a:pt x="738" y="17896"/>
                </a:cubicBezTo>
                <a:lnTo>
                  <a:pt x="3460" y="21600"/>
                </a:lnTo>
                <a:lnTo>
                  <a:pt x="19204" y="21600"/>
                </a:lnTo>
                <a:cubicBezTo>
                  <a:pt x="19214" y="21554"/>
                  <a:pt x="19225" y="21508"/>
                  <a:pt x="19233" y="21462"/>
                </a:cubicBezTo>
                <a:lnTo>
                  <a:pt x="21378" y="9954"/>
                </a:lnTo>
                <a:cubicBezTo>
                  <a:pt x="21598" y="8772"/>
                  <a:pt x="21347" y="7519"/>
                  <a:pt x="20719" y="6664"/>
                </a:cubicBezTo>
                <a:lnTo>
                  <a:pt x="15823" y="0"/>
                </a:lnTo>
                <a:lnTo>
                  <a:pt x="5670" y="0"/>
                </a:lnTo>
                <a:close/>
              </a:path>
            </a:pathLst>
          </a:custGeom>
        </p:spPr>
      </p:pic>
      <p:sp>
        <p:nvSpPr>
          <p:cNvPr id="1253" name="Shape"/>
          <p:cNvSpPr/>
          <p:nvPr/>
        </p:nvSpPr>
        <p:spPr>
          <a:xfrm>
            <a:off x="9074824" y="245129"/>
            <a:ext cx="13165720" cy="12831404"/>
          </a:xfrm>
          <a:custGeom>
            <a:avLst/>
            <a:gdLst/>
            <a:ahLst/>
            <a:cxnLst>
              <a:cxn ang="0">
                <a:pos x="wd2" y="hd2"/>
              </a:cxn>
              <a:cxn ang="5400000">
                <a:pos x="wd2" y="hd2"/>
              </a:cxn>
              <a:cxn ang="10800000">
                <a:pos x="wd2" y="hd2"/>
              </a:cxn>
              <a:cxn ang="16200000">
                <a:pos x="wd2" y="hd2"/>
              </a:cxn>
            </a:cxnLst>
            <a:rect l="0" t="0" r="r" b="b"/>
            <a:pathLst>
              <a:path w="21584" h="21560" extrusionOk="0">
                <a:moveTo>
                  <a:pt x="8249" y="5"/>
                </a:moveTo>
                <a:cubicBezTo>
                  <a:pt x="8142" y="-2"/>
                  <a:pt x="8035" y="-1"/>
                  <a:pt x="7929" y="6"/>
                </a:cubicBezTo>
                <a:cubicBezTo>
                  <a:pt x="7503" y="34"/>
                  <a:pt x="7090" y="173"/>
                  <a:pt x="6734" y="414"/>
                </a:cubicBezTo>
                <a:cubicBezTo>
                  <a:pt x="6556" y="534"/>
                  <a:pt x="6393" y="676"/>
                  <a:pt x="6248" y="844"/>
                </a:cubicBezTo>
                <a:cubicBezTo>
                  <a:pt x="6247" y="845"/>
                  <a:pt x="6248" y="847"/>
                  <a:pt x="6247" y="848"/>
                </a:cubicBezTo>
                <a:lnTo>
                  <a:pt x="615" y="7389"/>
                </a:lnTo>
                <a:cubicBezTo>
                  <a:pt x="471" y="7557"/>
                  <a:pt x="347" y="7740"/>
                  <a:pt x="253" y="7936"/>
                </a:cubicBezTo>
                <a:cubicBezTo>
                  <a:pt x="252" y="7937"/>
                  <a:pt x="253" y="7940"/>
                  <a:pt x="252" y="7941"/>
                </a:cubicBezTo>
                <a:cubicBezTo>
                  <a:pt x="159" y="8135"/>
                  <a:pt x="90" y="8339"/>
                  <a:pt x="49" y="8550"/>
                </a:cubicBezTo>
                <a:cubicBezTo>
                  <a:pt x="7" y="8762"/>
                  <a:pt x="-8" y="8979"/>
                  <a:pt x="4" y="9197"/>
                </a:cubicBezTo>
                <a:cubicBezTo>
                  <a:pt x="4" y="9198"/>
                  <a:pt x="3" y="9200"/>
                  <a:pt x="3" y="9201"/>
                </a:cubicBezTo>
                <a:cubicBezTo>
                  <a:pt x="16" y="9418"/>
                  <a:pt x="60" y="9638"/>
                  <a:pt x="129" y="9849"/>
                </a:cubicBezTo>
                <a:lnTo>
                  <a:pt x="2836" y="18120"/>
                </a:lnTo>
                <a:lnTo>
                  <a:pt x="2835" y="18124"/>
                </a:lnTo>
                <a:cubicBezTo>
                  <a:pt x="2975" y="18547"/>
                  <a:pt x="3225" y="18917"/>
                  <a:pt x="3541" y="19203"/>
                </a:cubicBezTo>
                <a:cubicBezTo>
                  <a:pt x="3858" y="19489"/>
                  <a:pt x="4246" y="19689"/>
                  <a:pt x="4674" y="19778"/>
                </a:cubicBezTo>
                <a:lnTo>
                  <a:pt x="13017" y="21509"/>
                </a:lnTo>
                <a:cubicBezTo>
                  <a:pt x="13446" y="21598"/>
                  <a:pt x="13883" y="21568"/>
                  <a:pt x="14284" y="21431"/>
                </a:cubicBezTo>
                <a:cubicBezTo>
                  <a:pt x="14684" y="21294"/>
                  <a:pt x="15050" y="21053"/>
                  <a:pt x="15339" y="20718"/>
                </a:cubicBezTo>
                <a:lnTo>
                  <a:pt x="15340" y="20714"/>
                </a:lnTo>
                <a:lnTo>
                  <a:pt x="20972" y="14173"/>
                </a:lnTo>
                <a:cubicBezTo>
                  <a:pt x="21115" y="14006"/>
                  <a:pt x="21235" y="13819"/>
                  <a:pt x="21329" y="13625"/>
                </a:cubicBezTo>
                <a:cubicBezTo>
                  <a:pt x="21330" y="13624"/>
                  <a:pt x="21329" y="13622"/>
                  <a:pt x="21330" y="13620"/>
                </a:cubicBezTo>
                <a:cubicBezTo>
                  <a:pt x="21424" y="13425"/>
                  <a:pt x="21497" y="13220"/>
                  <a:pt x="21539" y="13008"/>
                </a:cubicBezTo>
                <a:cubicBezTo>
                  <a:pt x="21581" y="12795"/>
                  <a:pt x="21592" y="12577"/>
                  <a:pt x="21579" y="12359"/>
                </a:cubicBezTo>
                <a:cubicBezTo>
                  <a:pt x="21566" y="12142"/>
                  <a:pt x="21527" y="11926"/>
                  <a:pt x="21457" y="11713"/>
                </a:cubicBezTo>
                <a:lnTo>
                  <a:pt x="18751" y="3442"/>
                </a:lnTo>
                <a:cubicBezTo>
                  <a:pt x="18750" y="3441"/>
                  <a:pt x="18752" y="3439"/>
                  <a:pt x="18751" y="3438"/>
                </a:cubicBezTo>
                <a:cubicBezTo>
                  <a:pt x="18682" y="3225"/>
                  <a:pt x="18585" y="3029"/>
                  <a:pt x="18467" y="2848"/>
                </a:cubicBezTo>
                <a:cubicBezTo>
                  <a:pt x="18230" y="2485"/>
                  <a:pt x="17907" y="2191"/>
                  <a:pt x="17526" y="1996"/>
                </a:cubicBezTo>
                <a:cubicBezTo>
                  <a:pt x="17336" y="1898"/>
                  <a:pt x="17128" y="1824"/>
                  <a:pt x="16914" y="1779"/>
                </a:cubicBezTo>
                <a:lnTo>
                  <a:pt x="8570" y="48"/>
                </a:lnTo>
                <a:cubicBezTo>
                  <a:pt x="8463" y="26"/>
                  <a:pt x="8356" y="12"/>
                  <a:pt x="8249" y="5"/>
                </a:cubicBezTo>
                <a:close/>
                <a:moveTo>
                  <a:pt x="8294" y="194"/>
                </a:moveTo>
                <a:cubicBezTo>
                  <a:pt x="8399" y="200"/>
                  <a:pt x="8504" y="214"/>
                  <a:pt x="8609" y="236"/>
                </a:cubicBezTo>
                <a:lnTo>
                  <a:pt x="16806" y="1937"/>
                </a:lnTo>
                <a:cubicBezTo>
                  <a:pt x="17017" y="1980"/>
                  <a:pt x="17220" y="2054"/>
                  <a:pt x="17408" y="2150"/>
                </a:cubicBezTo>
                <a:cubicBezTo>
                  <a:pt x="17782" y="2342"/>
                  <a:pt x="18101" y="2630"/>
                  <a:pt x="18333" y="2987"/>
                </a:cubicBezTo>
                <a:cubicBezTo>
                  <a:pt x="18449" y="3165"/>
                  <a:pt x="18544" y="3358"/>
                  <a:pt x="18612" y="3567"/>
                </a:cubicBezTo>
                <a:cubicBezTo>
                  <a:pt x="18612" y="3568"/>
                  <a:pt x="18611" y="3570"/>
                  <a:pt x="18611" y="3571"/>
                </a:cubicBezTo>
                <a:lnTo>
                  <a:pt x="21271" y="11697"/>
                </a:lnTo>
                <a:cubicBezTo>
                  <a:pt x="21339" y="11906"/>
                  <a:pt x="21378" y="12118"/>
                  <a:pt x="21390" y="12332"/>
                </a:cubicBezTo>
                <a:cubicBezTo>
                  <a:pt x="21403" y="12546"/>
                  <a:pt x="21391" y="12760"/>
                  <a:pt x="21351" y="12969"/>
                </a:cubicBezTo>
                <a:cubicBezTo>
                  <a:pt x="21309" y="13177"/>
                  <a:pt x="21238" y="13379"/>
                  <a:pt x="21146" y="13571"/>
                </a:cubicBezTo>
                <a:cubicBezTo>
                  <a:pt x="21145" y="13573"/>
                  <a:pt x="21145" y="13574"/>
                  <a:pt x="21144" y="13576"/>
                </a:cubicBezTo>
                <a:cubicBezTo>
                  <a:pt x="21052" y="13766"/>
                  <a:pt x="20935" y="13949"/>
                  <a:pt x="20794" y="14113"/>
                </a:cubicBezTo>
                <a:lnTo>
                  <a:pt x="15260" y="20540"/>
                </a:lnTo>
                <a:lnTo>
                  <a:pt x="15259" y="20544"/>
                </a:lnTo>
                <a:cubicBezTo>
                  <a:pt x="14975" y="20873"/>
                  <a:pt x="14615" y="21110"/>
                  <a:pt x="14223" y="21244"/>
                </a:cubicBezTo>
                <a:cubicBezTo>
                  <a:pt x="13829" y="21379"/>
                  <a:pt x="13400" y="21408"/>
                  <a:pt x="12979" y="21321"/>
                </a:cubicBezTo>
                <a:lnTo>
                  <a:pt x="4781" y="19621"/>
                </a:lnTo>
                <a:cubicBezTo>
                  <a:pt x="4361" y="19533"/>
                  <a:pt x="3980" y="19336"/>
                  <a:pt x="3668" y="19055"/>
                </a:cubicBezTo>
                <a:cubicBezTo>
                  <a:pt x="3357" y="18775"/>
                  <a:pt x="3111" y="18411"/>
                  <a:pt x="2975" y="17996"/>
                </a:cubicBezTo>
                <a:lnTo>
                  <a:pt x="2976" y="17991"/>
                </a:lnTo>
                <a:lnTo>
                  <a:pt x="316" y="9865"/>
                </a:lnTo>
                <a:cubicBezTo>
                  <a:pt x="248" y="9658"/>
                  <a:pt x="205" y="9442"/>
                  <a:pt x="192" y="9229"/>
                </a:cubicBezTo>
                <a:cubicBezTo>
                  <a:pt x="192" y="9228"/>
                  <a:pt x="193" y="9226"/>
                  <a:pt x="193" y="9225"/>
                </a:cubicBezTo>
                <a:cubicBezTo>
                  <a:pt x="181" y="9011"/>
                  <a:pt x="196" y="8797"/>
                  <a:pt x="237" y="8588"/>
                </a:cubicBezTo>
                <a:cubicBezTo>
                  <a:pt x="278" y="8382"/>
                  <a:pt x="346" y="8181"/>
                  <a:pt x="437" y="7990"/>
                </a:cubicBezTo>
                <a:cubicBezTo>
                  <a:pt x="438" y="7989"/>
                  <a:pt x="437" y="7987"/>
                  <a:pt x="438" y="7986"/>
                </a:cubicBezTo>
                <a:cubicBezTo>
                  <a:pt x="530" y="7793"/>
                  <a:pt x="652" y="7614"/>
                  <a:pt x="794" y="7449"/>
                </a:cubicBezTo>
                <a:lnTo>
                  <a:pt x="6327" y="1023"/>
                </a:lnTo>
                <a:cubicBezTo>
                  <a:pt x="6327" y="1022"/>
                  <a:pt x="6326" y="1019"/>
                  <a:pt x="6327" y="1018"/>
                </a:cubicBezTo>
                <a:cubicBezTo>
                  <a:pt x="6469" y="853"/>
                  <a:pt x="6630" y="713"/>
                  <a:pt x="6805" y="595"/>
                </a:cubicBezTo>
                <a:cubicBezTo>
                  <a:pt x="7154" y="359"/>
                  <a:pt x="7561" y="222"/>
                  <a:pt x="7979" y="194"/>
                </a:cubicBezTo>
                <a:cubicBezTo>
                  <a:pt x="8083" y="187"/>
                  <a:pt x="8188" y="187"/>
                  <a:pt x="8294" y="194"/>
                </a:cubicBezTo>
                <a:close/>
              </a:path>
            </a:pathLst>
          </a:custGeom>
          <a:solidFill>
            <a:srgbClr val="000000"/>
          </a:solidFill>
          <a:ln w="12700">
            <a:miter lim="400000"/>
          </a:ln>
        </p:spPr>
        <p:txBody>
          <a:bodyPr lIns="38100" tIns="38100" rIns="38100" bIns="38100" anchor="ctr"/>
          <a:lstStyle/>
          <a:p>
            <a:pPr algn="ctr" defTabSz="457200">
              <a:lnSpc>
                <a:spcPct val="100000"/>
              </a:lnSpc>
              <a:defRPr sz="3000" spc="0">
                <a:solidFill>
                  <a:srgbClr val="F4FFFF"/>
                </a:solidFill>
                <a:effectLst>
                  <a:outerShdw blurRad="38100" dist="12700" dir="5400000" rotWithShape="0">
                    <a:srgbClr val="000000">
                      <a:alpha val="50000"/>
                    </a:srgbClr>
                  </a:outerShdw>
                </a:effectLst>
                <a:latin typeface="Gill Sans"/>
                <a:ea typeface="Gill Sans"/>
                <a:cs typeface="Gill Sans"/>
                <a:sym typeface="Gill Sans"/>
              </a:defRPr>
            </a:pPr>
            <a:endParaRPr/>
          </a:p>
        </p:txBody>
      </p:sp>
      <p:sp>
        <p:nvSpPr>
          <p:cNvPr id="1254" name="Shape"/>
          <p:cNvSpPr/>
          <p:nvPr/>
        </p:nvSpPr>
        <p:spPr>
          <a:xfrm>
            <a:off x="7175962" y="-1541074"/>
            <a:ext cx="17733469" cy="16798438"/>
          </a:xfrm>
          <a:custGeom>
            <a:avLst/>
            <a:gdLst/>
            <a:ahLst/>
            <a:cxnLst>
              <a:cxn ang="0">
                <a:pos x="wd2" y="hd2"/>
              </a:cxn>
              <a:cxn ang="5400000">
                <a:pos x="wd2" y="hd2"/>
              </a:cxn>
              <a:cxn ang="10800000">
                <a:pos x="wd2" y="hd2"/>
              </a:cxn>
              <a:cxn ang="16200000">
                <a:pos x="wd2" y="hd2"/>
              </a:cxn>
            </a:cxnLst>
            <a:rect l="0" t="0" r="r" b="b"/>
            <a:pathLst>
              <a:path w="21584" h="21562" extrusionOk="0">
                <a:moveTo>
                  <a:pt x="14024" y="0"/>
                </a:moveTo>
                <a:cubicBezTo>
                  <a:pt x="13916" y="0"/>
                  <a:pt x="13808" y="7"/>
                  <a:pt x="13700" y="22"/>
                </a:cubicBezTo>
                <a:lnTo>
                  <a:pt x="5335" y="1187"/>
                </a:lnTo>
                <a:cubicBezTo>
                  <a:pt x="5228" y="1202"/>
                  <a:pt x="5123" y="1225"/>
                  <a:pt x="5020" y="1255"/>
                </a:cubicBezTo>
                <a:cubicBezTo>
                  <a:pt x="4918" y="1284"/>
                  <a:pt x="4818" y="1321"/>
                  <a:pt x="4721" y="1364"/>
                </a:cubicBezTo>
                <a:cubicBezTo>
                  <a:pt x="4331" y="1535"/>
                  <a:pt x="3987" y="1811"/>
                  <a:pt x="3729" y="2163"/>
                </a:cubicBezTo>
                <a:cubicBezTo>
                  <a:pt x="3600" y="2340"/>
                  <a:pt x="3492" y="2532"/>
                  <a:pt x="3409" y="2744"/>
                </a:cubicBezTo>
                <a:cubicBezTo>
                  <a:pt x="3408" y="2745"/>
                  <a:pt x="3410" y="2747"/>
                  <a:pt x="3410" y="2748"/>
                </a:cubicBezTo>
                <a:lnTo>
                  <a:pt x="187" y="10970"/>
                </a:lnTo>
                <a:cubicBezTo>
                  <a:pt x="104" y="11181"/>
                  <a:pt x="45" y="11400"/>
                  <a:pt x="19" y="11620"/>
                </a:cubicBezTo>
                <a:cubicBezTo>
                  <a:pt x="19" y="11622"/>
                  <a:pt x="20" y="11624"/>
                  <a:pt x="20" y="11625"/>
                </a:cubicBezTo>
                <a:cubicBezTo>
                  <a:pt x="-6" y="11844"/>
                  <a:pt x="-7" y="12065"/>
                  <a:pt x="20" y="12282"/>
                </a:cubicBezTo>
                <a:cubicBezTo>
                  <a:pt x="48" y="12501"/>
                  <a:pt x="102" y="12715"/>
                  <a:pt x="182" y="12921"/>
                </a:cubicBezTo>
                <a:cubicBezTo>
                  <a:pt x="183" y="12922"/>
                  <a:pt x="182" y="12924"/>
                  <a:pt x="183" y="12926"/>
                </a:cubicBezTo>
                <a:cubicBezTo>
                  <a:pt x="262" y="13130"/>
                  <a:pt x="373" y="13328"/>
                  <a:pt x="504" y="13508"/>
                </a:cubicBezTo>
                <a:lnTo>
                  <a:pt x="5641" y="20565"/>
                </a:lnTo>
                <a:lnTo>
                  <a:pt x="5642" y="20570"/>
                </a:lnTo>
                <a:cubicBezTo>
                  <a:pt x="5906" y="20930"/>
                  <a:pt x="6257" y="21202"/>
                  <a:pt x="6643" y="21370"/>
                </a:cubicBezTo>
                <a:cubicBezTo>
                  <a:pt x="7030" y="21538"/>
                  <a:pt x="7456" y="21600"/>
                  <a:pt x="7885" y="21540"/>
                </a:cubicBezTo>
                <a:lnTo>
                  <a:pt x="16250" y="20375"/>
                </a:lnTo>
                <a:cubicBezTo>
                  <a:pt x="16679" y="20315"/>
                  <a:pt x="17080" y="20138"/>
                  <a:pt x="17413" y="19869"/>
                </a:cubicBezTo>
                <a:cubicBezTo>
                  <a:pt x="17744" y="19602"/>
                  <a:pt x="18012" y="19244"/>
                  <a:pt x="18177" y="18823"/>
                </a:cubicBezTo>
                <a:lnTo>
                  <a:pt x="18177" y="18818"/>
                </a:lnTo>
                <a:lnTo>
                  <a:pt x="21400" y="10596"/>
                </a:lnTo>
                <a:cubicBezTo>
                  <a:pt x="21483" y="10387"/>
                  <a:pt x="21536" y="10166"/>
                  <a:pt x="21563" y="9947"/>
                </a:cubicBezTo>
                <a:cubicBezTo>
                  <a:pt x="21563" y="9945"/>
                  <a:pt x="21562" y="9944"/>
                  <a:pt x="21562" y="9942"/>
                </a:cubicBezTo>
                <a:cubicBezTo>
                  <a:pt x="21589" y="9721"/>
                  <a:pt x="21593" y="9499"/>
                  <a:pt x="21566" y="9280"/>
                </a:cubicBezTo>
                <a:cubicBezTo>
                  <a:pt x="21538" y="9061"/>
                  <a:pt x="21480" y="8847"/>
                  <a:pt x="21399" y="8641"/>
                </a:cubicBezTo>
                <a:cubicBezTo>
                  <a:pt x="21319" y="8435"/>
                  <a:pt x="21214" y="8240"/>
                  <a:pt x="21082" y="8059"/>
                </a:cubicBezTo>
                <a:lnTo>
                  <a:pt x="15945" y="1002"/>
                </a:lnTo>
                <a:cubicBezTo>
                  <a:pt x="15944" y="1001"/>
                  <a:pt x="15945" y="998"/>
                  <a:pt x="15944" y="997"/>
                </a:cubicBezTo>
                <a:cubicBezTo>
                  <a:pt x="15812" y="816"/>
                  <a:pt x="15660" y="659"/>
                  <a:pt x="15492" y="525"/>
                </a:cubicBezTo>
                <a:cubicBezTo>
                  <a:pt x="15156" y="255"/>
                  <a:pt x="14761" y="82"/>
                  <a:pt x="14342" y="23"/>
                </a:cubicBezTo>
                <a:cubicBezTo>
                  <a:pt x="14238" y="8"/>
                  <a:pt x="14131" y="1"/>
                  <a:pt x="14024" y="0"/>
                </a:cubicBezTo>
                <a:close/>
                <a:moveTo>
                  <a:pt x="13990" y="113"/>
                </a:moveTo>
                <a:cubicBezTo>
                  <a:pt x="14096" y="113"/>
                  <a:pt x="14202" y="121"/>
                  <a:pt x="14306" y="135"/>
                </a:cubicBezTo>
                <a:cubicBezTo>
                  <a:pt x="14720" y="194"/>
                  <a:pt x="15111" y="365"/>
                  <a:pt x="15443" y="632"/>
                </a:cubicBezTo>
                <a:cubicBezTo>
                  <a:pt x="15609" y="766"/>
                  <a:pt x="15760" y="920"/>
                  <a:pt x="15891" y="1100"/>
                </a:cubicBezTo>
                <a:cubicBezTo>
                  <a:pt x="15891" y="1101"/>
                  <a:pt x="15890" y="1103"/>
                  <a:pt x="15891" y="1104"/>
                </a:cubicBezTo>
                <a:lnTo>
                  <a:pt x="20974" y="8088"/>
                </a:lnTo>
                <a:cubicBezTo>
                  <a:pt x="21105" y="8267"/>
                  <a:pt x="21209" y="8460"/>
                  <a:pt x="21288" y="8664"/>
                </a:cubicBezTo>
                <a:cubicBezTo>
                  <a:pt x="21368" y="8867"/>
                  <a:pt x="21425" y="9079"/>
                  <a:pt x="21453" y="9296"/>
                </a:cubicBezTo>
                <a:cubicBezTo>
                  <a:pt x="21480" y="9512"/>
                  <a:pt x="21476" y="9732"/>
                  <a:pt x="21450" y="9951"/>
                </a:cubicBezTo>
                <a:cubicBezTo>
                  <a:pt x="21449" y="9952"/>
                  <a:pt x="21450" y="9954"/>
                  <a:pt x="21450" y="9955"/>
                </a:cubicBezTo>
                <a:cubicBezTo>
                  <a:pt x="21423" y="10172"/>
                  <a:pt x="21371" y="10391"/>
                  <a:pt x="21289" y="10598"/>
                </a:cubicBezTo>
                <a:lnTo>
                  <a:pt x="18100" y="18735"/>
                </a:lnTo>
                <a:lnTo>
                  <a:pt x="18100" y="18739"/>
                </a:lnTo>
                <a:cubicBezTo>
                  <a:pt x="17936" y="19155"/>
                  <a:pt x="17672" y="19510"/>
                  <a:pt x="17344" y="19775"/>
                </a:cubicBezTo>
                <a:cubicBezTo>
                  <a:pt x="17015" y="20040"/>
                  <a:pt x="16618" y="20216"/>
                  <a:pt x="16193" y="20275"/>
                </a:cubicBezTo>
                <a:lnTo>
                  <a:pt x="7916" y="21428"/>
                </a:lnTo>
                <a:cubicBezTo>
                  <a:pt x="7491" y="21487"/>
                  <a:pt x="7069" y="21425"/>
                  <a:pt x="6686" y="21259"/>
                </a:cubicBezTo>
                <a:cubicBezTo>
                  <a:pt x="6304" y="21093"/>
                  <a:pt x="5956" y="20824"/>
                  <a:pt x="5696" y="20467"/>
                </a:cubicBezTo>
                <a:lnTo>
                  <a:pt x="5695" y="20463"/>
                </a:lnTo>
                <a:lnTo>
                  <a:pt x="612" y="13479"/>
                </a:lnTo>
                <a:cubicBezTo>
                  <a:pt x="482" y="13301"/>
                  <a:pt x="372" y="13106"/>
                  <a:pt x="293" y="12903"/>
                </a:cubicBezTo>
                <a:cubicBezTo>
                  <a:pt x="293" y="12902"/>
                  <a:pt x="294" y="12900"/>
                  <a:pt x="293" y="12898"/>
                </a:cubicBezTo>
                <a:cubicBezTo>
                  <a:pt x="214" y="12695"/>
                  <a:pt x="160" y="12483"/>
                  <a:pt x="133" y="12266"/>
                </a:cubicBezTo>
                <a:cubicBezTo>
                  <a:pt x="106" y="12051"/>
                  <a:pt x="107" y="11833"/>
                  <a:pt x="132" y="11617"/>
                </a:cubicBezTo>
                <a:cubicBezTo>
                  <a:pt x="132" y="11615"/>
                  <a:pt x="131" y="11613"/>
                  <a:pt x="131" y="11612"/>
                </a:cubicBezTo>
                <a:cubicBezTo>
                  <a:pt x="158" y="11393"/>
                  <a:pt x="216" y="11177"/>
                  <a:pt x="297" y="10968"/>
                </a:cubicBezTo>
                <a:lnTo>
                  <a:pt x="3487" y="2832"/>
                </a:lnTo>
                <a:cubicBezTo>
                  <a:pt x="3487" y="2831"/>
                  <a:pt x="3486" y="2829"/>
                  <a:pt x="3486" y="2828"/>
                </a:cubicBezTo>
                <a:cubicBezTo>
                  <a:pt x="3568" y="2619"/>
                  <a:pt x="3676" y="2428"/>
                  <a:pt x="3803" y="2253"/>
                </a:cubicBezTo>
                <a:cubicBezTo>
                  <a:pt x="4058" y="1905"/>
                  <a:pt x="4399" y="1632"/>
                  <a:pt x="4784" y="1462"/>
                </a:cubicBezTo>
                <a:cubicBezTo>
                  <a:pt x="4881" y="1420"/>
                  <a:pt x="4979" y="1383"/>
                  <a:pt x="5081" y="1354"/>
                </a:cubicBezTo>
                <a:cubicBezTo>
                  <a:pt x="5182" y="1324"/>
                  <a:pt x="5286" y="1302"/>
                  <a:pt x="5392" y="1288"/>
                </a:cubicBezTo>
                <a:lnTo>
                  <a:pt x="13670" y="134"/>
                </a:lnTo>
                <a:cubicBezTo>
                  <a:pt x="13776" y="119"/>
                  <a:pt x="13883" y="113"/>
                  <a:pt x="13990" y="113"/>
                </a:cubicBezTo>
                <a:close/>
              </a:path>
            </a:pathLst>
          </a:custGeom>
          <a:solidFill>
            <a:srgbClr val="000000"/>
          </a:solidFill>
          <a:ln w="12700">
            <a:miter lim="400000"/>
          </a:ln>
        </p:spPr>
        <p:txBody>
          <a:bodyPr lIns="38100" tIns="38100" rIns="38100" bIns="38100" anchor="ctr"/>
          <a:lstStyle/>
          <a:p>
            <a:pPr algn="ctr" defTabSz="457200">
              <a:lnSpc>
                <a:spcPct val="100000"/>
              </a:lnSpc>
              <a:defRPr sz="3000" spc="0">
                <a:solidFill>
                  <a:srgbClr val="F4FFFF"/>
                </a:solidFill>
                <a:effectLst>
                  <a:outerShdw blurRad="38100" dist="12700" dir="5400000" rotWithShape="0">
                    <a:srgbClr val="000000">
                      <a:alpha val="50000"/>
                    </a:srgbClr>
                  </a:outerShdw>
                </a:effectLst>
                <a:latin typeface="Gill Sans"/>
                <a:ea typeface="Gill Sans"/>
                <a:cs typeface="Gill Sans"/>
                <a:sym typeface="Gill Sans"/>
              </a:defRPr>
            </a:pPr>
            <a:endParaRPr/>
          </a:p>
        </p:txBody>
      </p:sp>
      <p:grpSp>
        <p:nvGrpSpPr>
          <p:cNvPr id="1258" name="Group"/>
          <p:cNvGrpSpPr/>
          <p:nvPr/>
        </p:nvGrpSpPr>
        <p:grpSpPr>
          <a:xfrm>
            <a:off x="1777774" y="6190347"/>
            <a:ext cx="14254706" cy="2274789"/>
            <a:chOff x="0" y="1923893"/>
            <a:chExt cx="10414223" cy="2274782"/>
          </a:xfrm>
        </p:grpSpPr>
        <p:sp>
          <p:nvSpPr>
            <p:cNvPr id="1256" name="Picture placeholderShowcase"/>
            <p:cNvSpPr/>
            <p:nvPr/>
          </p:nvSpPr>
          <p:spPr>
            <a:xfrm>
              <a:off x="0" y="1923893"/>
              <a:ext cx="10414223" cy="176458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numCol="1" anchor="b">
              <a:spAutoFit/>
            </a:bodyPr>
            <a:lstStyle>
              <a:lvl1pPr>
                <a:lnSpc>
                  <a:spcPct val="90000"/>
                </a:lnSpc>
                <a:defRPr sz="7000" cap="all" spc="0">
                  <a:latin typeface="+mn-lt"/>
                  <a:ea typeface="+mn-ea"/>
                  <a:cs typeface="+mn-cs"/>
                  <a:sym typeface="Montserrat ExtraBold"/>
                </a:defRPr>
              </a:lvl1pPr>
            </a:lstStyle>
            <a:p>
              <a:endParaRPr lang="en-US" sz="12000"/>
            </a:p>
          </p:txBody>
        </p:sp>
        <p:sp>
          <p:nvSpPr>
            <p:cNvPr id="1257" name="Lorem ipsum dolor sit amet, consect adipiscing elit, sed do Lorem ipsum sit amet, consectetur adipiscing ipsum dolor sit amet,"/>
            <p:cNvSpPr/>
            <p:nvPr/>
          </p:nvSpPr>
          <p:spPr>
            <a:xfrm>
              <a:off x="0" y="3688473"/>
              <a:ext cx="5080000" cy="510202"/>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numCol="1" anchor="t">
              <a:spAutoFit/>
            </a:bodyPr>
            <a:lstStyle/>
            <a:p>
              <a:r>
                <a:rPr lang="ro-RO" dirty="0"/>
                <a:t>Experți în Testare Software, </a:t>
              </a:r>
              <a:r>
                <a:rPr lang="ro-RO" dirty="0" err="1"/>
                <a:t>DevOps</a:t>
              </a:r>
              <a:r>
                <a:rPr lang="ro-RO" dirty="0"/>
                <a:t> și </a:t>
              </a:r>
              <a:r>
                <a:rPr lang="en-US" dirty="0"/>
                <a:t>Cybersecurity</a:t>
              </a:r>
              <a:endParaRPr dirty="0"/>
            </a:p>
          </p:txBody>
        </p:sp>
      </p:grpSp>
      <p:pic>
        <p:nvPicPr>
          <p:cNvPr id="16" name="Graphic 15">
            <a:extLst>
              <a:ext uri="{FF2B5EF4-FFF2-40B4-BE49-F238E27FC236}">
                <a16:creationId xmlns:a16="http://schemas.microsoft.com/office/drawing/2014/main" id="{9D133E52-7AED-E890-98A8-20F654CFA517}"/>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777774" y="6125820"/>
            <a:ext cx="5857215" cy="1751126"/>
          </a:xfrm>
          <a:prstGeom prst="rect">
            <a:avLst/>
          </a:prstGeom>
        </p:spPr>
      </p:pic>
      <p:sp>
        <p:nvSpPr>
          <p:cNvPr id="2" name="TextBox 1">
            <a:extLst>
              <a:ext uri="{FF2B5EF4-FFF2-40B4-BE49-F238E27FC236}">
                <a16:creationId xmlns:a16="http://schemas.microsoft.com/office/drawing/2014/main" id="{321EF998-C1FE-3698-0B47-5281185F10D9}"/>
              </a:ext>
            </a:extLst>
          </p:cNvPr>
          <p:cNvSpPr txBox="1"/>
          <p:nvPr/>
        </p:nvSpPr>
        <p:spPr>
          <a:xfrm>
            <a:off x="20394810" y="12281444"/>
            <a:ext cx="3691467" cy="102592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r>
              <a:rPr lang="en-US"/>
              <a:t>N44° 28.625' E026° 06.078’</a:t>
            </a:r>
          </a:p>
          <a:p>
            <a:r>
              <a:rPr lang="en-US"/>
              <a:t>Fl(11+1)BuR.5s 20m 21600M</a:t>
            </a:r>
          </a:p>
        </p:txBody>
      </p:sp>
    </p:spTree>
  </p:cSld>
  <p:clrMapOvr>
    <a:masterClrMapping/>
  </p:clrMapOvr>
  <p:transition>
    <p:fade/>
  </p:transition>
  <p:timing>
    <p:tnLst>
      <p:par>
        <p:cTn id="1" dur="indefinite" restart="never" fill="hold" nodeType="tmRoot">
          <p:childTnLst>
            <p:seq concurrent="1" prevAc="none" nextAc="seek">
              <p:cTn id="2" dur="indefinite" fill="hold"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500"/>
                                        <p:tgtEl>
                                          <p:spTgt spid="16"/>
                                        </p:tgtEl>
                                      </p:cBhvr>
                                    </p:animEffect>
                                  </p:childTnLst>
                                </p:cTn>
                              </p:par>
                              <p:par>
                                <p:cTn id="8" presetID="10" presetClass="entr" accel="50000" decel="50000" fill="hold" grpId="0" nodeType="withEffect">
                                  <p:stCondLst>
                                    <p:cond delay="0"/>
                                  </p:stCondLst>
                                  <p:iterate>
                                    <p:tmAbs val="0"/>
                                  </p:iterate>
                                  <p:childTnLst>
                                    <p:set>
                                      <p:cBhvr>
                                        <p:cTn id="9" fill="hold"/>
                                        <p:tgtEl>
                                          <p:spTgt spid="1258"/>
                                        </p:tgtEl>
                                        <p:attrNameLst>
                                          <p:attrName>style.visibility</p:attrName>
                                        </p:attrNameLst>
                                      </p:cBhvr>
                                      <p:to>
                                        <p:strVal val="visible"/>
                                      </p:to>
                                    </p:set>
                                    <p:animEffect transition="in" filter="fade">
                                      <p:cBhvr>
                                        <p:cTn id="10" dur="1000"/>
                                        <p:tgtEl>
                                          <p:spTgt spid="1258"/>
                                        </p:tgtEl>
                                      </p:cBhvr>
                                    </p:animEffect>
                                  </p:childTnLst>
                                </p:cTn>
                              </p:par>
                              <p:par>
                                <p:cTn id="11" presetID="23" presetClass="entr" presetSubtype="16" accel="50000" decel="50000" fill="hold" grpId="0" nodeType="withEffect">
                                  <p:stCondLst>
                                    <p:cond delay="0"/>
                                  </p:stCondLst>
                                  <p:iterate>
                                    <p:tmAbs val="0"/>
                                  </p:iterate>
                                  <p:childTnLst>
                                    <p:set>
                                      <p:cBhvr>
                                        <p:cTn id="12" fill="hold"/>
                                        <p:tgtEl>
                                          <p:spTgt spid="1253"/>
                                        </p:tgtEl>
                                        <p:attrNameLst>
                                          <p:attrName>style.visibility</p:attrName>
                                        </p:attrNameLst>
                                      </p:cBhvr>
                                      <p:to>
                                        <p:strVal val="visible"/>
                                      </p:to>
                                    </p:set>
                                    <p:anim calcmode="lin" valueType="num">
                                      <p:cBhvr>
                                        <p:cTn id="13" dur="1000" fill="hold"/>
                                        <p:tgtEl>
                                          <p:spTgt spid="1253"/>
                                        </p:tgtEl>
                                        <p:attrNameLst>
                                          <p:attrName>ppt_w</p:attrName>
                                        </p:attrNameLst>
                                      </p:cBhvr>
                                      <p:tavLst>
                                        <p:tav tm="0">
                                          <p:val>
                                            <p:fltVal val="0"/>
                                          </p:val>
                                        </p:tav>
                                        <p:tav tm="100000">
                                          <p:val>
                                            <p:strVal val="#ppt_w"/>
                                          </p:val>
                                        </p:tav>
                                      </p:tavLst>
                                    </p:anim>
                                    <p:anim calcmode="lin" valueType="num">
                                      <p:cBhvr>
                                        <p:cTn id="14" dur="1000" fill="hold"/>
                                        <p:tgtEl>
                                          <p:spTgt spid="1253"/>
                                        </p:tgtEl>
                                        <p:attrNameLst>
                                          <p:attrName>ppt_h</p:attrName>
                                        </p:attrNameLst>
                                      </p:cBhvr>
                                      <p:tavLst>
                                        <p:tav tm="0">
                                          <p:val>
                                            <p:fltVal val="0"/>
                                          </p:val>
                                        </p:tav>
                                        <p:tav tm="100000">
                                          <p:val>
                                            <p:strVal val="#ppt_h"/>
                                          </p:val>
                                        </p:tav>
                                      </p:tavLst>
                                    </p:anim>
                                  </p:childTnLst>
                                </p:cTn>
                              </p:par>
                              <p:par>
                                <p:cTn id="15" presetID="2" presetClass="entr" presetSubtype="1" accel="50000" decel="50000" fill="hold" grpId="0" nodeType="withEffect">
                                  <p:stCondLst>
                                    <p:cond delay="0"/>
                                  </p:stCondLst>
                                  <p:iterate>
                                    <p:tmAbs val="0"/>
                                  </p:iterate>
                                  <p:childTnLst>
                                    <p:set>
                                      <p:cBhvr>
                                        <p:cTn id="16" fill="hold"/>
                                        <p:tgtEl>
                                          <p:spTgt spid="1254"/>
                                        </p:tgtEl>
                                        <p:attrNameLst>
                                          <p:attrName>style.visibility</p:attrName>
                                        </p:attrNameLst>
                                      </p:cBhvr>
                                      <p:to>
                                        <p:strVal val="visible"/>
                                      </p:to>
                                    </p:set>
                                    <p:anim calcmode="lin" valueType="num">
                                      <p:cBhvr>
                                        <p:cTn id="17" dur="1000" fill="hold"/>
                                        <p:tgtEl>
                                          <p:spTgt spid="1254"/>
                                        </p:tgtEl>
                                        <p:attrNameLst>
                                          <p:attrName>ppt_x</p:attrName>
                                        </p:attrNameLst>
                                      </p:cBhvr>
                                      <p:tavLst>
                                        <p:tav tm="0">
                                          <p:val>
                                            <p:strVal val="#ppt_x"/>
                                          </p:val>
                                        </p:tav>
                                        <p:tav tm="100000">
                                          <p:val>
                                            <p:strVal val="#ppt_x"/>
                                          </p:val>
                                        </p:tav>
                                      </p:tavLst>
                                    </p:anim>
                                    <p:anim calcmode="lin" valueType="num">
                                      <p:cBhvr>
                                        <p:cTn id="18" dur="1000" fill="hold"/>
                                        <p:tgtEl>
                                          <p:spTgt spid="1254"/>
                                        </p:tgtEl>
                                        <p:attrNameLst>
                                          <p:attrName>ppt_y</p:attrName>
                                        </p:attrNameLst>
                                      </p:cBhvr>
                                      <p:tavLst>
                                        <p:tav tm="0">
                                          <p:val>
                                            <p:strVal val="0-#ppt_h/2"/>
                                          </p:val>
                                        </p:tav>
                                        <p:tav tm="100000">
                                          <p:val>
                                            <p:strVal val="#ppt_y"/>
                                          </p:val>
                                        </p:tav>
                                      </p:tavLst>
                                    </p:anim>
                                  </p:childTnLst>
                                </p:cTn>
                              </p:par>
                              <p:par>
                                <p:cTn id="19" presetID="2" presetClass="entr" presetSubtype="2" accel="50000" decel="50000" fill="hold" grpId="0" nodeType="withEffect">
                                  <p:stCondLst>
                                    <p:cond delay="0"/>
                                  </p:stCondLst>
                                  <p:iterate>
                                    <p:tmAbs val="0"/>
                                  </p:iterate>
                                  <p:childTnLst>
                                    <p:set>
                                      <p:cBhvr>
                                        <p:cTn id="20" fill="hold"/>
                                        <p:tgtEl>
                                          <p:spTgt spid="1252"/>
                                        </p:tgtEl>
                                        <p:attrNameLst>
                                          <p:attrName>style.visibility</p:attrName>
                                        </p:attrNameLst>
                                      </p:cBhvr>
                                      <p:to>
                                        <p:strVal val="visible"/>
                                      </p:to>
                                    </p:set>
                                    <p:anim calcmode="lin" valueType="num">
                                      <p:cBhvr>
                                        <p:cTn id="21" dur="1000" fill="hold"/>
                                        <p:tgtEl>
                                          <p:spTgt spid="1252"/>
                                        </p:tgtEl>
                                        <p:attrNameLst>
                                          <p:attrName>ppt_x</p:attrName>
                                        </p:attrNameLst>
                                      </p:cBhvr>
                                      <p:tavLst>
                                        <p:tav tm="0">
                                          <p:val>
                                            <p:strVal val="1+#ppt_w/2"/>
                                          </p:val>
                                        </p:tav>
                                        <p:tav tm="100000">
                                          <p:val>
                                            <p:strVal val="#ppt_x"/>
                                          </p:val>
                                        </p:tav>
                                      </p:tavLst>
                                    </p:anim>
                                    <p:anim calcmode="lin" valueType="num">
                                      <p:cBhvr>
                                        <p:cTn id="22" dur="1000" fill="hold"/>
                                        <p:tgtEl>
                                          <p:spTgt spid="125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52" grpId="0" animBg="1" advAuto="0"/>
      <p:bldP spid="1253" grpId="0" animBg="1" advAuto="0"/>
      <p:bldP spid="1254" grpId="0" animBg="1" advAuto="0"/>
      <p:bldP spid="1258" grpId="0" animBg="1" advAuto="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742602-7E53-756D-0A7D-4EC0DA2FDF4A}"/>
            </a:ext>
          </a:extLst>
        </p:cNvPr>
        <p:cNvGrpSpPr/>
        <p:nvPr/>
      </p:nvGrpSpPr>
      <p:grpSpPr>
        <a:xfrm>
          <a:off x="0" y="0"/>
          <a:ext cx="0" cy="0"/>
          <a:chOff x="0" y="0"/>
          <a:chExt cx="0" cy="0"/>
        </a:xfrm>
      </p:grpSpPr>
      <p:sp>
        <p:nvSpPr>
          <p:cNvPr id="2792" name="Shape">
            <a:extLst>
              <a:ext uri="{FF2B5EF4-FFF2-40B4-BE49-F238E27FC236}">
                <a16:creationId xmlns:a16="http://schemas.microsoft.com/office/drawing/2014/main" id="{9DFF4BBC-F963-9F96-383E-23CED9F99336}"/>
              </a:ext>
            </a:extLst>
          </p:cNvPr>
          <p:cNvSpPr/>
          <p:nvPr/>
        </p:nvSpPr>
        <p:spPr>
          <a:xfrm>
            <a:off x="0" y="0"/>
            <a:ext cx="10826750" cy="10826750"/>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lnTo>
                  <a:pt x="14137" y="17812"/>
                </a:lnTo>
                <a:cubicBezTo>
                  <a:pt x="15930" y="17331"/>
                  <a:pt x="17331" y="15933"/>
                  <a:pt x="17811" y="14140"/>
                </a:cubicBezTo>
                <a:lnTo>
                  <a:pt x="21600" y="0"/>
                </a:lnTo>
                <a:lnTo>
                  <a:pt x="0" y="0"/>
                </a:lnTo>
                <a:close/>
              </a:path>
            </a:pathLst>
          </a:custGeom>
          <a:solidFill>
            <a:schemeClr val="accent1">
              <a:alpha val="50000"/>
            </a:schemeClr>
          </a:solidFill>
          <a:ln w="12700">
            <a:miter lim="400000"/>
          </a:ln>
        </p:spPr>
        <p:txBody>
          <a:bodyPr lIns="38100" tIns="38100" rIns="38100" bIns="38100" anchor="ctr"/>
          <a:lstStyle/>
          <a:p>
            <a:pPr algn="ctr">
              <a:lnSpc>
                <a:spcPct val="100000"/>
              </a:lnSpc>
              <a:defRPr sz="3200" spc="0">
                <a:latin typeface="Helvetica Neue Medium"/>
                <a:ea typeface="Helvetica Neue Medium"/>
                <a:cs typeface="Helvetica Neue Medium"/>
                <a:sym typeface="Helvetica Neue Medium"/>
              </a:defRPr>
            </a:pPr>
            <a:endParaRPr/>
          </a:p>
        </p:txBody>
      </p:sp>
      <p:sp>
        <p:nvSpPr>
          <p:cNvPr id="2793" name="Shape">
            <a:extLst>
              <a:ext uri="{FF2B5EF4-FFF2-40B4-BE49-F238E27FC236}">
                <a16:creationId xmlns:a16="http://schemas.microsoft.com/office/drawing/2014/main" id="{76761A06-FDD0-12B3-F248-D5F3CEBB8CCF}"/>
              </a:ext>
            </a:extLst>
          </p:cNvPr>
          <p:cNvSpPr/>
          <p:nvPr/>
        </p:nvSpPr>
        <p:spPr>
          <a:xfrm>
            <a:off x="0" y="0"/>
            <a:ext cx="9154716" cy="8571310"/>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lnTo>
                  <a:pt x="11385" y="19892"/>
                </a:lnTo>
                <a:cubicBezTo>
                  <a:pt x="13150" y="19627"/>
                  <a:pt x="14648" y="18378"/>
                  <a:pt x="15316" y="16613"/>
                </a:cubicBezTo>
                <a:lnTo>
                  <a:pt x="21600" y="0"/>
                </a:lnTo>
                <a:lnTo>
                  <a:pt x="0" y="0"/>
                </a:lnTo>
                <a:close/>
              </a:path>
            </a:pathLst>
          </a:custGeom>
          <a:solidFill>
            <a:schemeClr val="accent1"/>
          </a:solidFill>
          <a:ln w="12700">
            <a:miter lim="400000"/>
          </a:ln>
        </p:spPr>
        <p:txBody>
          <a:bodyPr lIns="38100" tIns="38100" rIns="38100" bIns="38100" anchor="ctr"/>
          <a:lstStyle/>
          <a:p>
            <a:pPr algn="ctr">
              <a:lnSpc>
                <a:spcPct val="100000"/>
              </a:lnSpc>
              <a:defRPr sz="3200" spc="0">
                <a:latin typeface="Helvetica Neue Medium"/>
                <a:ea typeface="Helvetica Neue Medium"/>
                <a:cs typeface="Helvetica Neue Medium"/>
                <a:sym typeface="Helvetica Neue Medium"/>
              </a:defRPr>
            </a:pPr>
            <a:endParaRPr/>
          </a:p>
        </p:txBody>
      </p:sp>
      <p:sp>
        <p:nvSpPr>
          <p:cNvPr id="2795" name="Opportunities analytics">
            <a:extLst>
              <a:ext uri="{FF2B5EF4-FFF2-40B4-BE49-F238E27FC236}">
                <a16:creationId xmlns:a16="http://schemas.microsoft.com/office/drawing/2014/main" id="{C431C76E-1D41-7AB9-4440-635C83EA0885}"/>
              </a:ext>
            </a:extLst>
          </p:cNvPr>
          <p:cNvSpPr txBox="1"/>
          <p:nvPr/>
        </p:nvSpPr>
        <p:spPr>
          <a:xfrm>
            <a:off x="10826750" y="3735761"/>
            <a:ext cx="13112243" cy="1099788"/>
          </a:xfrm>
          <a:prstGeom prst="rect">
            <a:avLst/>
          </a:prstGeom>
          <a:noFill/>
          <a:ln w="12700">
            <a:miter lim="400000"/>
          </a:ln>
          <a:effectLst>
            <a:glow>
              <a:schemeClr val="accent1">
                <a:alpha val="40000"/>
              </a:schemeClr>
            </a:glow>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anchor="b">
            <a:spAutoFit/>
          </a:bodyPr>
          <a:lstStyle>
            <a:lvl1pPr>
              <a:lnSpc>
                <a:spcPct val="90000"/>
              </a:lnSpc>
              <a:defRPr sz="7000" cap="all" spc="0">
                <a:latin typeface="+mn-lt"/>
                <a:ea typeface="+mn-ea"/>
                <a:cs typeface="+mn-cs"/>
                <a:sym typeface="Montserrat ExtraBold"/>
              </a:defRPr>
            </a:lvl1pPr>
          </a:lstStyle>
          <a:p>
            <a:r>
              <a:rPr lang="ro-RO" sz="7200" dirty="0">
                <a:solidFill>
                  <a:srgbClr val="009BFD"/>
                </a:solidFill>
              </a:rPr>
              <a:t>Blue team</a:t>
            </a:r>
            <a:endParaRPr lang="en-US" sz="7200" dirty="0">
              <a:solidFill>
                <a:srgbClr val="009BFD"/>
              </a:solidFill>
            </a:endParaRPr>
          </a:p>
        </p:txBody>
      </p:sp>
      <p:sp>
        <p:nvSpPr>
          <p:cNvPr id="2796" name="Lorem ipsum dolor sit amet, consect adipiscing elit, sed do Lorem ipsum sit amet, consectetur adipiscing ipsum dolor sit amet, consectetur adipiscing elit, sed do Lorem ipsum dolor sit amet, consect adipiscing elit, sed do Lorem.">
            <a:extLst>
              <a:ext uri="{FF2B5EF4-FFF2-40B4-BE49-F238E27FC236}">
                <a16:creationId xmlns:a16="http://schemas.microsoft.com/office/drawing/2014/main" id="{17E371B2-6AE3-C677-52D9-735B8366877D}"/>
              </a:ext>
            </a:extLst>
          </p:cNvPr>
          <p:cNvSpPr txBox="1"/>
          <p:nvPr/>
        </p:nvSpPr>
        <p:spPr>
          <a:xfrm>
            <a:off x="10826750" y="5656854"/>
            <a:ext cx="11453387" cy="36877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a:spAutoFit/>
          </a:bodyPr>
          <a:lstStyle/>
          <a:p>
            <a:pPr marL="457200" indent="-457200">
              <a:buFontTx/>
              <a:buChar char="-"/>
            </a:pPr>
            <a:r>
              <a:rPr lang="ro-RO" sz="4000" dirty="0"/>
              <a:t>SOC </a:t>
            </a:r>
            <a:r>
              <a:rPr lang="ro-RO" sz="4000" dirty="0" err="1"/>
              <a:t>analyst</a:t>
            </a:r>
            <a:r>
              <a:rPr lang="ro-RO" sz="4000" dirty="0"/>
              <a:t> </a:t>
            </a:r>
            <a:r>
              <a:rPr lang="ro-RO" sz="4000" dirty="0" err="1"/>
              <a:t>lvl</a:t>
            </a:r>
            <a:r>
              <a:rPr lang="ro-RO" sz="4000" dirty="0"/>
              <a:t> 1</a:t>
            </a:r>
          </a:p>
          <a:p>
            <a:pPr marL="457200" indent="-457200">
              <a:buFontTx/>
              <a:buChar char="-"/>
            </a:pPr>
            <a:r>
              <a:rPr lang="ro-RO" sz="4000" dirty="0"/>
              <a:t>SOC </a:t>
            </a:r>
            <a:r>
              <a:rPr lang="ro-RO" sz="4000" dirty="0" err="1"/>
              <a:t>analyst</a:t>
            </a:r>
            <a:r>
              <a:rPr lang="ro-RO" sz="4000" dirty="0"/>
              <a:t> </a:t>
            </a:r>
            <a:r>
              <a:rPr lang="ro-RO" sz="4000" dirty="0" err="1"/>
              <a:t>lvl</a:t>
            </a:r>
            <a:r>
              <a:rPr lang="ro-RO" sz="4000" dirty="0"/>
              <a:t> 2 </a:t>
            </a:r>
          </a:p>
          <a:p>
            <a:pPr marL="457200" indent="-457200">
              <a:buFontTx/>
              <a:buChar char="-"/>
            </a:pPr>
            <a:r>
              <a:rPr lang="ro-RO" sz="4000" dirty="0"/>
              <a:t>Specialist – </a:t>
            </a:r>
            <a:r>
              <a:rPr lang="ro-RO" sz="4000" dirty="0" err="1"/>
              <a:t>Forensics</a:t>
            </a:r>
            <a:r>
              <a:rPr lang="ro-RO" sz="4000" dirty="0"/>
              <a:t>, Malware </a:t>
            </a:r>
            <a:r>
              <a:rPr lang="ro-RO" sz="4000" dirty="0" err="1"/>
              <a:t>analysis</a:t>
            </a:r>
            <a:r>
              <a:rPr lang="ro-RO" sz="4000" dirty="0"/>
              <a:t>, </a:t>
            </a:r>
            <a:r>
              <a:rPr lang="ro-RO" sz="4000" dirty="0" err="1"/>
              <a:t>Threat</a:t>
            </a:r>
            <a:r>
              <a:rPr lang="ro-RO" sz="4000" dirty="0"/>
              <a:t> hunting</a:t>
            </a:r>
            <a:endParaRPr lang="en-US" sz="4000" dirty="0"/>
          </a:p>
        </p:txBody>
      </p:sp>
      <p:sp>
        <p:nvSpPr>
          <p:cNvPr id="4" name="S.W.O.T analytics">
            <a:extLst>
              <a:ext uri="{FF2B5EF4-FFF2-40B4-BE49-F238E27FC236}">
                <a16:creationId xmlns:a16="http://schemas.microsoft.com/office/drawing/2014/main" id="{F4C9397D-66F0-43AF-4C4E-A9D09F72671E}"/>
              </a:ext>
            </a:extLst>
          </p:cNvPr>
          <p:cNvSpPr txBox="1"/>
          <p:nvPr/>
        </p:nvSpPr>
        <p:spPr>
          <a:xfrm>
            <a:off x="10826749" y="2883102"/>
            <a:ext cx="10646215" cy="51219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b">
            <a:spAutoFit/>
          </a:bodyPr>
          <a:lstStyle>
            <a:lvl1pPr>
              <a:defRPr cap="all">
                <a:latin typeface="Montserrat Bold"/>
                <a:ea typeface="Montserrat Bold"/>
                <a:cs typeface="Montserrat Bold"/>
                <a:sym typeface="Montserrat Bold"/>
              </a:defRPr>
            </a:lvl1pPr>
          </a:lstStyle>
          <a:p>
            <a:r>
              <a:rPr lang="ro-RO" dirty="0" err="1">
                <a:solidFill>
                  <a:schemeClr val="bg1"/>
                </a:solidFill>
              </a:rPr>
              <a:t>Cybersecurity</a:t>
            </a:r>
            <a:r>
              <a:rPr lang="ro-RO" dirty="0">
                <a:solidFill>
                  <a:schemeClr val="bg1"/>
                </a:solidFill>
              </a:rPr>
              <a:t> @ ETSS</a:t>
            </a:r>
            <a:endParaRPr lang="en-US" dirty="0">
              <a:solidFill>
                <a:schemeClr val="bg1"/>
              </a:solidFill>
            </a:endParaRPr>
          </a:p>
        </p:txBody>
      </p:sp>
      <p:pic>
        <p:nvPicPr>
          <p:cNvPr id="6" name="Picture 5">
            <a:extLst>
              <a:ext uri="{FF2B5EF4-FFF2-40B4-BE49-F238E27FC236}">
                <a16:creationId xmlns:a16="http://schemas.microsoft.com/office/drawing/2014/main" id="{1B48EECB-EDE7-73FC-A843-90FDCEA0E1D6}"/>
              </a:ext>
            </a:extLst>
          </p:cNvPr>
          <p:cNvPicPr>
            <a:picLocks noChangeAspect="1"/>
          </p:cNvPicPr>
          <p:nvPr/>
        </p:nvPicPr>
        <p:blipFill>
          <a:blip r:embed="rId3"/>
          <a:stretch>
            <a:fillRect/>
          </a:stretch>
        </p:blipFill>
        <p:spPr>
          <a:xfrm>
            <a:off x="1609725" y="889000"/>
            <a:ext cx="3905250" cy="4524375"/>
          </a:xfrm>
          <a:prstGeom prst="rect">
            <a:avLst/>
          </a:prstGeom>
        </p:spPr>
      </p:pic>
    </p:spTree>
    <p:extLst>
      <p:ext uri="{BB962C8B-B14F-4D97-AF65-F5344CB8AC3E}">
        <p14:creationId xmlns:p14="http://schemas.microsoft.com/office/powerpoint/2010/main" val="3740330206"/>
      </p:ext>
    </p:extLst>
  </p:cSld>
  <p:clrMapOvr>
    <a:masterClrMapping/>
  </p:clrMapOvr>
  <p:transition spd="slow">
    <p:push dir="u"/>
  </p:transition>
  <p:timing>
    <p:tnLst>
      <p:par>
        <p:cTn id="1" dur="indefinite" restart="never" fill="hold" nodeType="tmRoot">
          <p:childTnLst>
            <p:seq concurrent="1" prevAc="none" nextAc="seek">
              <p:cTn id="2" dur="indefinite" fill="hold" nodeType="mainSeq">
                <p:childTnLst>
                  <p:par>
                    <p:cTn id="3" fill="hold">
                      <p:stCondLst>
                        <p:cond delay="indefinite"/>
                        <p:cond evt="onBegin" delay="0">
                          <p:tn val="2"/>
                        </p:cond>
                      </p:stCondLst>
                      <p:childTnLst>
                        <p:par>
                          <p:cTn id="4" fill="hold">
                            <p:stCondLst>
                              <p:cond delay="0"/>
                            </p:stCondLst>
                            <p:childTnLst>
                              <p:par>
                                <p:cTn id="5" presetID="10" presetClass="entr" accel="50000" decel="50000" fill="hold" grpId="0" nodeType="withEffect">
                                  <p:stCondLst>
                                    <p:cond delay="0"/>
                                  </p:stCondLst>
                                  <p:iterate>
                                    <p:tmAbs val="0"/>
                                  </p:iterate>
                                  <p:childTnLst>
                                    <p:set>
                                      <p:cBhvr>
                                        <p:cTn id="6" fill="hold"/>
                                        <p:tgtEl>
                                          <p:spTgt spid="2795"/>
                                        </p:tgtEl>
                                        <p:attrNameLst>
                                          <p:attrName>style.visibility</p:attrName>
                                        </p:attrNameLst>
                                      </p:cBhvr>
                                      <p:to>
                                        <p:strVal val="visible"/>
                                      </p:to>
                                    </p:set>
                                    <p:animEffect transition="in" filter="fade">
                                      <p:cBhvr>
                                        <p:cTn id="7" dur="1000"/>
                                        <p:tgtEl>
                                          <p:spTgt spid="2795"/>
                                        </p:tgtEl>
                                      </p:cBhvr>
                                    </p:animEffect>
                                  </p:childTnLst>
                                </p:cTn>
                              </p:par>
                              <p:par>
                                <p:cTn id="8" presetID="10" presetClass="entr" accel="50000" decel="50000" fill="hold" grpId="0" nodeType="withEffect">
                                  <p:stCondLst>
                                    <p:cond delay="0"/>
                                  </p:stCondLst>
                                  <p:iterate>
                                    <p:tmAbs val="0"/>
                                  </p:iterate>
                                  <p:childTnLst>
                                    <p:set>
                                      <p:cBhvr>
                                        <p:cTn id="9" fill="hold"/>
                                        <p:tgtEl>
                                          <p:spTgt spid="2796"/>
                                        </p:tgtEl>
                                        <p:attrNameLst>
                                          <p:attrName>style.visibility</p:attrName>
                                        </p:attrNameLst>
                                      </p:cBhvr>
                                      <p:to>
                                        <p:strVal val="visible"/>
                                      </p:to>
                                    </p:set>
                                    <p:animEffect transition="in" filter="fade">
                                      <p:cBhvr>
                                        <p:cTn id="10" dur="1000"/>
                                        <p:tgtEl>
                                          <p:spTgt spid="2796"/>
                                        </p:tgtEl>
                                      </p:cBhvr>
                                    </p:animEffect>
                                  </p:childTnLst>
                                </p:cTn>
                              </p:par>
                              <p:par>
                                <p:cTn id="11" presetID="10" presetClass="entr" accel="50000" decel="50000" fill="hold" grpId="0" nodeType="withEffect">
                                  <p:stCondLst>
                                    <p:cond delay="0"/>
                                  </p:stCondLst>
                                  <p:iterate>
                                    <p:tmAbs val="0"/>
                                  </p:iterate>
                                  <p:childTnLst>
                                    <p:set>
                                      <p:cBhvr>
                                        <p:cTn id="12" fill="hold"/>
                                        <p:tgtEl>
                                          <p:spTgt spid="4"/>
                                        </p:tgtEl>
                                        <p:attrNameLst>
                                          <p:attrName>style.visibility</p:attrName>
                                        </p:attrNameLst>
                                      </p:cBhvr>
                                      <p:to>
                                        <p:strVal val="visible"/>
                                      </p:to>
                                    </p:set>
                                    <p:animEffect transition="in" filter="fade">
                                      <p:cBhvr>
                                        <p:cTn id="13"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95" grpId="0" animBg="1" advAuto="0"/>
      <p:bldP spid="2796" grpId="0" animBg="1" advAuto="0"/>
      <p:bldP spid="4" grpId="0" animBg="1" advAuto="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CB9E1B-9772-7B7D-BF71-B9056FA6E344}"/>
            </a:ext>
          </a:extLst>
        </p:cNvPr>
        <p:cNvGrpSpPr/>
        <p:nvPr/>
      </p:nvGrpSpPr>
      <p:grpSpPr>
        <a:xfrm>
          <a:off x="0" y="0"/>
          <a:ext cx="0" cy="0"/>
          <a:chOff x="0" y="0"/>
          <a:chExt cx="0" cy="0"/>
        </a:xfrm>
      </p:grpSpPr>
      <p:sp>
        <p:nvSpPr>
          <p:cNvPr id="2763" name="Shape">
            <a:extLst>
              <a:ext uri="{FF2B5EF4-FFF2-40B4-BE49-F238E27FC236}">
                <a16:creationId xmlns:a16="http://schemas.microsoft.com/office/drawing/2014/main" id="{8823AF99-3D21-4CFB-4097-4D535B04A4C5}"/>
              </a:ext>
            </a:extLst>
          </p:cNvPr>
          <p:cNvSpPr/>
          <p:nvPr/>
        </p:nvSpPr>
        <p:spPr>
          <a:xfrm>
            <a:off x="0" y="2352273"/>
            <a:ext cx="11363134" cy="11363727"/>
          </a:xfrm>
          <a:custGeom>
            <a:avLst/>
            <a:gdLst/>
            <a:ahLst/>
            <a:cxnLst>
              <a:cxn ang="0">
                <a:pos x="wd2" y="hd2"/>
              </a:cxn>
              <a:cxn ang="5400000">
                <a:pos x="wd2" y="hd2"/>
              </a:cxn>
              <a:cxn ang="10800000">
                <a:pos x="wd2" y="hd2"/>
              </a:cxn>
              <a:cxn ang="16200000">
                <a:pos x="wd2" y="hd2"/>
              </a:cxn>
            </a:cxnLst>
            <a:rect l="0" t="0" r="r" b="b"/>
            <a:pathLst>
              <a:path w="21315" h="21599" extrusionOk="0">
                <a:moveTo>
                  <a:pt x="4412" y="0"/>
                </a:moveTo>
                <a:cubicBezTo>
                  <a:pt x="3987" y="-1"/>
                  <a:pt x="3559" y="54"/>
                  <a:pt x="3137" y="169"/>
                </a:cubicBezTo>
                <a:lnTo>
                  <a:pt x="0" y="1020"/>
                </a:lnTo>
                <a:lnTo>
                  <a:pt x="0" y="21599"/>
                </a:lnTo>
                <a:lnTo>
                  <a:pt x="20308" y="21599"/>
                </a:lnTo>
                <a:lnTo>
                  <a:pt x="21148" y="18423"/>
                </a:lnTo>
                <a:cubicBezTo>
                  <a:pt x="21600" y="16714"/>
                  <a:pt x="21116" y="14886"/>
                  <a:pt x="19882" y="13635"/>
                </a:cubicBezTo>
                <a:lnTo>
                  <a:pt x="7856" y="1448"/>
                </a:lnTo>
                <a:cubicBezTo>
                  <a:pt x="6930" y="510"/>
                  <a:pt x="5687" y="2"/>
                  <a:pt x="4412" y="0"/>
                </a:cubicBezTo>
                <a:close/>
              </a:path>
            </a:pathLst>
          </a:custGeom>
          <a:solidFill>
            <a:schemeClr val="accent1">
              <a:alpha val="50000"/>
            </a:schemeClr>
          </a:solidFill>
          <a:ln w="12700">
            <a:miter lim="400000"/>
          </a:ln>
        </p:spPr>
        <p:txBody>
          <a:bodyPr lIns="38100" tIns="38100" rIns="38100" bIns="38100" anchor="ctr"/>
          <a:lstStyle/>
          <a:p>
            <a:pPr algn="ctr">
              <a:lnSpc>
                <a:spcPct val="100000"/>
              </a:lnSpc>
              <a:defRPr sz="3200" spc="0">
                <a:latin typeface="Helvetica Neue Medium"/>
                <a:ea typeface="Helvetica Neue Medium"/>
                <a:cs typeface="Helvetica Neue Medium"/>
                <a:sym typeface="Helvetica Neue Medium"/>
              </a:defRPr>
            </a:pPr>
            <a:endParaRPr/>
          </a:p>
        </p:txBody>
      </p:sp>
      <p:sp>
        <p:nvSpPr>
          <p:cNvPr id="2764" name="Shape">
            <a:extLst>
              <a:ext uri="{FF2B5EF4-FFF2-40B4-BE49-F238E27FC236}">
                <a16:creationId xmlns:a16="http://schemas.microsoft.com/office/drawing/2014/main" id="{EAFA40B4-7E84-0B9E-4E00-5F6E47395C96}"/>
              </a:ext>
            </a:extLst>
          </p:cNvPr>
          <p:cNvSpPr/>
          <p:nvPr/>
        </p:nvSpPr>
        <p:spPr>
          <a:xfrm>
            <a:off x="0" y="4777923"/>
            <a:ext cx="9401792" cy="8938077"/>
          </a:xfrm>
          <a:custGeom>
            <a:avLst/>
            <a:gdLst/>
            <a:ahLst/>
            <a:cxnLst>
              <a:cxn ang="0">
                <a:pos x="wd2" y="hd2"/>
              </a:cxn>
              <a:cxn ang="5400000">
                <a:pos x="wd2" y="hd2"/>
              </a:cxn>
              <a:cxn ang="10800000">
                <a:pos x="wd2" y="hd2"/>
              </a:cxn>
              <a:cxn ang="16200000">
                <a:pos x="wd2" y="hd2"/>
              </a:cxn>
            </a:cxnLst>
            <a:rect l="0" t="0" r="r" b="b"/>
            <a:pathLst>
              <a:path w="21307" h="21589" extrusionOk="0">
                <a:moveTo>
                  <a:pt x="6215" y="0"/>
                </a:moveTo>
                <a:cubicBezTo>
                  <a:pt x="6004" y="2"/>
                  <a:pt x="5793" y="18"/>
                  <a:pt x="5581" y="50"/>
                </a:cubicBezTo>
                <a:lnTo>
                  <a:pt x="0" y="886"/>
                </a:lnTo>
                <a:lnTo>
                  <a:pt x="0" y="21589"/>
                </a:lnTo>
                <a:lnTo>
                  <a:pt x="20747" y="21589"/>
                </a:lnTo>
                <a:lnTo>
                  <a:pt x="20959" y="21032"/>
                </a:lnTo>
                <a:cubicBezTo>
                  <a:pt x="21600" y="19340"/>
                  <a:pt x="21344" y="17406"/>
                  <a:pt x="20290" y="15968"/>
                </a:cubicBezTo>
                <a:lnTo>
                  <a:pt x="10022" y="1961"/>
                </a:lnTo>
                <a:cubicBezTo>
                  <a:pt x="9100" y="702"/>
                  <a:pt x="7689" y="-11"/>
                  <a:pt x="6215" y="0"/>
                </a:cubicBezTo>
                <a:close/>
              </a:path>
            </a:pathLst>
          </a:custGeom>
          <a:solidFill>
            <a:schemeClr val="accent1"/>
          </a:solidFill>
          <a:ln w="12700">
            <a:miter lim="400000"/>
          </a:ln>
        </p:spPr>
        <p:txBody>
          <a:bodyPr lIns="38100" tIns="38100" rIns="38100" bIns="38100" anchor="ctr"/>
          <a:lstStyle/>
          <a:p>
            <a:pPr algn="ctr">
              <a:lnSpc>
                <a:spcPct val="100000"/>
              </a:lnSpc>
              <a:defRPr sz="3200" spc="0">
                <a:latin typeface="Helvetica Neue Medium"/>
                <a:ea typeface="Helvetica Neue Medium"/>
                <a:cs typeface="Helvetica Neue Medium"/>
                <a:sym typeface="Helvetica Neue Medium"/>
              </a:defRPr>
            </a:pPr>
            <a:endParaRPr/>
          </a:p>
        </p:txBody>
      </p:sp>
      <p:sp>
        <p:nvSpPr>
          <p:cNvPr id="2767" name="Weaknesses analytics">
            <a:extLst>
              <a:ext uri="{FF2B5EF4-FFF2-40B4-BE49-F238E27FC236}">
                <a16:creationId xmlns:a16="http://schemas.microsoft.com/office/drawing/2014/main" id="{D8CCA9F9-0CE9-A6AF-6337-71BF494223BC}"/>
              </a:ext>
            </a:extLst>
          </p:cNvPr>
          <p:cNvSpPr txBox="1"/>
          <p:nvPr/>
        </p:nvSpPr>
        <p:spPr>
          <a:xfrm>
            <a:off x="11568223" y="4736068"/>
            <a:ext cx="12815777" cy="101668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anchor="b">
            <a:spAutoFit/>
          </a:bodyPr>
          <a:lstStyle>
            <a:lvl1pPr>
              <a:lnSpc>
                <a:spcPct val="90000"/>
              </a:lnSpc>
              <a:defRPr sz="7000" cap="all" spc="0">
                <a:latin typeface="+mn-lt"/>
                <a:ea typeface="+mn-ea"/>
                <a:cs typeface="+mn-cs"/>
                <a:sym typeface="Montserrat ExtraBold"/>
              </a:defRPr>
            </a:lvl1pPr>
          </a:lstStyle>
          <a:p>
            <a:r>
              <a:rPr lang="ro-RO" sz="6600" dirty="0">
                <a:solidFill>
                  <a:schemeClr val="accent1"/>
                </a:solidFill>
              </a:rPr>
              <a:t>RED team</a:t>
            </a:r>
            <a:endParaRPr lang="en-US" sz="6600" dirty="0">
              <a:solidFill>
                <a:schemeClr val="accent1"/>
              </a:solidFill>
            </a:endParaRPr>
          </a:p>
        </p:txBody>
      </p:sp>
      <p:sp>
        <p:nvSpPr>
          <p:cNvPr id="2768" name="Lorem ipsum dolor sit amet, consect adipiscing elit, sed do Lorem ipsum sit amet, consectetur adipiscing ipsum dolor sit amet, consectetur adipiscing elit, sed do Lorem ipsum dolor sit amet, consectetur dolor sit amet, consect adipiscing elit,…">
            <a:extLst>
              <a:ext uri="{FF2B5EF4-FFF2-40B4-BE49-F238E27FC236}">
                <a16:creationId xmlns:a16="http://schemas.microsoft.com/office/drawing/2014/main" id="{7277DDBB-FE65-0FD0-9931-FAFFC26BD948}"/>
              </a:ext>
            </a:extLst>
          </p:cNvPr>
          <p:cNvSpPr txBox="1"/>
          <p:nvPr/>
        </p:nvSpPr>
        <p:spPr>
          <a:xfrm>
            <a:off x="11568223" y="6115398"/>
            <a:ext cx="10896600" cy="276441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a:spAutoFit/>
          </a:bodyPr>
          <a:lstStyle/>
          <a:p>
            <a:pPr marL="457200" indent="-457200">
              <a:buFontTx/>
              <a:buChar char="-"/>
            </a:pPr>
            <a:r>
              <a:rPr lang="ro-RO" sz="4000" dirty="0" err="1"/>
              <a:t>Penetration</a:t>
            </a:r>
            <a:r>
              <a:rPr lang="ro-RO" sz="4000" dirty="0"/>
              <a:t> tester</a:t>
            </a:r>
          </a:p>
          <a:p>
            <a:pPr marL="457200" indent="-457200">
              <a:buFontTx/>
              <a:buChar char="-"/>
            </a:pPr>
            <a:r>
              <a:rPr lang="ro-RO" sz="4000" dirty="0" err="1"/>
              <a:t>Vulnerability</a:t>
            </a:r>
            <a:r>
              <a:rPr lang="ro-RO" sz="4000" dirty="0"/>
              <a:t> management</a:t>
            </a:r>
          </a:p>
          <a:p>
            <a:pPr marL="457200" indent="-457200">
              <a:buFontTx/>
              <a:buChar char="-"/>
            </a:pPr>
            <a:r>
              <a:rPr lang="ro-RO" sz="4000" dirty="0"/>
              <a:t>IT auditor</a:t>
            </a:r>
            <a:endParaRPr lang="en-US" sz="4000" dirty="0"/>
          </a:p>
        </p:txBody>
      </p:sp>
      <p:sp>
        <p:nvSpPr>
          <p:cNvPr id="2773" name="S.W.O.T analytics">
            <a:extLst>
              <a:ext uri="{FF2B5EF4-FFF2-40B4-BE49-F238E27FC236}">
                <a16:creationId xmlns:a16="http://schemas.microsoft.com/office/drawing/2014/main" id="{2B0C2A3C-A8DF-9FC6-697A-B5C381C29282}"/>
              </a:ext>
            </a:extLst>
          </p:cNvPr>
          <p:cNvSpPr txBox="1"/>
          <p:nvPr/>
        </p:nvSpPr>
        <p:spPr>
          <a:xfrm>
            <a:off x="11568223" y="3850457"/>
            <a:ext cx="10646215" cy="51225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b">
            <a:spAutoFit/>
          </a:bodyPr>
          <a:lstStyle>
            <a:lvl1pPr>
              <a:defRPr cap="all">
                <a:latin typeface="Montserrat Bold"/>
                <a:ea typeface="Montserrat Bold"/>
                <a:cs typeface="Montserrat Bold"/>
                <a:sym typeface="Montserrat Bold"/>
              </a:defRPr>
            </a:lvl1pPr>
          </a:lstStyle>
          <a:p>
            <a:r>
              <a:rPr lang="ro-RO" dirty="0" err="1">
                <a:solidFill>
                  <a:schemeClr val="bg1"/>
                </a:solidFill>
              </a:rPr>
              <a:t>Cybersecurity</a:t>
            </a:r>
            <a:r>
              <a:rPr lang="ro-RO" dirty="0">
                <a:solidFill>
                  <a:schemeClr val="bg1"/>
                </a:solidFill>
              </a:rPr>
              <a:t> @ ETSS</a:t>
            </a:r>
            <a:endParaRPr lang="en-US" dirty="0">
              <a:solidFill>
                <a:schemeClr val="bg1"/>
              </a:solidFill>
            </a:endParaRPr>
          </a:p>
        </p:txBody>
      </p:sp>
      <p:pic>
        <p:nvPicPr>
          <p:cNvPr id="4" name="Picture 3">
            <a:extLst>
              <a:ext uri="{FF2B5EF4-FFF2-40B4-BE49-F238E27FC236}">
                <a16:creationId xmlns:a16="http://schemas.microsoft.com/office/drawing/2014/main" id="{8E279251-18B0-FEF8-E6A8-8A95CDE42094}"/>
              </a:ext>
            </a:extLst>
          </p:cNvPr>
          <p:cNvPicPr>
            <a:picLocks noChangeAspect="1"/>
          </p:cNvPicPr>
          <p:nvPr/>
        </p:nvPicPr>
        <p:blipFill>
          <a:blip r:embed="rId3"/>
          <a:stretch>
            <a:fillRect/>
          </a:stretch>
        </p:blipFill>
        <p:spPr>
          <a:xfrm>
            <a:off x="1108075" y="7314204"/>
            <a:ext cx="4038600" cy="4667250"/>
          </a:xfrm>
          <a:prstGeom prst="rect">
            <a:avLst/>
          </a:prstGeom>
        </p:spPr>
      </p:pic>
    </p:spTree>
    <p:extLst>
      <p:ext uri="{BB962C8B-B14F-4D97-AF65-F5344CB8AC3E}">
        <p14:creationId xmlns:p14="http://schemas.microsoft.com/office/powerpoint/2010/main" val="1360159541"/>
      </p:ext>
    </p:extLst>
  </p:cSld>
  <p:clrMapOvr>
    <a:masterClrMapping/>
  </p:clrMapOvr>
  <p:transition spd="slow">
    <p:push/>
  </p:transition>
  <p:timing>
    <p:tnLst>
      <p:par>
        <p:cTn id="1" dur="indefinite" restart="never" fill="hold" nodeType="tmRoot">
          <p:childTnLst>
            <p:seq concurrent="1" prevAc="none" nextAc="seek">
              <p:cTn id="2" dur="indefinite" fill="hold" nodeType="mainSeq">
                <p:childTnLst>
                  <p:par>
                    <p:cTn id="3" fill="hold">
                      <p:stCondLst>
                        <p:cond delay="indefinite"/>
                        <p:cond evt="onBegin" delay="0">
                          <p:tn val="2"/>
                        </p:cond>
                      </p:stCondLst>
                      <p:childTnLst>
                        <p:par>
                          <p:cTn id="4" fill="hold">
                            <p:stCondLst>
                              <p:cond delay="0"/>
                            </p:stCondLst>
                            <p:childTnLst>
                              <p:par>
                                <p:cTn id="5" presetID="10" presetClass="entr" accel="50000" decel="50000" fill="hold" grpId="0" nodeType="withEffect">
                                  <p:stCondLst>
                                    <p:cond delay="0"/>
                                  </p:stCondLst>
                                  <p:iterate>
                                    <p:tmAbs val="0"/>
                                  </p:iterate>
                                  <p:childTnLst>
                                    <p:set>
                                      <p:cBhvr>
                                        <p:cTn id="6" fill="hold"/>
                                        <p:tgtEl>
                                          <p:spTgt spid="2767"/>
                                        </p:tgtEl>
                                        <p:attrNameLst>
                                          <p:attrName>style.visibility</p:attrName>
                                        </p:attrNameLst>
                                      </p:cBhvr>
                                      <p:to>
                                        <p:strVal val="visible"/>
                                      </p:to>
                                    </p:set>
                                    <p:animEffect transition="in" filter="fade">
                                      <p:cBhvr>
                                        <p:cTn id="7" dur="1000"/>
                                        <p:tgtEl>
                                          <p:spTgt spid="2767"/>
                                        </p:tgtEl>
                                      </p:cBhvr>
                                    </p:animEffect>
                                  </p:childTnLst>
                                </p:cTn>
                              </p:par>
                              <p:par>
                                <p:cTn id="8" presetID="10" presetClass="entr" accel="50000" decel="50000" fill="hold" grpId="0" nodeType="withEffect">
                                  <p:stCondLst>
                                    <p:cond delay="0"/>
                                  </p:stCondLst>
                                  <p:iterate>
                                    <p:tmAbs val="0"/>
                                  </p:iterate>
                                  <p:childTnLst>
                                    <p:set>
                                      <p:cBhvr>
                                        <p:cTn id="9" fill="hold"/>
                                        <p:tgtEl>
                                          <p:spTgt spid="2768"/>
                                        </p:tgtEl>
                                        <p:attrNameLst>
                                          <p:attrName>style.visibility</p:attrName>
                                        </p:attrNameLst>
                                      </p:cBhvr>
                                      <p:to>
                                        <p:strVal val="visible"/>
                                      </p:to>
                                    </p:set>
                                    <p:animEffect transition="in" filter="fade">
                                      <p:cBhvr>
                                        <p:cTn id="10" dur="1000"/>
                                        <p:tgtEl>
                                          <p:spTgt spid="2768"/>
                                        </p:tgtEl>
                                      </p:cBhvr>
                                    </p:animEffect>
                                  </p:childTnLst>
                                </p:cTn>
                              </p:par>
                              <p:par>
                                <p:cTn id="11" presetID="10" presetClass="entr" accel="50000" decel="50000" fill="hold" grpId="0" nodeType="withEffect">
                                  <p:stCondLst>
                                    <p:cond delay="0"/>
                                  </p:stCondLst>
                                  <p:iterate>
                                    <p:tmAbs val="0"/>
                                  </p:iterate>
                                  <p:childTnLst>
                                    <p:set>
                                      <p:cBhvr>
                                        <p:cTn id="12" fill="hold"/>
                                        <p:tgtEl>
                                          <p:spTgt spid="2773"/>
                                        </p:tgtEl>
                                        <p:attrNameLst>
                                          <p:attrName>style.visibility</p:attrName>
                                        </p:attrNameLst>
                                      </p:cBhvr>
                                      <p:to>
                                        <p:strVal val="visible"/>
                                      </p:to>
                                    </p:set>
                                    <p:animEffect transition="in" filter="fade">
                                      <p:cBhvr>
                                        <p:cTn id="13" dur="1000"/>
                                        <p:tgtEl>
                                          <p:spTgt spid="27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7" grpId="0" animBg="1" advAuto="0"/>
      <p:bldP spid="2768" grpId="0" animBg="1" advAuto="0"/>
      <p:bldP spid="2773" grpId="0" animBg="1" advAuto="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9740A7-4BBF-2CED-DC81-656D3AC6B386}"/>
            </a:ext>
          </a:extLst>
        </p:cNvPr>
        <p:cNvGrpSpPr/>
        <p:nvPr/>
      </p:nvGrpSpPr>
      <p:grpSpPr>
        <a:xfrm>
          <a:off x="0" y="0"/>
          <a:ext cx="0" cy="0"/>
          <a:chOff x="0" y="0"/>
          <a:chExt cx="0" cy="0"/>
        </a:xfrm>
      </p:grpSpPr>
      <p:sp>
        <p:nvSpPr>
          <p:cNvPr id="2733" name="Shape">
            <a:extLst>
              <a:ext uri="{FF2B5EF4-FFF2-40B4-BE49-F238E27FC236}">
                <a16:creationId xmlns:a16="http://schemas.microsoft.com/office/drawing/2014/main" id="{9E9A6386-B5CC-5D50-331A-0258C1218137}"/>
              </a:ext>
            </a:extLst>
          </p:cNvPr>
          <p:cNvSpPr/>
          <p:nvPr/>
        </p:nvSpPr>
        <p:spPr>
          <a:xfrm>
            <a:off x="13557250" y="2889250"/>
            <a:ext cx="10826750" cy="10826750"/>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lnTo>
                  <a:pt x="7463" y="3788"/>
                </a:lnTo>
                <a:cubicBezTo>
                  <a:pt x="5670" y="4269"/>
                  <a:pt x="4269" y="5666"/>
                  <a:pt x="3789" y="7460"/>
                </a:cubicBezTo>
                <a:lnTo>
                  <a:pt x="0" y="21600"/>
                </a:lnTo>
                <a:lnTo>
                  <a:pt x="21600" y="21600"/>
                </a:lnTo>
                <a:lnTo>
                  <a:pt x="21600" y="0"/>
                </a:lnTo>
                <a:close/>
              </a:path>
            </a:pathLst>
          </a:custGeom>
          <a:solidFill>
            <a:schemeClr val="accent1">
              <a:alpha val="50000"/>
            </a:schemeClr>
          </a:solidFill>
          <a:ln w="12700">
            <a:miter lim="400000"/>
          </a:ln>
        </p:spPr>
        <p:txBody>
          <a:bodyPr lIns="38100" tIns="38100" rIns="38100" bIns="38100" anchor="ctr"/>
          <a:lstStyle/>
          <a:p>
            <a:pPr algn="ctr">
              <a:lnSpc>
                <a:spcPct val="100000"/>
              </a:lnSpc>
              <a:defRPr sz="3200" spc="0">
                <a:latin typeface="Helvetica Neue Medium"/>
                <a:ea typeface="Helvetica Neue Medium"/>
                <a:cs typeface="Helvetica Neue Medium"/>
                <a:sym typeface="Helvetica Neue Medium"/>
              </a:defRPr>
            </a:pPr>
            <a:endParaRPr/>
          </a:p>
        </p:txBody>
      </p:sp>
      <p:sp>
        <p:nvSpPr>
          <p:cNvPr id="2734" name="Shape">
            <a:extLst>
              <a:ext uri="{FF2B5EF4-FFF2-40B4-BE49-F238E27FC236}">
                <a16:creationId xmlns:a16="http://schemas.microsoft.com/office/drawing/2014/main" id="{C487AE12-8FE3-5B49-A01A-8E21ACAF8EBE}"/>
              </a:ext>
            </a:extLst>
          </p:cNvPr>
          <p:cNvSpPr/>
          <p:nvPr/>
        </p:nvSpPr>
        <p:spPr>
          <a:xfrm>
            <a:off x="15229284" y="5144690"/>
            <a:ext cx="9154716" cy="8571310"/>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lnTo>
                  <a:pt x="10216" y="1708"/>
                </a:lnTo>
                <a:cubicBezTo>
                  <a:pt x="8451" y="1973"/>
                  <a:pt x="6952" y="3222"/>
                  <a:pt x="6284" y="4987"/>
                </a:cubicBezTo>
                <a:lnTo>
                  <a:pt x="0" y="21600"/>
                </a:lnTo>
                <a:lnTo>
                  <a:pt x="21600" y="21600"/>
                </a:lnTo>
                <a:lnTo>
                  <a:pt x="21600" y="0"/>
                </a:lnTo>
                <a:close/>
              </a:path>
            </a:pathLst>
          </a:custGeom>
          <a:solidFill>
            <a:schemeClr val="accent1"/>
          </a:solidFill>
          <a:ln w="12700">
            <a:miter lim="400000"/>
          </a:ln>
        </p:spPr>
        <p:txBody>
          <a:bodyPr lIns="38100" tIns="38100" rIns="38100" bIns="38100" anchor="ctr"/>
          <a:lstStyle/>
          <a:p>
            <a:pPr algn="ctr">
              <a:lnSpc>
                <a:spcPct val="100000"/>
              </a:lnSpc>
              <a:defRPr sz="3200" spc="0">
                <a:latin typeface="Helvetica Neue Medium"/>
                <a:ea typeface="Helvetica Neue Medium"/>
                <a:cs typeface="Helvetica Neue Medium"/>
                <a:sym typeface="Helvetica Neue Medium"/>
              </a:defRPr>
            </a:pPr>
            <a:endParaRPr/>
          </a:p>
        </p:txBody>
      </p:sp>
      <p:sp>
        <p:nvSpPr>
          <p:cNvPr id="2735" name="Company name here">
            <a:extLst>
              <a:ext uri="{FF2B5EF4-FFF2-40B4-BE49-F238E27FC236}">
                <a16:creationId xmlns:a16="http://schemas.microsoft.com/office/drawing/2014/main" id="{4F485A2E-83BE-EAB9-916E-894A93E843E5}"/>
              </a:ext>
            </a:extLst>
          </p:cNvPr>
          <p:cNvSpPr txBox="1"/>
          <p:nvPr/>
        </p:nvSpPr>
        <p:spPr>
          <a:xfrm rot="16200000">
            <a:off x="-2579158" y="6686550"/>
            <a:ext cx="6350001" cy="342900"/>
          </a:xfrm>
          <a:prstGeom prst="rect">
            <a:avLst/>
          </a:prstGeom>
          <a:ln w="12700">
            <a:miter lim="400000"/>
          </a:ln>
          <a:extLst>
            <a:ext uri="{C572A759-6A51-4108-AA02-DFA0A04FC94B}">
              <ma14:wrappingTextBoxFlag xmlns="" xmlns:ma14="http://schemas.microsoft.com/office/mac/drawingml/2011/main" xmlns:a14="http://schemas.microsoft.com/office/drawing/2010/main" xmlns:m="http://schemas.openxmlformats.org/officeDocument/2006/math" val="1"/>
            </a:ext>
          </a:extLst>
        </p:spPr>
        <p:txBody>
          <a:bodyPr lIns="50800" tIns="50800" rIns="50800" bIns="50800" anchor="ctr">
            <a:spAutoFit/>
          </a:bodyPr>
          <a:lstStyle>
            <a:lvl1pPr algn="ctr">
              <a:lnSpc>
                <a:spcPct val="100000"/>
              </a:lnSpc>
              <a:defRPr sz="1500" cap="all" spc="75">
                <a:solidFill>
                  <a:srgbClr val="AFAFAF"/>
                </a:solidFill>
                <a:latin typeface="Montserrat Bold"/>
                <a:ea typeface="Montserrat Bold"/>
                <a:cs typeface="Montserrat Bold"/>
                <a:sym typeface="Montserrat Bold"/>
              </a:defRPr>
            </a:lvl1pPr>
          </a:lstStyle>
          <a:p>
            <a:r>
              <a:rPr lang="en-US"/>
              <a:t>Euro-Testing Software Solutions</a:t>
            </a:r>
          </a:p>
        </p:txBody>
      </p:sp>
      <p:sp>
        <p:nvSpPr>
          <p:cNvPr id="2737" name="Strengths analytics">
            <a:extLst>
              <a:ext uri="{FF2B5EF4-FFF2-40B4-BE49-F238E27FC236}">
                <a16:creationId xmlns:a16="http://schemas.microsoft.com/office/drawing/2014/main" id="{7C317D61-0B42-9D11-81D2-67E226B3909D}"/>
              </a:ext>
            </a:extLst>
          </p:cNvPr>
          <p:cNvSpPr txBox="1"/>
          <p:nvPr/>
        </p:nvSpPr>
        <p:spPr>
          <a:xfrm>
            <a:off x="2374508" y="3656076"/>
            <a:ext cx="11055020" cy="1016689"/>
          </a:xfrm>
          <a:prstGeom prst="rect">
            <a:avLst/>
          </a:prstGeom>
          <a:ln w="12700">
            <a:miter lim="400000"/>
          </a:ln>
          <a:extLst>
            <a:ext uri="{C572A759-6A51-4108-AA02-DFA0A04FC94B}">
              <ma14:wrappingTextBoxFlag xmlns="" xmlns:ma14="http://schemas.microsoft.com/office/mac/drawingml/2011/main" xmlns:a14="http://schemas.microsoft.com/office/drawing/2010/main" xmlns:m="http://schemas.openxmlformats.org/officeDocument/2006/math" val="1"/>
            </a:ext>
          </a:extLst>
        </p:spPr>
        <p:txBody>
          <a:bodyPr lIns="50800" tIns="50800" rIns="50800" bIns="50800" anchor="b">
            <a:spAutoFit/>
          </a:bodyPr>
          <a:lstStyle>
            <a:lvl1pPr>
              <a:lnSpc>
                <a:spcPct val="90000"/>
              </a:lnSpc>
              <a:defRPr sz="7000" cap="all" spc="0">
                <a:latin typeface="+mn-lt"/>
                <a:ea typeface="+mn-ea"/>
                <a:cs typeface="+mn-cs"/>
                <a:sym typeface="Montserrat ExtraBold"/>
              </a:defRPr>
            </a:lvl1pPr>
          </a:lstStyle>
          <a:p>
            <a:r>
              <a:rPr lang="ro-RO" sz="6600" dirty="0">
                <a:solidFill>
                  <a:srgbClr val="7030A0"/>
                </a:solidFill>
              </a:rPr>
              <a:t>Support </a:t>
            </a:r>
            <a:r>
              <a:rPr lang="ro-RO" sz="6600" dirty="0" err="1">
                <a:solidFill>
                  <a:srgbClr val="7030A0"/>
                </a:solidFill>
              </a:rPr>
              <a:t>roles</a:t>
            </a:r>
            <a:endParaRPr lang="en-US" sz="6600" dirty="0">
              <a:solidFill>
                <a:srgbClr val="7030A0"/>
              </a:solidFill>
            </a:endParaRPr>
          </a:p>
        </p:txBody>
      </p:sp>
      <p:sp>
        <p:nvSpPr>
          <p:cNvPr id="2738" name="Lorem ipsum dolor sit amet, consect adipiscing elit, sed do Lorem ipsum sit amet, consectetur adipiscing ipsum dolor sit amet, consectetur adipiscing elit, sed do Lorem ipsum dolor sit amet, consect adipiscing elit, sed do Lorem.">
            <a:extLst>
              <a:ext uri="{FF2B5EF4-FFF2-40B4-BE49-F238E27FC236}">
                <a16:creationId xmlns:a16="http://schemas.microsoft.com/office/drawing/2014/main" id="{D1FC11B5-6EEB-1AE4-A018-562565161D84}"/>
              </a:ext>
            </a:extLst>
          </p:cNvPr>
          <p:cNvSpPr txBox="1"/>
          <p:nvPr/>
        </p:nvSpPr>
        <p:spPr>
          <a:xfrm>
            <a:off x="2374507" y="5119330"/>
            <a:ext cx="11598668" cy="2764411"/>
          </a:xfrm>
          <a:prstGeom prst="rect">
            <a:avLst/>
          </a:prstGeom>
          <a:ln w="12700">
            <a:miter lim="400000"/>
          </a:ln>
          <a:extLst>
            <a:ext uri="{C572A759-6A51-4108-AA02-DFA0A04FC94B}">
              <ma14:wrappingTextBoxFlag xmlns="" xmlns:ma14="http://schemas.microsoft.com/office/mac/drawingml/2011/main" xmlns:a14="http://schemas.microsoft.com/office/drawing/2010/main" xmlns:m="http://schemas.openxmlformats.org/officeDocument/2006/math" val="1"/>
            </a:ext>
          </a:extLst>
        </p:spPr>
        <p:txBody>
          <a:bodyPr wrap="square" lIns="50800" tIns="50800" rIns="50800" bIns="50800" anchor="t">
            <a:spAutoFit/>
          </a:bodyPr>
          <a:lstStyle/>
          <a:p>
            <a:pPr marL="457200" indent="-457200">
              <a:buFontTx/>
              <a:buChar char="-"/>
            </a:pPr>
            <a:r>
              <a:rPr lang="ro-RO" sz="4000" dirty="0" err="1"/>
              <a:t>DevSecOps</a:t>
            </a:r>
            <a:endParaRPr lang="ro-RO" sz="4000" dirty="0"/>
          </a:p>
          <a:p>
            <a:pPr marL="457200" indent="-457200">
              <a:buFontTx/>
              <a:buChar char="-"/>
            </a:pPr>
            <a:r>
              <a:rPr lang="ro-RO" sz="4000" dirty="0"/>
              <a:t>SIEM </a:t>
            </a:r>
            <a:r>
              <a:rPr lang="ro-RO" sz="4000" dirty="0" err="1"/>
              <a:t>engineer</a:t>
            </a:r>
            <a:endParaRPr lang="ro-RO" sz="4000" dirty="0"/>
          </a:p>
          <a:p>
            <a:pPr marL="457200" indent="-457200">
              <a:buFontTx/>
              <a:buChar char="-"/>
            </a:pPr>
            <a:r>
              <a:rPr lang="ro-RO" sz="4000" dirty="0"/>
              <a:t>Sales </a:t>
            </a:r>
            <a:r>
              <a:rPr lang="ro-RO" sz="4000" dirty="0" err="1"/>
              <a:t>engineer</a:t>
            </a:r>
            <a:endParaRPr lang="en-US" sz="4000" dirty="0"/>
          </a:p>
        </p:txBody>
      </p:sp>
      <p:sp>
        <p:nvSpPr>
          <p:cNvPr id="2746" name="S.W.O.T analytics">
            <a:extLst>
              <a:ext uri="{FF2B5EF4-FFF2-40B4-BE49-F238E27FC236}">
                <a16:creationId xmlns:a16="http://schemas.microsoft.com/office/drawing/2014/main" id="{4EE50E72-3C2C-938B-92D6-5275A158677D}"/>
              </a:ext>
            </a:extLst>
          </p:cNvPr>
          <p:cNvSpPr txBox="1"/>
          <p:nvPr/>
        </p:nvSpPr>
        <p:spPr>
          <a:xfrm>
            <a:off x="2374508" y="2701910"/>
            <a:ext cx="11055020" cy="512191"/>
          </a:xfrm>
          <a:prstGeom prst="rect">
            <a:avLst/>
          </a:prstGeom>
          <a:ln w="12700">
            <a:miter lim="400000"/>
          </a:ln>
          <a:extLst>
            <a:ext uri="{C572A759-6A51-4108-AA02-DFA0A04FC94B}">
              <ma14:wrappingTextBoxFlag xmlns="" xmlns:ma14="http://schemas.microsoft.com/office/mac/drawingml/2011/main" xmlns:a14="http://schemas.microsoft.com/office/drawing/2010/main" xmlns:m="http://schemas.openxmlformats.org/officeDocument/2006/math" val="1"/>
            </a:ext>
          </a:extLst>
        </p:spPr>
        <p:txBody>
          <a:bodyPr lIns="50800" tIns="50800" rIns="50800" bIns="50800" anchor="b">
            <a:spAutoFit/>
          </a:bodyPr>
          <a:lstStyle>
            <a:lvl1pPr>
              <a:defRPr cap="all">
                <a:latin typeface="Montserrat Bold"/>
                <a:ea typeface="Montserrat Bold"/>
                <a:cs typeface="Montserrat Bold"/>
                <a:sym typeface="Montserrat Bold"/>
              </a:defRPr>
            </a:lvl1pPr>
          </a:lstStyle>
          <a:p>
            <a:r>
              <a:rPr lang="ro-RO" dirty="0" err="1">
                <a:solidFill>
                  <a:schemeClr val="bg1"/>
                </a:solidFill>
              </a:rPr>
              <a:t>Cybersecurity</a:t>
            </a:r>
            <a:r>
              <a:rPr lang="ro-RO" dirty="0">
                <a:solidFill>
                  <a:schemeClr val="bg1"/>
                </a:solidFill>
              </a:rPr>
              <a:t> @ ETSS</a:t>
            </a:r>
            <a:endParaRPr lang="en-US" dirty="0">
              <a:solidFill>
                <a:schemeClr val="bg1"/>
              </a:solidFill>
            </a:endParaRPr>
          </a:p>
        </p:txBody>
      </p:sp>
      <p:pic>
        <p:nvPicPr>
          <p:cNvPr id="6" name="Picture 5">
            <a:extLst>
              <a:ext uri="{FF2B5EF4-FFF2-40B4-BE49-F238E27FC236}">
                <a16:creationId xmlns:a16="http://schemas.microsoft.com/office/drawing/2014/main" id="{472112FE-FAD9-EEC2-8422-2D63D8CBCB23}"/>
              </a:ext>
            </a:extLst>
          </p:cNvPr>
          <p:cNvPicPr>
            <a:picLocks noChangeAspect="1"/>
          </p:cNvPicPr>
          <p:nvPr/>
        </p:nvPicPr>
        <p:blipFill>
          <a:blip r:embed="rId3"/>
          <a:stretch>
            <a:fillRect/>
          </a:stretch>
        </p:blipFill>
        <p:spPr>
          <a:xfrm>
            <a:off x="18826162" y="8034136"/>
            <a:ext cx="3990975" cy="4543425"/>
          </a:xfrm>
          <a:prstGeom prst="rect">
            <a:avLst/>
          </a:prstGeom>
        </p:spPr>
      </p:pic>
    </p:spTree>
    <p:extLst>
      <p:ext uri="{BB962C8B-B14F-4D97-AF65-F5344CB8AC3E}">
        <p14:creationId xmlns:p14="http://schemas.microsoft.com/office/powerpoint/2010/main" val="4259520941"/>
      </p:ext>
    </p:extLst>
  </p:cSld>
  <p:clrMapOvr>
    <a:masterClrMapping/>
  </p:clrMapOvr>
  <p:transition>
    <p:fade/>
  </p:transition>
  <p:timing>
    <p:tnLst>
      <p:par>
        <p:cTn id="1" dur="indefinite" restart="never" fill="hold" nodeType="tmRoot">
          <p:childTnLst>
            <p:seq concurrent="1" prevAc="none" nextAc="seek">
              <p:cTn id="2" dur="indefinite" fill="hold" nodeType="mainSeq">
                <p:childTnLst>
                  <p:par>
                    <p:cTn id="3" fill="hold">
                      <p:stCondLst>
                        <p:cond delay="indefinite"/>
                        <p:cond evt="onBegin" delay="0">
                          <p:tn val="2"/>
                        </p:cond>
                      </p:stCondLst>
                      <p:childTnLst>
                        <p:par>
                          <p:cTn id="4" fill="hold">
                            <p:stCondLst>
                              <p:cond delay="0"/>
                            </p:stCondLst>
                            <p:childTnLst>
                              <p:par>
                                <p:cTn id="5" presetID="10" presetClass="entr" accel="50000" decel="50000" fill="hold" grpId="0" nodeType="withEffect">
                                  <p:stCondLst>
                                    <p:cond delay="0"/>
                                  </p:stCondLst>
                                  <p:iterate>
                                    <p:tmAbs val="0"/>
                                  </p:iterate>
                                  <p:childTnLst>
                                    <p:set>
                                      <p:cBhvr>
                                        <p:cTn id="6" fill="hold"/>
                                        <p:tgtEl>
                                          <p:spTgt spid="2737"/>
                                        </p:tgtEl>
                                        <p:attrNameLst>
                                          <p:attrName>style.visibility</p:attrName>
                                        </p:attrNameLst>
                                      </p:cBhvr>
                                      <p:to>
                                        <p:strVal val="visible"/>
                                      </p:to>
                                    </p:set>
                                    <p:animEffect transition="in" filter="fade">
                                      <p:cBhvr>
                                        <p:cTn id="7" dur="1000"/>
                                        <p:tgtEl>
                                          <p:spTgt spid="2737"/>
                                        </p:tgtEl>
                                      </p:cBhvr>
                                    </p:animEffect>
                                  </p:childTnLst>
                                </p:cTn>
                              </p:par>
                              <p:par>
                                <p:cTn id="8" presetID="10" presetClass="entr" accel="50000" decel="50000" fill="hold" grpId="0" nodeType="withEffect">
                                  <p:stCondLst>
                                    <p:cond delay="0"/>
                                  </p:stCondLst>
                                  <p:iterate>
                                    <p:tmAbs val="0"/>
                                  </p:iterate>
                                  <p:childTnLst>
                                    <p:set>
                                      <p:cBhvr>
                                        <p:cTn id="9" fill="hold"/>
                                        <p:tgtEl>
                                          <p:spTgt spid="2738"/>
                                        </p:tgtEl>
                                        <p:attrNameLst>
                                          <p:attrName>style.visibility</p:attrName>
                                        </p:attrNameLst>
                                      </p:cBhvr>
                                      <p:to>
                                        <p:strVal val="visible"/>
                                      </p:to>
                                    </p:set>
                                    <p:animEffect transition="in" filter="fade">
                                      <p:cBhvr>
                                        <p:cTn id="10" dur="1000"/>
                                        <p:tgtEl>
                                          <p:spTgt spid="2738"/>
                                        </p:tgtEl>
                                      </p:cBhvr>
                                    </p:animEffect>
                                  </p:childTnLst>
                                </p:cTn>
                              </p:par>
                              <p:par>
                                <p:cTn id="11" presetID="10" presetClass="entr" accel="50000" decel="50000" fill="hold" grpId="0" nodeType="withEffect">
                                  <p:stCondLst>
                                    <p:cond delay="0"/>
                                  </p:stCondLst>
                                  <p:iterate>
                                    <p:tmAbs val="0"/>
                                  </p:iterate>
                                  <p:childTnLst>
                                    <p:set>
                                      <p:cBhvr>
                                        <p:cTn id="12" fill="hold"/>
                                        <p:tgtEl>
                                          <p:spTgt spid="2746"/>
                                        </p:tgtEl>
                                        <p:attrNameLst>
                                          <p:attrName>style.visibility</p:attrName>
                                        </p:attrNameLst>
                                      </p:cBhvr>
                                      <p:to>
                                        <p:strVal val="visible"/>
                                      </p:to>
                                    </p:set>
                                    <p:animEffect transition="in" filter="fade">
                                      <p:cBhvr>
                                        <p:cTn id="13" dur="1000"/>
                                        <p:tgtEl>
                                          <p:spTgt spid="2746"/>
                                        </p:tgtEl>
                                      </p:cBhvr>
                                    </p:animEffect>
                                  </p:childTnLst>
                                </p:cTn>
                              </p:par>
                              <p:par>
                                <p:cTn id="14" presetID="2" presetClass="entr" presetSubtype="6" accel="50000" decel="50000" fill="hold" grpId="0" nodeType="withEffect">
                                  <p:stCondLst>
                                    <p:cond delay="0"/>
                                  </p:stCondLst>
                                  <p:iterate>
                                    <p:tmAbs val="0"/>
                                  </p:iterate>
                                  <p:childTnLst>
                                    <p:set>
                                      <p:cBhvr>
                                        <p:cTn id="15" fill="hold"/>
                                        <p:tgtEl>
                                          <p:spTgt spid="2733"/>
                                        </p:tgtEl>
                                        <p:attrNameLst>
                                          <p:attrName>style.visibility</p:attrName>
                                        </p:attrNameLst>
                                      </p:cBhvr>
                                      <p:to>
                                        <p:strVal val="visible"/>
                                      </p:to>
                                    </p:set>
                                    <p:anim calcmode="lin" valueType="num">
                                      <p:cBhvr>
                                        <p:cTn id="16" dur="1000" fill="hold"/>
                                        <p:tgtEl>
                                          <p:spTgt spid="2733"/>
                                        </p:tgtEl>
                                        <p:attrNameLst>
                                          <p:attrName>ppt_x</p:attrName>
                                        </p:attrNameLst>
                                      </p:cBhvr>
                                      <p:tavLst>
                                        <p:tav tm="0">
                                          <p:val>
                                            <p:strVal val="1+#ppt_w/2"/>
                                          </p:val>
                                        </p:tav>
                                        <p:tav tm="100000">
                                          <p:val>
                                            <p:strVal val="#ppt_x"/>
                                          </p:val>
                                        </p:tav>
                                      </p:tavLst>
                                    </p:anim>
                                    <p:anim calcmode="lin" valueType="num">
                                      <p:cBhvr>
                                        <p:cTn id="17" dur="1000" fill="hold"/>
                                        <p:tgtEl>
                                          <p:spTgt spid="2733"/>
                                        </p:tgtEl>
                                        <p:attrNameLst>
                                          <p:attrName>ppt_y</p:attrName>
                                        </p:attrNameLst>
                                      </p:cBhvr>
                                      <p:tavLst>
                                        <p:tav tm="0">
                                          <p:val>
                                            <p:strVal val="1+#ppt_h/2"/>
                                          </p:val>
                                        </p:tav>
                                        <p:tav tm="100000">
                                          <p:val>
                                            <p:strVal val="#ppt_y"/>
                                          </p:val>
                                        </p:tav>
                                      </p:tavLst>
                                    </p:anim>
                                  </p:childTnLst>
                                </p:cTn>
                              </p:par>
                              <p:par>
                                <p:cTn id="18" presetID="2" presetClass="entr" presetSubtype="6" accel="50000" decel="50000" fill="hold" grpId="0" nodeType="withEffect">
                                  <p:stCondLst>
                                    <p:cond delay="0"/>
                                  </p:stCondLst>
                                  <p:iterate>
                                    <p:tmAbs val="0"/>
                                  </p:iterate>
                                  <p:childTnLst>
                                    <p:set>
                                      <p:cBhvr>
                                        <p:cTn id="19" fill="hold"/>
                                        <p:tgtEl>
                                          <p:spTgt spid="2734"/>
                                        </p:tgtEl>
                                        <p:attrNameLst>
                                          <p:attrName>style.visibility</p:attrName>
                                        </p:attrNameLst>
                                      </p:cBhvr>
                                      <p:to>
                                        <p:strVal val="visible"/>
                                      </p:to>
                                    </p:set>
                                    <p:anim calcmode="lin" valueType="num">
                                      <p:cBhvr>
                                        <p:cTn id="20" dur="1000" fill="hold"/>
                                        <p:tgtEl>
                                          <p:spTgt spid="2734"/>
                                        </p:tgtEl>
                                        <p:attrNameLst>
                                          <p:attrName>ppt_x</p:attrName>
                                        </p:attrNameLst>
                                      </p:cBhvr>
                                      <p:tavLst>
                                        <p:tav tm="0">
                                          <p:val>
                                            <p:strVal val="1+#ppt_w/2"/>
                                          </p:val>
                                        </p:tav>
                                        <p:tav tm="100000">
                                          <p:val>
                                            <p:strVal val="#ppt_x"/>
                                          </p:val>
                                        </p:tav>
                                      </p:tavLst>
                                    </p:anim>
                                    <p:anim calcmode="lin" valueType="num">
                                      <p:cBhvr>
                                        <p:cTn id="21" dur="1000" fill="hold"/>
                                        <p:tgtEl>
                                          <p:spTgt spid="273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33" grpId="0" animBg="1" advAuto="0"/>
      <p:bldP spid="2734" grpId="0" animBg="1" advAuto="0"/>
      <p:bldP spid="2737" grpId="0" animBg="1" advAuto="0"/>
      <p:bldP spid="2738" grpId="0" animBg="1" advAuto="0"/>
      <p:bldP spid="2746" grpId="0" animBg="1" advAuto="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8D625D-B262-A983-304F-42B4B4BB88A0}"/>
            </a:ext>
          </a:extLst>
        </p:cNvPr>
        <p:cNvGrpSpPr/>
        <p:nvPr/>
      </p:nvGrpSpPr>
      <p:grpSpPr>
        <a:xfrm>
          <a:off x="0" y="0"/>
          <a:ext cx="0" cy="0"/>
          <a:chOff x="0" y="0"/>
          <a:chExt cx="0" cy="0"/>
        </a:xfrm>
      </p:grpSpPr>
      <p:sp>
        <p:nvSpPr>
          <p:cNvPr id="2733" name="Shape">
            <a:extLst>
              <a:ext uri="{FF2B5EF4-FFF2-40B4-BE49-F238E27FC236}">
                <a16:creationId xmlns:a16="http://schemas.microsoft.com/office/drawing/2014/main" id="{247341E7-4773-7957-6519-C7F26290EAC8}"/>
              </a:ext>
            </a:extLst>
          </p:cNvPr>
          <p:cNvSpPr/>
          <p:nvPr/>
        </p:nvSpPr>
        <p:spPr>
          <a:xfrm>
            <a:off x="13557250" y="2889250"/>
            <a:ext cx="10826750" cy="10826750"/>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lnTo>
                  <a:pt x="7463" y="3788"/>
                </a:lnTo>
                <a:cubicBezTo>
                  <a:pt x="5670" y="4269"/>
                  <a:pt x="4269" y="5666"/>
                  <a:pt x="3789" y="7460"/>
                </a:cubicBezTo>
                <a:lnTo>
                  <a:pt x="0" y="21600"/>
                </a:lnTo>
                <a:lnTo>
                  <a:pt x="21600" y="21600"/>
                </a:lnTo>
                <a:lnTo>
                  <a:pt x="21600" y="0"/>
                </a:lnTo>
                <a:close/>
              </a:path>
            </a:pathLst>
          </a:custGeom>
          <a:solidFill>
            <a:schemeClr val="accent1">
              <a:alpha val="50000"/>
            </a:schemeClr>
          </a:solidFill>
          <a:ln w="12700">
            <a:miter lim="400000"/>
          </a:ln>
        </p:spPr>
        <p:txBody>
          <a:bodyPr lIns="38100" tIns="38100" rIns="38100" bIns="38100" anchor="ctr"/>
          <a:lstStyle/>
          <a:p>
            <a:pPr algn="ctr">
              <a:lnSpc>
                <a:spcPct val="100000"/>
              </a:lnSpc>
              <a:defRPr sz="3200" spc="0">
                <a:latin typeface="Helvetica Neue Medium"/>
                <a:ea typeface="Helvetica Neue Medium"/>
                <a:cs typeface="Helvetica Neue Medium"/>
                <a:sym typeface="Helvetica Neue Medium"/>
              </a:defRPr>
            </a:pPr>
            <a:endParaRPr/>
          </a:p>
        </p:txBody>
      </p:sp>
      <p:sp>
        <p:nvSpPr>
          <p:cNvPr id="2734" name="Shape">
            <a:extLst>
              <a:ext uri="{FF2B5EF4-FFF2-40B4-BE49-F238E27FC236}">
                <a16:creationId xmlns:a16="http://schemas.microsoft.com/office/drawing/2014/main" id="{989C0D10-67A3-DC31-4AE2-0FE6A86867BE}"/>
              </a:ext>
            </a:extLst>
          </p:cNvPr>
          <p:cNvSpPr/>
          <p:nvPr/>
        </p:nvSpPr>
        <p:spPr>
          <a:xfrm>
            <a:off x="15229284" y="5144690"/>
            <a:ext cx="9154716" cy="8571310"/>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lnTo>
                  <a:pt x="10216" y="1708"/>
                </a:lnTo>
                <a:cubicBezTo>
                  <a:pt x="8451" y="1973"/>
                  <a:pt x="6952" y="3222"/>
                  <a:pt x="6284" y="4987"/>
                </a:cubicBezTo>
                <a:lnTo>
                  <a:pt x="0" y="21600"/>
                </a:lnTo>
                <a:lnTo>
                  <a:pt x="21600" y="21600"/>
                </a:lnTo>
                <a:lnTo>
                  <a:pt x="21600" y="0"/>
                </a:lnTo>
                <a:close/>
              </a:path>
            </a:pathLst>
          </a:custGeom>
          <a:solidFill>
            <a:schemeClr val="accent1"/>
          </a:solidFill>
          <a:ln w="12700">
            <a:miter lim="400000"/>
          </a:ln>
        </p:spPr>
        <p:txBody>
          <a:bodyPr lIns="38100" tIns="38100" rIns="38100" bIns="38100" anchor="ctr"/>
          <a:lstStyle/>
          <a:p>
            <a:pPr algn="ctr">
              <a:lnSpc>
                <a:spcPct val="100000"/>
              </a:lnSpc>
              <a:defRPr sz="3200" spc="0">
                <a:latin typeface="Helvetica Neue Medium"/>
                <a:ea typeface="Helvetica Neue Medium"/>
                <a:cs typeface="Helvetica Neue Medium"/>
                <a:sym typeface="Helvetica Neue Medium"/>
              </a:defRPr>
            </a:pPr>
            <a:endParaRPr/>
          </a:p>
        </p:txBody>
      </p:sp>
      <p:sp>
        <p:nvSpPr>
          <p:cNvPr id="2735" name="Company name here">
            <a:extLst>
              <a:ext uri="{FF2B5EF4-FFF2-40B4-BE49-F238E27FC236}">
                <a16:creationId xmlns:a16="http://schemas.microsoft.com/office/drawing/2014/main" id="{AD09F69E-E951-19B6-F7A7-E7729971B3CF}"/>
              </a:ext>
            </a:extLst>
          </p:cNvPr>
          <p:cNvSpPr txBox="1"/>
          <p:nvPr/>
        </p:nvSpPr>
        <p:spPr>
          <a:xfrm rot="16200000">
            <a:off x="-2579158" y="6686550"/>
            <a:ext cx="6350001" cy="342900"/>
          </a:xfrm>
          <a:prstGeom prst="rect">
            <a:avLst/>
          </a:prstGeom>
          <a:ln w="12700">
            <a:miter lim="400000"/>
          </a:ln>
          <a:extLst>
            <a:ext uri="{C572A759-6A51-4108-AA02-DFA0A04FC94B}">
              <ma14:wrappingTextBoxFlag xmlns="" xmlns:ma14="http://schemas.microsoft.com/office/mac/drawingml/2011/main" xmlns:a14="http://schemas.microsoft.com/office/drawing/2010/main" xmlns:m="http://schemas.openxmlformats.org/officeDocument/2006/math" val="1"/>
            </a:ext>
          </a:extLst>
        </p:spPr>
        <p:txBody>
          <a:bodyPr lIns="50800" tIns="50800" rIns="50800" bIns="50800" anchor="ctr">
            <a:spAutoFit/>
          </a:bodyPr>
          <a:lstStyle>
            <a:lvl1pPr algn="ctr">
              <a:lnSpc>
                <a:spcPct val="100000"/>
              </a:lnSpc>
              <a:defRPr sz="1500" cap="all" spc="75">
                <a:solidFill>
                  <a:srgbClr val="AFAFAF"/>
                </a:solidFill>
                <a:latin typeface="Montserrat Bold"/>
                <a:ea typeface="Montserrat Bold"/>
                <a:cs typeface="Montserrat Bold"/>
                <a:sym typeface="Montserrat Bold"/>
              </a:defRPr>
            </a:lvl1pPr>
          </a:lstStyle>
          <a:p>
            <a:r>
              <a:rPr lang="en-US"/>
              <a:t>Euro-Testing Software Solutions</a:t>
            </a:r>
          </a:p>
        </p:txBody>
      </p:sp>
      <p:sp>
        <p:nvSpPr>
          <p:cNvPr id="2737" name="Strengths analytics">
            <a:extLst>
              <a:ext uri="{FF2B5EF4-FFF2-40B4-BE49-F238E27FC236}">
                <a16:creationId xmlns:a16="http://schemas.microsoft.com/office/drawing/2014/main" id="{DAD886C7-AA44-4322-057A-368D37D23D53}"/>
              </a:ext>
            </a:extLst>
          </p:cNvPr>
          <p:cNvSpPr txBox="1"/>
          <p:nvPr/>
        </p:nvSpPr>
        <p:spPr>
          <a:xfrm>
            <a:off x="2374508" y="3656076"/>
            <a:ext cx="11055020" cy="1016689"/>
          </a:xfrm>
          <a:prstGeom prst="rect">
            <a:avLst/>
          </a:prstGeom>
          <a:ln w="12700">
            <a:miter lim="400000"/>
          </a:ln>
          <a:extLst>
            <a:ext uri="{C572A759-6A51-4108-AA02-DFA0A04FC94B}">
              <ma14:wrappingTextBoxFlag xmlns="" xmlns:ma14="http://schemas.microsoft.com/office/mac/drawingml/2011/main" xmlns:a14="http://schemas.microsoft.com/office/drawing/2010/main" xmlns:m="http://schemas.openxmlformats.org/officeDocument/2006/math" val="1"/>
            </a:ext>
          </a:extLst>
        </p:spPr>
        <p:txBody>
          <a:bodyPr lIns="50800" tIns="50800" rIns="50800" bIns="50800" anchor="b">
            <a:spAutoFit/>
          </a:bodyPr>
          <a:lstStyle>
            <a:lvl1pPr>
              <a:lnSpc>
                <a:spcPct val="90000"/>
              </a:lnSpc>
              <a:defRPr sz="7000" cap="all" spc="0">
                <a:latin typeface="+mn-lt"/>
                <a:ea typeface="+mn-ea"/>
                <a:cs typeface="+mn-cs"/>
                <a:sym typeface="Montserrat ExtraBold"/>
              </a:defRPr>
            </a:lvl1pPr>
          </a:lstStyle>
          <a:p>
            <a:r>
              <a:rPr lang="ro-RO" sz="6600" dirty="0">
                <a:solidFill>
                  <a:srgbClr val="7030A0"/>
                </a:solidFill>
              </a:rPr>
              <a:t>Salariile în 2025</a:t>
            </a:r>
            <a:endParaRPr lang="en-US" sz="6600" dirty="0">
              <a:solidFill>
                <a:srgbClr val="7030A0"/>
              </a:solidFill>
            </a:endParaRPr>
          </a:p>
        </p:txBody>
      </p:sp>
      <p:sp>
        <p:nvSpPr>
          <p:cNvPr id="2738" name="Lorem ipsum dolor sit amet, consect adipiscing elit, sed do Lorem ipsum sit amet, consectetur adipiscing ipsum dolor sit amet, consectetur adipiscing elit, sed do Lorem ipsum dolor sit amet, consect adipiscing elit, sed do Lorem.">
            <a:extLst>
              <a:ext uri="{FF2B5EF4-FFF2-40B4-BE49-F238E27FC236}">
                <a16:creationId xmlns:a16="http://schemas.microsoft.com/office/drawing/2014/main" id="{A4B6563B-4F89-E4FC-B731-08AC55AE5C4E}"/>
              </a:ext>
            </a:extLst>
          </p:cNvPr>
          <p:cNvSpPr txBox="1"/>
          <p:nvPr/>
        </p:nvSpPr>
        <p:spPr>
          <a:xfrm>
            <a:off x="2374507" y="5119330"/>
            <a:ext cx="11598668" cy="917752"/>
          </a:xfrm>
          <a:prstGeom prst="rect">
            <a:avLst/>
          </a:prstGeom>
          <a:ln w="12700">
            <a:miter lim="400000"/>
          </a:ln>
          <a:extLst>
            <a:ext uri="{C572A759-6A51-4108-AA02-DFA0A04FC94B}">
              <ma14:wrappingTextBoxFlag xmlns="" xmlns:ma14="http://schemas.microsoft.com/office/mac/drawingml/2011/main" xmlns:a14="http://schemas.microsoft.com/office/drawing/2010/main" xmlns:m="http://schemas.openxmlformats.org/officeDocument/2006/math" val="1"/>
            </a:ext>
          </a:extLst>
        </p:spPr>
        <p:txBody>
          <a:bodyPr wrap="square" lIns="50800" tIns="50800" rIns="50800" bIns="50800" anchor="t">
            <a:spAutoFit/>
          </a:bodyPr>
          <a:lstStyle/>
          <a:p>
            <a:pPr marL="457200" indent="-457200">
              <a:buFontTx/>
              <a:buChar char="-"/>
            </a:pPr>
            <a:endParaRPr lang="en-US" sz="4000" dirty="0"/>
          </a:p>
        </p:txBody>
      </p:sp>
      <p:sp>
        <p:nvSpPr>
          <p:cNvPr id="2746" name="S.W.O.T analytics">
            <a:extLst>
              <a:ext uri="{FF2B5EF4-FFF2-40B4-BE49-F238E27FC236}">
                <a16:creationId xmlns:a16="http://schemas.microsoft.com/office/drawing/2014/main" id="{80767EF3-EC9B-448E-2EF1-71EEBD18DA4D}"/>
              </a:ext>
            </a:extLst>
          </p:cNvPr>
          <p:cNvSpPr txBox="1"/>
          <p:nvPr/>
        </p:nvSpPr>
        <p:spPr>
          <a:xfrm>
            <a:off x="2374508" y="2701910"/>
            <a:ext cx="11055020" cy="512191"/>
          </a:xfrm>
          <a:prstGeom prst="rect">
            <a:avLst/>
          </a:prstGeom>
          <a:ln w="12700">
            <a:miter lim="400000"/>
          </a:ln>
          <a:extLst>
            <a:ext uri="{C572A759-6A51-4108-AA02-DFA0A04FC94B}">
              <ma14:wrappingTextBoxFlag xmlns="" xmlns:ma14="http://schemas.microsoft.com/office/mac/drawingml/2011/main" xmlns:a14="http://schemas.microsoft.com/office/drawing/2010/main" xmlns:m="http://schemas.openxmlformats.org/officeDocument/2006/math" val="1"/>
            </a:ext>
          </a:extLst>
        </p:spPr>
        <p:txBody>
          <a:bodyPr lIns="50800" tIns="50800" rIns="50800" bIns="50800" anchor="b">
            <a:spAutoFit/>
          </a:bodyPr>
          <a:lstStyle>
            <a:lvl1pPr>
              <a:defRPr cap="all">
                <a:latin typeface="Montserrat Bold"/>
                <a:ea typeface="Montserrat Bold"/>
                <a:cs typeface="Montserrat Bold"/>
                <a:sym typeface="Montserrat Bold"/>
              </a:defRPr>
            </a:lvl1pPr>
          </a:lstStyle>
          <a:p>
            <a:r>
              <a:rPr lang="ro-RO" dirty="0" err="1">
                <a:solidFill>
                  <a:schemeClr val="bg1"/>
                </a:solidFill>
              </a:rPr>
              <a:t>Cybersecurity</a:t>
            </a:r>
            <a:r>
              <a:rPr lang="ro-RO" dirty="0">
                <a:solidFill>
                  <a:schemeClr val="bg1"/>
                </a:solidFill>
              </a:rPr>
              <a:t> @ ETSS</a:t>
            </a:r>
            <a:endParaRPr lang="en-US" dirty="0">
              <a:solidFill>
                <a:schemeClr val="bg1"/>
              </a:solidFill>
            </a:endParaRPr>
          </a:p>
        </p:txBody>
      </p:sp>
      <p:pic>
        <p:nvPicPr>
          <p:cNvPr id="1026" name="Picture 2" descr="Salary - Free business and finance icons">
            <a:extLst>
              <a:ext uri="{FF2B5EF4-FFF2-40B4-BE49-F238E27FC236}">
                <a16:creationId xmlns:a16="http://schemas.microsoft.com/office/drawing/2014/main" id="{ADF2ED6D-59B1-3B17-E42A-2090B534ECB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421350" y="7594601"/>
            <a:ext cx="4876800" cy="487680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Table 1">
            <a:extLst>
              <a:ext uri="{FF2B5EF4-FFF2-40B4-BE49-F238E27FC236}">
                <a16:creationId xmlns:a16="http://schemas.microsoft.com/office/drawing/2014/main" id="{5050BB43-69F9-B0A5-E3E1-7B34AF5AD7B0}"/>
              </a:ext>
            </a:extLst>
          </p:cNvPr>
          <p:cNvGraphicFramePr>
            <a:graphicFrameLocks noGrp="1"/>
          </p:cNvGraphicFramePr>
          <p:nvPr>
            <p:extLst>
              <p:ext uri="{D42A27DB-BD31-4B8C-83A1-F6EECF244321}">
                <p14:modId xmlns:p14="http://schemas.microsoft.com/office/powerpoint/2010/main" val="2270636042"/>
              </p:ext>
            </p:extLst>
          </p:nvPr>
        </p:nvGraphicFramePr>
        <p:xfrm>
          <a:off x="2374507" y="6134784"/>
          <a:ext cx="11598668" cy="2773680"/>
        </p:xfrm>
        <a:graphic>
          <a:graphicData uri="http://schemas.openxmlformats.org/drawingml/2006/table">
            <a:tbl>
              <a:tblPr firstRow="1" bandRow="1">
                <a:tableStyleId>{5940675A-B579-460E-94D1-54222C63F5DA}</a:tableStyleId>
              </a:tblPr>
              <a:tblGrid>
                <a:gridCol w="4299943">
                  <a:extLst>
                    <a:ext uri="{9D8B030D-6E8A-4147-A177-3AD203B41FA5}">
                      <a16:colId xmlns:a16="http://schemas.microsoft.com/office/drawing/2014/main" val="2409878633"/>
                    </a:ext>
                  </a:extLst>
                </a:gridCol>
                <a:gridCol w="7298725">
                  <a:extLst>
                    <a:ext uri="{9D8B030D-6E8A-4147-A177-3AD203B41FA5}">
                      <a16:colId xmlns:a16="http://schemas.microsoft.com/office/drawing/2014/main" val="2233217689"/>
                    </a:ext>
                  </a:extLst>
                </a:gridCol>
              </a:tblGrid>
              <a:tr h="370840">
                <a:tc>
                  <a:txBody>
                    <a:bodyPr/>
                    <a:lstStyle/>
                    <a:p>
                      <a:pPr algn="ctr"/>
                      <a:r>
                        <a:rPr lang="ro-RO" dirty="0"/>
                        <a:t>Experiență în ani</a:t>
                      </a:r>
                      <a:endParaRPr lang="en-US" dirty="0"/>
                    </a:p>
                  </a:txBody>
                  <a:tcPr/>
                </a:tc>
                <a:tc>
                  <a:txBody>
                    <a:bodyPr/>
                    <a:lstStyle/>
                    <a:p>
                      <a:pPr algn="ctr"/>
                      <a:r>
                        <a:rPr lang="ro-RO" dirty="0"/>
                        <a:t>Salariul mediu net</a:t>
                      </a:r>
                      <a:endParaRPr lang="en-US" dirty="0"/>
                    </a:p>
                  </a:txBody>
                  <a:tcPr/>
                </a:tc>
                <a:extLst>
                  <a:ext uri="{0D108BD9-81ED-4DB2-BD59-A6C34878D82A}">
                    <a16:rowId xmlns:a16="http://schemas.microsoft.com/office/drawing/2014/main" val="2192927715"/>
                  </a:ext>
                </a:extLst>
              </a:tr>
              <a:tr h="370840">
                <a:tc>
                  <a:txBody>
                    <a:bodyPr/>
                    <a:lstStyle/>
                    <a:p>
                      <a:pPr algn="ctr"/>
                      <a:r>
                        <a:rPr lang="ro-RO" dirty="0"/>
                        <a:t>0-1 </a:t>
                      </a:r>
                      <a:endParaRPr lang="en-US" dirty="0"/>
                    </a:p>
                  </a:txBody>
                  <a:tcPr/>
                </a:tc>
                <a:tc>
                  <a:txBody>
                    <a:bodyPr/>
                    <a:lstStyle/>
                    <a:p>
                      <a:pPr algn="ctr"/>
                      <a:r>
                        <a:rPr lang="ro-RO" dirty="0"/>
                        <a:t>967</a:t>
                      </a:r>
                      <a:endParaRPr lang="en-US" dirty="0"/>
                    </a:p>
                  </a:txBody>
                  <a:tcPr/>
                </a:tc>
                <a:extLst>
                  <a:ext uri="{0D108BD9-81ED-4DB2-BD59-A6C34878D82A}">
                    <a16:rowId xmlns:a16="http://schemas.microsoft.com/office/drawing/2014/main" val="1558153767"/>
                  </a:ext>
                </a:extLst>
              </a:tr>
              <a:tr h="370840">
                <a:tc>
                  <a:txBody>
                    <a:bodyPr/>
                    <a:lstStyle/>
                    <a:p>
                      <a:pPr algn="ctr"/>
                      <a:r>
                        <a:rPr lang="ro-RO" dirty="0"/>
                        <a:t>1-2</a:t>
                      </a:r>
                      <a:endParaRPr lang="en-US" dirty="0"/>
                    </a:p>
                  </a:txBody>
                  <a:tcPr/>
                </a:tc>
                <a:tc>
                  <a:txBody>
                    <a:bodyPr/>
                    <a:lstStyle/>
                    <a:p>
                      <a:pPr algn="ctr"/>
                      <a:r>
                        <a:rPr lang="ro-RO" dirty="0"/>
                        <a:t>1182</a:t>
                      </a:r>
                      <a:endParaRPr lang="en-US" dirty="0"/>
                    </a:p>
                  </a:txBody>
                  <a:tcPr/>
                </a:tc>
                <a:extLst>
                  <a:ext uri="{0D108BD9-81ED-4DB2-BD59-A6C34878D82A}">
                    <a16:rowId xmlns:a16="http://schemas.microsoft.com/office/drawing/2014/main" val="3645302674"/>
                  </a:ext>
                </a:extLst>
              </a:tr>
              <a:tr h="370840">
                <a:tc>
                  <a:txBody>
                    <a:bodyPr/>
                    <a:lstStyle/>
                    <a:p>
                      <a:pPr algn="ctr"/>
                      <a:r>
                        <a:rPr lang="ro-RO" dirty="0"/>
                        <a:t>2-4</a:t>
                      </a:r>
                      <a:endParaRPr lang="en-US" dirty="0"/>
                    </a:p>
                  </a:txBody>
                  <a:tcPr/>
                </a:tc>
                <a:tc>
                  <a:txBody>
                    <a:bodyPr/>
                    <a:lstStyle/>
                    <a:p>
                      <a:pPr algn="ctr"/>
                      <a:r>
                        <a:rPr lang="ro-RO" dirty="0"/>
                        <a:t>1852</a:t>
                      </a:r>
                      <a:endParaRPr lang="en-US" dirty="0"/>
                    </a:p>
                  </a:txBody>
                  <a:tcPr/>
                </a:tc>
                <a:extLst>
                  <a:ext uri="{0D108BD9-81ED-4DB2-BD59-A6C34878D82A}">
                    <a16:rowId xmlns:a16="http://schemas.microsoft.com/office/drawing/2014/main" val="1800079030"/>
                  </a:ext>
                </a:extLst>
              </a:tr>
              <a:tr h="370840">
                <a:tc>
                  <a:txBody>
                    <a:bodyPr/>
                    <a:lstStyle/>
                    <a:p>
                      <a:pPr algn="ctr"/>
                      <a:r>
                        <a:rPr lang="ro-RO" dirty="0"/>
                        <a:t>4-6</a:t>
                      </a:r>
                      <a:endParaRPr lang="en-US" dirty="0"/>
                    </a:p>
                  </a:txBody>
                  <a:tcPr/>
                </a:tc>
                <a:tc>
                  <a:txBody>
                    <a:bodyPr/>
                    <a:lstStyle/>
                    <a:p>
                      <a:pPr algn="ctr"/>
                      <a:r>
                        <a:rPr lang="ro-RO" dirty="0"/>
                        <a:t>2719</a:t>
                      </a:r>
                      <a:endParaRPr lang="en-US" dirty="0"/>
                    </a:p>
                  </a:txBody>
                  <a:tcPr/>
                </a:tc>
                <a:extLst>
                  <a:ext uri="{0D108BD9-81ED-4DB2-BD59-A6C34878D82A}">
                    <a16:rowId xmlns:a16="http://schemas.microsoft.com/office/drawing/2014/main" val="167102896"/>
                  </a:ext>
                </a:extLst>
              </a:tr>
              <a:tr h="370840">
                <a:tc>
                  <a:txBody>
                    <a:bodyPr/>
                    <a:lstStyle/>
                    <a:p>
                      <a:pPr algn="ctr"/>
                      <a:r>
                        <a:rPr lang="ro-RO" dirty="0"/>
                        <a:t>6-10</a:t>
                      </a:r>
                      <a:endParaRPr lang="en-US" dirty="0"/>
                    </a:p>
                  </a:txBody>
                  <a:tcPr/>
                </a:tc>
                <a:tc>
                  <a:txBody>
                    <a:bodyPr/>
                    <a:lstStyle/>
                    <a:p>
                      <a:pPr algn="ctr"/>
                      <a:r>
                        <a:rPr lang="ro-RO" dirty="0"/>
                        <a:t>3301</a:t>
                      </a:r>
                      <a:endParaRPr lang="en-US" dirty="0"/>
                    </a:p>
                  </a:txBody>
                  <a:tcPr/>
                </a:tc>
                <a:extLst>
                  <a:ext uri="{0D108BD9-81ED-4DB2-BD59-A6C34878D82A}">
                    <a16:rowId xmlns:a16="http://schemas.microsoft.com/office/drawing/2014/main" val="3336617408"/>
                  </a:ext>
                </a:extLst>
              </a:tr>
              <a:tr h="370840">
                <a:tc>
                  <a:txBody>
                    <a:bodyPr/>
                    <a:lstStyle/>
                    <a:p>
                      <a:pPr algn="ctr"/>
                      <a:r>
                        <a:rPr lang="ro-RO" dirty="0"/>
                        <a:t>Peste 10 </a:t>
                      </a:r>
                      <a:endParaRPr lang="en-US" dirty="0"/>
                    </a:p>
                  </a:txBody>
                  <a:tcPr/>
                </a:tc>
                <a:tc>
                  <a:txBody>
                    <a:bodyPr/>
                    <a:lstStyle/>
                    <a:p>
                      <a:pPr algn="ctr"/>
                      <a:r>
                        <a:rPr lang="ro-RO" dirty="0"/>
                        <a:t>4013</a:t>
                      </a:r>
                      <a:endParaRPr lang="en-US" dirty="0"/>
                    </a:p>
                  </a:txBody>
                  <a:tcPr/>
                </a:tc>
                <a:extLst>
                  <a:ext uri="{0D108BD9-81ED-4DB2-BD59-A6C34878D82A}">
                    <a16:rowId xmlns:a16="http://schemas.microsoft.com/office/drawing/2014/main" val="4013646994"/>
                  </a:ext>
                </a:extLst>
              </a:tr>
            </a:tbl>
          </a:graphicData>
        </a:graphic>
      </p:graphicFrame>
    </p:spTree>
    <p:extLst>
      <p:ext uri="{BB962C8B-B14F-4D97-AF65-F5344CB8AC3E}">
        <p14:creationId xmlns:p14="http://schemas.microsoft.com/office/powerpoint/2010/main" val="127853856"/>
      </p:ext>
    </p:extLst>
  </p:cSld>
  <p:clrMapOvr>
    <a:masterClrMapping/>
  </p:clrMapOvr>
  <p:transition>
    <p:fade/>
  </p:transition>
  <p:timing>
    <p:tnLst>
      <p:par>
        <p:cTn id="1" dur="indefinite" restart="never" fill="hold" nodeType="tmRoot">
          <p:childTnLst>
            <p:seq concurrent="1" prevAc="none" nextAc="seek">
              <p:cTn id="2" dur="indefinite" fill="hold" nodeType="mainSeq">
                <p:childTnLst>
                  <p:par>
                    <p:cTn id="3" fill="hold">
                      <p:stCondLst>
                        <p:cond delay="indefinite"/>
                        <p:cond evt="onBegin" delay="0">
                          <p:tn val="2"/>
                        </p:cond>
                      </p:stCondLst>
                      <p:childTnLst>
                        <p:par>
                          <p:cTn id="4" fill="hold">
                            <p:stCondLst>
                              <p:cond delay="0"/>
                            </p:stCondLst>
                            <p:childTnLst>
                              <p:par>
                                <p:cTn id="5" presetID="10" presetClass="entr" accel="50000" decel="50000" fill="hold" grpId="0" nodeType="withEffect">
                                  <p:stCondLst>
                                    <p:cond delay="0"/>
                                  </p:stCondLst>
                                  <p:iterate>
                                    <p:tmAbs val="0"/>
                                  </p:iterate>
                                  <p:childTnLst>
                                    <p:set>
                                      <p:cBhvr>
                                        <p:cTn id="6" fill="hold"/>
                                        <p:tgtEl>
                                          <p:spTgt spid="2737"/>
                                        </p:tgtEl>
                                        <p:attrNameLst>
                                          <p:attrName>style.visibility</p:attrName>
                                        </p:attrNameLst>
                                      </p:cBhvr>
                                      <p:to>
                                        <p:strVal val="visible"/>
                                      </p:to>
                                    </p:set>
                                    <p:animEffect transition="in" filter="fade">
                                      <p:cBhvr>
                                        <p:cTn id="7" dur="1000"/>
                                        <p:tgtEl>
                                          <p:spTgt spid="2737"/>
                                        </p:tgtEl>
                                      </p:cBhvr>
                                    </p:animEffect>
                                  </p:childTnLst>
                                </p:cTn>
                              </p:par>
                              <p:par>
                                <p:cTn id="8" presetID="10" presetClass="entr" accel="50000" decel="50000" fill="hold" grpId="0" nodeType="withEffect">
                                  <p:stCondLst>
                                    <p:cond delay="0"/>
                                  </p:stCondLst>
                                  <p:iterate>
                                    <p:tmAbs val="0"/>
                                  </p:iterate>
                                  <p:childTnLst>
                                    <p:set>
                                      <p:cBhvr>
                                        <p:cTn id="9" fill="hold"/>
                                        <p:tgtEl>
                                          <p:spTgt spid="2738"/>
                                        </p:tgtEl>
                                        <p:attrNameLst>
                                          <p:attrName>style.visibility</p:attrName>
                                        </p:attrNameLst>
                                      </p:cBhvr>
                                      <p:to>
                                        <p:strVal val="visible"/>
                                      </p:to>
                                    </p:set>
                                    <p:animEffect transition="in" filter="fade">
                                      <p:cBhvr>
                                        <p:cTn id="10" dur="1000"/>
                                        <p:tgtEl>
                                          <p:spTgt spid="2738"/>
                                        </p:tgtEl>
                                      </p:cBhvr>
                                    </p:animEffect>
                                  </p:childTnLst>
                                </p:cTn>
                              </p:par>
                              <p:par>
                                <p:cTn id="11" presetID="10" presetClass="entr" accel="50000" decel="50000" fill="hold" grpId="0" nodeType="withEffect">
                                  <p:stCondLst>
                                    <p:cond delay="0"/>
                                  </p:stCondLst>
                                  <p:iterate>
                                    <p:tmAbs val="0"/>
                                  </p:iterate>
                                  <p:childTnLst>
                                    <p:set>
                                      <p:cBhvr>
                                        <p:cTn id="12" fill="hold"/>
                                        <p:tgtEl>
                                          <p:spTgt spid="2746"/>
                                        </p:tgtEl>
                                        <p:attrNameLst>
                                          <p:attrName>style.visibility</p:attrName>
                                        </p:attrNameLst>
                                      </p:cBhvr>
                                      <p:to>
                                        <p:strVal val="visible"/>
                                      </p:to>
                                    </p:set>
                                    <p:animEffect transition="in" filter="fade">
                                      <p:cBhvr>
                                        <p:cTn id="13" dur="1000"/>
                                        <p:tgtEl>
                                          <p:spTgt spid="2746"/>
                                        </p:tgtEl>
                                      </p:cBhvr>
                                    </p:animEffect>
                                  </p:childTnLst>
                                </p:cTn>
                              </p:par>
                              <p:par>
                                <p:cTn id="14" presetID="2" presetClass="entr" presetSubtype="6" accel="50000" decel="50000" fill="hold" grpId="0" nodeType="withEffect">
                                  <p:stCondLst>
                                    <p:cond delay="0"/>
                                  </p:stCondLst>
                                  <p:iterate>
                                    <p:tmAbs val="0"/>
                                  </p:iterate>
                                  <p:childTnLst>
                                    <p:set>
                                      <p:cBhvr>
                                        <p:cTn id="15" fill="hold"/>
                                        <p:tgtEl>
                                          <p:spTgt spid="2733"/>
                                        </p:tgtEl>
                                        <p:attrNameLst>
                                          <p:attrName>style.visibility</p:attrName>
                                        </p:attrNameLst>
                                      </p:cBhvr>
                                      <p:to>
                                        <p:strVal val="visible"/>
                                      </p:to>
                                    </p:set>
                                    <p:anim calcmode="lin" valueType="num">
                                      <p:cBhvr>
                                        <p:cTn id="16" dur="1000" fill="hold"/>
                                        <p:tgtEl>
                                          <p:spTgt spid="2733"/>
                                        </p:tgtEl>
                                        <p:attrNameLst>
                                          <p:attrName>ppt_x</p:attrName>
                                        </p:attrNameLst>
                                      </p:cBhvr>
                                      <p:tavLst>
                                        <p:tav tm="0">
                                          <p:val>
                                            <p:strVal val="1+#ppt_w/2"/>
                                          </p:val>
                                        </p:tav>
                                        <p:tav tm="100000">
                                          <p:val>
                                            <p:strVal val="#ppt_x"/>
                                          </p:val>
                                        </p:tav>
                                      </p:tavLst>
                                    </p:anim>
                                    <p:anim calcmode="lin" valueType="num">
                                      <p:cBhvr>
                                        <p:cTn id="17" dur="1000" fill="hold"/>
                                        <p:tgtEl>
                                          <p:spTgt spid="2733"/>
                                        </p:tgtEl>
                                        <p:attrNameLst>
                                          <p:attrName>ppt_y</p:attrName>
                                        </p:attrNameLst>
                                      </p:cBhvr>
                                      <p:tavLst>
                                        <p:tav tm="0">
                                          <p:val>
                                            <p:strVal val="1+#ppt_h/2"/>
                                          </p:val>
                                        </p:tav>
                                        <p:tav tm="100000">
                                          <p:val>
                                            <p:strVal val="#ppt_y"/>
                                          </p:val>
                                        </p:tav>
                                      </p:tavLst>
                                    </p:anim>
                                  </p:childTnLst>
                                </p:cTn>
                              </p:par>
                              <p:par>
                                <p:cTn id="18" presetID="2" presetClass="entr" presetSubtype="6" accel="50000" decel="50000" fill="hold" grpId="0" nodeType="withEffect">
                                  <p:stCondLst>
                                    <p:cond delay="0"/>
                                  </p:stCondLst>
                                  <p:iterate>
                                    <p:tmAbs val="0"/>
                                  </p:iterate>
                                  <p:childTnLst>
                                    <p:set>
                                      <p:cBhvr>
                                        <p:cTn id="19" fill="hold"/>
                                        <p:tgtEl>
                                          <p:spTgt spid="2734"/>
                                        </p:tgtEl>
                                        <p:attrNameLst>
                                          <p:attrName>style.visibility</p:attrName>
                                        </p:attrNameLst>
                                      </p:cBhvr>
                                      <p:to>
                                        <p:strVal val="visible"/>
                                      </p:to>
                                    </p:set>
                                    <p:anim calcmode="lin" valueType="num">
                                      <p:cBhvr>
                                        <p:cTn id="20" dur="1000" fill="hold"/>
                                        <p:tgtEl>
                                          <p:spTgt spid="2734"/>
                                        </p:tgtEl>
                                        <p:attrNameLst>
                                          <p:attrName>ppt_x</p:attrName>
                                        </p:attrNameLst>
                                      </p:cBhvr>
                                      <p:tavLst>
                                        <p:tav tm="0">
                                          <p:val>
                                            <p:strVal val="1+#ppt_w/2"/>
                                          </p:val>
                                        </p:tav>
                                        <p:tav tm="100000">
                                          <p:val>
                                            <p:strVal val="#ppt_x"/>
                                          </p:val>
                                        </p:tav>
                                      </p:tavLst>
                                    </p:anim>
                                    <p:anim calcmode="lin" valueType="num">
                                      <p:cBhvr>
                                        <p:cTn id="21" dur="1000" fill="hold"/>
                                        <p:tgtEl>
                                          <p:spTgt spid="273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33" grpId="0" animBg="1" advAuto="0"/>
      <p:bldP spid="2734" grpId="0" animBg="1" advAuto="0"/>
      <p:bldP spid="2737" grpId="0" animBg="1" advAuto="0"/>
      <p:bldP spid="2738" grpId="0" animBg="1" advAuto="0"/>
      <p:bldP spid="2746" grpId="0" animBg="1" advAuto="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605" name="Image"/>
          <p:cNvPicPr>
            <a:picLocks noGrp="1" noChangeAspect="1"/>
          </p:cNvPicPr>
          <p:nvPr>
            <p:ph type="pic" idx="21"/>
          </p:nvPr>
        </p:nvPicPr>
        <p:blipFill>
          <a:blip r:embed="rId2">
            <a:extLst>
              <a:ext uri="{28A0092B-C50C-407E-A947-70E740481C1C}">
                <a14:useLocalDpi xmlns:a14="http://schemas.microsoft.com/office/drawing/2010/main" val="0"/>
              </a:ext>
            </a:extLst>
          </a:blip>
          <a:srcRect l="-694" t="20688" r="694" b="15952"/>
          <a:stretch>
            <a:fillRect/>
          </a:stretch>
        </p:blipFill>
        <p:spPr>
          <a:xfrm>
            <a:off x="1524478" y="99225"/>
            <a:ext cx="21551108" cy="8520097"/>
          </a:xfrm>
          <a:custGeom>
            <a:avLst/>
            <a:gdLst/>
            <a:ahLst/>
            <a:cxnLst>
              <a:cxn ang="0">
                <a:pos x="wd2" y="hd2"/>
              </a:cxn>
              <a:cxn ang="5400000">
                <a:pos x="wd2" y="hd2"/>
              </a:cxn>
              <a:cxn ang="10800000">
                <a:pos x="wd2" y="hd2"/>
              </a:cxn>
              <a:cxn ang="16200000">
                <a:pos x="wd2" y="hd2"/>
              </a:cxn>
            </a:cxnLst>
            <a:rect l="0" t="0" r="r" b="b"/>
            <a:pathLst>
              <a:path w="21600" h="21213" extrusionOk="0">
                <a:moveTo>
                  <a:pt x="0" y="0"/>
                </a:moveTo>
                <a:cubicBezTo>
                  <a:pt x="104" y="1252"/>
                  <a:pt x="355" y="2423"/>
                  <a:pt x="735" y="3350"/>
                </a:cubicBezTo>
                <a:lnTo>
                  <a:pt x="7288" y="19334"/>
                </a:lnTo>
                <a:cubicBezTo>
                  <a:pt x="7960" y="20975"/>
                  <a:pt x="8934" y="21600"/>
                  <a:pt x="9842" y="20973"/>
                </a:cubicBezTo>
                <a:lnTo>
                  <a:pt x="18691" y="14870"/>
                </a:lnTo>
                <a:cubicBezTo>
                  <a:pt x="19600" y="14243"/>
                  <a:pt x="20305" y="12461"/>
                  <a:pt x="20540" y="10193"/>
                </a:cubicBezTo>
                <a:lnTo>
                  <a:pt x="21600" y="0"/>
                </a:lnTo>
                <a:lnTo>
                  <a:pt x="0" y="0"/>
                </a:lnTo>
                <a:close/>
              </a:path>
            </a:pathLst>
          </a:custGeom>
        </p:spPr>
      </p:pic>
      <p:sp>
        <p:nvSpPr>
          <p:cNvPr id="9606" name="Shape"/>
          <p:cNvSpPr/>
          <p:nvPr/>
        </p:nvSpPr>
        <p:spPr>
          <a:xfrm>
            <a:off x="3250406" y="0"/>
            <a:ext cx="19459576" cy="7123988"/>
          </a:xfrm>
          <a:custGeom>
            <a:avLst/>
            <a:gdLst/>
            <a:ahLst/>
            <a:cxnLst>
              <a:cxn ang="0">
                <a:pos x="wd2" y="hd2"/>
              </a:cxn>
              <a:cxn ang="5400000">
                <a:pos x="wd2" y="hd2"/>
              </a:cxn>
              <a:cxn ang="10800000">
                <a:pos x="wd2" y="hd2"/>
              </a:cxn>
              <a:cxn ang="16200000">
                <a:pos x="wd2" y="hd2"/>
              </a:cxn>
            </a:cxnLst>
            <a:rect l="0" t="0" r="r" b="b"/>
            <a:pathLst>
              <a:path w="21600" h="21487" extrusionOk="0">
                <a:moveTo>
                  <a:pt x="0" y="0"/>
                </a:moveTo>
                <a:lnTo>
                  <a:pt x="5352" y="18603"/>
                </a:lnTo>
                <a:lnTo>
                  <a:pt x="5353" y="18617"/>
                </a:lnTo>
                <a:cubicBezTo>
                  <a:pt x="5658" y="19671"/>
                  <a:pt x="6061" y="20462"/>
                  <a:pt x="6504" y="20944"/>
                </a:cubicBezTo>
                <a:cubicBezTo>
                  <a:pt x="6948" y="21428"/>
                  <a:pt x="7435" y="21600"/>
                  <a:pt x="7925" y="21412"/>
                </a:cubicBezTo>
                <a:lnTo>
                  <a:pt x="17469" y="17752"/>
                </a:lnTo>
                <a:cubicBezTo>
                  <a:pt x="17959" y="17564"/>
                  <a:pt x="18415" y="17030"/>
                  <a:pt x="18792" y="16231"/>
                </a:cubicBezTo>
                <a:cubicBezTo>
                  <a:pt x="19168" y="15435"/>
                  <a:pt x="19470" y="14375"/>
                  <a:pt x="19655" y="13132"/>
                </a:cubicBezTo>
                <a:lnTo>
                  <a:pt x="19655" y="13118"/>
                </a:lnTo>
                <a:lnTo>
                  <a:pt x="21600" y="0"/>
                </a:lnTo>
                <a:lnTo>
                  <a:pt x="21400" y="0"/>
                </a:lnTo>
                <a:lnTo>
                  <a:pt x="19512" y="12727"/>
                </a:lnTo>
                <a:lnTo>
                  <a:pt x="19513" y="12741"/>
                </a:lnTo>
                <a:cubicBezTo>
                  <a:pt x="19331" y="13962"/>
                  <a:pt x="19034" y="15004"/>
                  <a:pt x="18664" y="15787"/>
                </a:cubicBezTo>
                <a:cubicBezTo>
                  <a:pt x="18293" y="16573"/>
                  <a:pt x="17845" y="17098"/>
                  <a:pt x="17363" y="17282"/>
                </a:cubicBezTo>
                <a:lnTo>
                  <a:pt x="7979" y="20882"/>
                </a:lnTo>
                <a:cubicBezTo>
                  <a:pt x="7497" y="21067"/>
                  <a:pt x="7018" y="20898"/>
                  <a:pt x="6581" y="20422"/>
                </a:cubicBezTo>
                <a:cubicBezTo>
                  <a:pt x="6146" y="19948"/>
                  <a:pt x="5750" y="19170"/>
                  <a:pt x="5450" y="18133"/>
                </a:cubicBezTo>
                <a:lnTo>
                  <a:pt x="5449" y="18119"/>
                </a:lnTo>
                <a:lnTo>
                  <a:pt x="236" y="0"/>
                </a:lnTo>
                <a:lnTo>
                  <a:pt x="0" y="0"/>
                </a:lnTo>
                <a:close/>
              </a:path>
            </a:pathLst>
          </a:custGeom>
          <a:solidFill>
            <a:srgbClr val="000000"/>
          </a:solidFill>
          <a:ln w="12700">
            <a:miter lim="400000"/>
          </a:ln>
        </p:spPr>
        <p:txBody>
          <a:bodyPr lIns="38100" tIns="38100" rIns="38100" bIns="38100" anchor="ctr"/>
          <a:lstStyle/>
          <a:p>
            <a:pPr algn="ctr" defTabSz="457200">
              <a:lnSpc>
                <a:spcPct val="100000"/>
              </a:lnSpc>
              <a:defRPr sz="3000" spc="0">
                <a:solidFill>
                  <a:srgbClr val="F4FFFF"/>
                </a:solidFill>
                <a:effectLst>
                  <a:outerShdw blurRad="38100" dist="12700" dir="5400000" rotWithShape="0">
                    <a:srgbClr val="000000">
                      <a:alpha val="50000"/>
                    </a:srgbClr>
                  </a:outerShdw>
                </a:effectLst>
                <a:latin typeface="Gill Sans"/>
                <a:ea typeface="Gill Sans"/>
                <a:cs typeface="Gill Sans"/>
                <a:sym typeface="Gill Sans"/>
              </a:defRPr>
            </a:pPr>
            <a:endParaRPr/>
          </a:p>
        </p:txBody>
      </p:sp>
      <p:sp>
        <p:nvSpPr>
          <p:cNvPr id="9608" name="Let’s get in touch with us"/>
          <p:cNvSpPr txBox="1"/>
          <p:nvPr/>
        </p:nvSpPr>
        <p:spPr>
          <a:xfrm>
            <a:off x="2469800" y="9493160"/>
            <a:ext cx="7857844" cy="204158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a:spAutoFit/>
          </a:bodyPr>
          <a:lstStyle>
            <a:lvl1pPr>
              <a:lnSpc>
                <a:spcPct val="90000"/>
              </a:lnSpc>
              <a:defRPr sz="7000" cap="all" spc="0">
                <a:latin typeface="+mn-lt"/>
                <a:ea typeface="+mn-ea"/>
                <a:cs typeface="+mn-cs"/>
                <a:sym typeface="Montserrat ExtraBold"/>
              </a:defRPr>
            </a:lvl1pPr>
          </a:lstStyle>
          <a:p>
            <a:r>
              <a:rPr lang="en-US" dirty="0"/>
              <a:t>VĂ STĂM LA DISPOZIȚIE!</a:t>
            </a:r>
            <a:endParaRPr dirty="0"/>
          </a:p>
        </p:txBody>
      </p:sp>
      <p:sp>
        <p:nvSpPr>
          <p:cNvPr id="9609" name="Company name here"/>
          <p:cNvSpPr txBox="1"/>
          <p:nvPr/>
        </p:nvSpPr>
        <p:spPr>
          <a:xfrm rot="16200000">
            <a:off x="-2579158" y="6686550"/>
            <a:ext cx="6350001" cy="3429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lgn="ctr">
              <a:lnSpc>
                <a:spcPct val="100000"/>
              </a:lnSpc>
              <a:defRPr sz="1500" cap="all" spc="75">
                <a:solidFill>
                  <a:srgbClr val="AFAFAF"/>
                </a:solidFill>
                <a:latin typeface="Montserrat Bold"/>
                <a:ea typeface="Montserrat Bold"/>
                <a:cs typeface="Montserrat Bold"/>
                <a:sym typeface="Montserrat Bold"/>
              </a:defRPr>
            </a:lvl1pPr>
          </a:lstStyle>
          <a:p>
            <a:r>
              <a:rPr lang="en-US"/>
              <a:t>Euro-Testing Software Solutions</a:t>
            </a:r>
          </a:p>
        </p:txBody>
      </p:sp>
      <p:grpSp>
        <p:nvGrpSpPr>
          <p:cNvPr id="9618" name="Group"/>
          <p:cNvGrpSpPr/>
          <p:nvPr/>
        </p:nvGrpSpPr>
        <p:grpSpPr>
          <a:xfrm>
            <a:off x="12300032" y="9431858"/>
            <a:ext cx="5080002" cy="718250"/>
            <a:chOff x="-1" y="-1"/>
            <a:chExt cx="5080000" cy="718248"/>
          </a:xfrm>
        </p:grpSpPr>
        <p:sp>
          <p:nvSpPr>
            <p:cNvPr id="9615" name="Shape"/>
            <p:cNvSpPr/>
            <p:nvPr/>
          </p:nvSpPr>
          <p:spPr>
            <a:xfrm>
              <a:off x="-1" y="-1"/>
              <a:ext cx="643498" cy="718248"/>
            </a:xfrm>
            <a:custGeom>
              <a:avLst/>
              <a:gdLst/>
              <a:ahLst/>
              <a:cxnLst>
                <a:cxn ang="0">
                  <a:pos x="wd2" y="hd2"/>
                </a:cxn>
                <a:cxn ang="5400000">
                  <a:pos x="wd2" y="hd2"/>
                </a:cxn>
                <a:cxn ang="10800000">
                  <a:pos x="wd2" y="hd2"/>
                </a:cxn>
                <a:cxn ang="16200000">
                  <a:pos x="wd2" y="hd2"/>
                </a:cxn>
              </a:cxnLst>
              <a:rect l="0" t="0" r="r" b="b"/>
              <a:pathLst>
                <a:path w="21600" h="21387" extrusionOk="0">
                  <a:moveTo>
                    <a:pt x="9455" y="319"/>
                  </a:moveTo>
                  <a:lnTo>
                    <a:pt x="1345" y="4473"/>
                  </a:lnTo>
                  <a:cubicBezTo>
                    <a:pt x="513" y="4899"/>
                    <a:pt x="0" y="5687"/>
                    <a:pt x="0" y="6540"/>
                  </a:cubicBezTo>
                  <a:lnTo>
                    <a:pt x="0" y="14846"/>
                  </a:lnTo>
                  <a:cubicBezTo>
                    <a:pt x="0" y="15699"/>
                    <a:pt x="513" y="16487"/>
                    <a:pt x="1345" y="16913"/>
                  </a:cubicBezTo>
                  <a:lnTo>
                    <a:pt x="9455" y="21067"/>
                  </a:lnTo>
                  <a:cubicBezTo>
                    <a:pt x="10287" y="21493"/>
                    <a:pt x="11313" y="21493"/>
                    <a:pt x="12145" y="21067"/>
                  </a:cubicBezTo>
                  <a:lnTo>
                    <a:pt x="20255" y="16913"/>
                  </a:lnTo>
                  <a:cubicBezTo>
                    <a:pt x="21087" y="16487"/>
                    <a:pt x="21600" y="15699"/>
                    <a:pt x="21600" y="14846"/>
                  </a:cubicBezTo>
                  <a:lnTo>
                    <a:pt x="21600" y="6540"/>
                  </a:lnTo>
                  <a:cubicBezTo>
                    <a:pt x="21600" y="5687"/>
                    <a:pt x="21087" y="4899"/>
                    <a:pt x="20255" y="4473"/>
                  </a:cubicBezTo>
                  <a:lnTo>
                    <a:pt x="12145" y="319"/>
                  </a:lnTo>
                  <a:cubicBezTo>
                    <a:pt x="11313" y="-107"/>
                    <a:pt x="10287" y="-107"/>
                    <a:pt x="9455" y="319"/>
                  </a:cubicBezTo>
                  <a:close/>
                </a:path>
              </a:pathLst>
            </a:custGeom>
            <a:solidFill>
              <a:schemeClr val="accent1"/>
            </a:solidFill>
            <a:ln w="12700" cap="flat">
              <a:noFill/>
              <a:miter lim="400000"/>
            </a:ln>
            <a:effectLst/>
          </p:spPr>
          <p:txBody>
            <a:bodyPr wrap="square" lIns="38100" tIns="38100" rIns="38100" bIns="38100" numCol="1" anchor="ctr">
              <a:noAutofit/>
            </a:bodyPr>
            <a:lstStyle/>
            <a:p>
              <a:pPr>
                <a:lnSpc>
                  <a:spcPct val="100000"/>
                </a:lnSpc>
                <a:defRPr sz="3200" spc="0">
                  <a:latin typeface="Helvetica Neue Medium"/>
                  <a:ea typeface="Helvetica Neue Medium"/>
                  <a:cs typeface="Helvetica Neue Medium"/>
                  <a:sym typeface="Helvetica Neue Medium"/>
                </a:defRPr>
              </a:pPr>
              <a:endParaRPr/>
            </a:p>
          </p:txBody>
        </p:sp>
        <p:sp>
          <p:nvSpPr>
            <p:cNvPr id="9616" name="Insert long text here"/>
            <p:cNvSpPr txBox="1"/>
            <p:nvPr/>
          </p:nvSpPr>
          <p:spPr>
            <a:xfrm>
              <a:off x="944977" y="61301"/>
              <a:ext cx="4135022" cy="510203"/>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numCol="1" anchor="t">
              <a:spAutoFit/>
            </a:bodyPr>
            <a:lstStyle/>
            <a:p>
              <a:r>
                <a:rPr lang="en-US"/>
                <a:t>+40 722 230 127</a:t>
              </a:r>
              <a:endParaRPr/>
            </a:p>
          </p:txBody>
        </p:sp>
        <p:sp>
          <p:nvSpPr>
            <p:cNvPr id="9617" name="Shape"/>
            <p:cNvSpPr/>
            <p:nvPr/>
          </p:nvSpPr>
          <p:spPr>
            <a:xfrm>
              <a:off x="162997" y="190848"/>
              <a:ext cx="317501" cy="316557"/>
            </a:xfrm>
            <a:custGeom>
              <a:avLst/>
              <a:gdLst/>
              <a:ahLst/>
              <a:cxnLst>
                <a:cxn ang="0">
                  <a:pos x="wd2" y="hd2"/>
                </a:cxn>
                <a:cxn ang="5400000">
                  <a:pos x="wd2" y="hd2"/>
                </a:cxn>
                <a:cxn ang="10800000">
                  <a:pos x="wd2" y="hd2"/>
                </a:cxn>
                <a:cxn ang="16200000">
                  <a:pos x="wd2" y="hd2"/>
                </a:cxn>
              </a:cxnLst>
              <a:rect l="0" t="0" r="r" b="b"/>
              <a:pathLst>
                <a:path w="19273" h="19365" extrusionOk="0">
                  <a:moveTo>
                    <a:pt x="11045" y="11319"/>
                  </a:moveTo>
                  <a:cubicBezTo>
                    <a:pt x="9338" y="13030"/>
                    <a:pt x="7144" y="14740"/>
                    <a:pt x="6315" y="13909"/>
                  </a:cubicBezTo>
                  <a:cubicBezTo>
                    <a:pt x="4999" y="12590"/>
                    <a:pt x="4121" y="11710"/>
                    <a:pt x="1537" y="13909"/>
                  </a:cubicBezTo>
                  <a:cubicBezTo>
                    <a:pt x="-1486" y="16060"/>
                    <a:pt x="659" y="17770"/>
                    <a:pt x="1976" y="18650"/>
                  </a:cubicBezTo>
                  <a:cubicBezTo>
                    <a:pt x="3244" y="20360"/>
                    <a:pt x="8461" y="19089"/>
                    <a:pt x="13629" y="13909"/>
                  </a:cubicBezTo>
                  <a:cubicBezTo>
                    <a:pt x="18798" y="8729"/>
                    <a:pt x="20114" y="3500"/>
                    <a:pt x="18798" y="1741"/>
                  </a:cubicBezTo>
                  <a:cubicBezTo>
                    <a:pt x="17530" y="470"/>
                    <a:pt x="16213" y="-1240"/>
                    <a:pt x="14068" y="1350"/>
                  </a:cubicBezTo>
                  <a:cubicBezTo>
                    <a:pt x="11923" y="3940"/>
                    <a:pt x="12800" y="4771"/>
                    <a:pt x="14068" y="6139"/>
                  </a:cubicBezTo>
                  <a:cubicBezTo>
                    <a:pt x="14946" y="6921"/>
                    <a:pt x="13239" y="9120"/>
                    <a:pt x="11045" y="11319"/>
                  </a:cubicBezTo>
                </a:path>
              </a:pathLst>
            </a:custGeom>
            <a:solidFill>
              <a:srgbClr val="F3F6F6"/>
            </a:solidFill>
            <a:ln w="12700" cap="flat">
              <a:noFill/>
              <a:miter lim="400000"/>
            </a:ln>
            <a:effectLst/>
          </p:spPr>
          <p:txBody>
            <a:bodyPr wrap="square" lIns="50800" tIns="50800" rIns="50800" bIns="50800" numCol="1" anchor="ctr">
              <a:noAutofit/>
            </a:bodyPr>
            <a:lstStyle/>
            <a:p>
              <a:pPr algn="ctr">
                <a:lnSpc>
                  <a:spcPct val="100000"/>
                </a:lnSpc>
                <a:defRPr sz="3200" spc="0">
                  <a:latin typeface="Helvetica Neue Medium"/>
                  <a:ea typeface="Helvetica Neue Medium"/>
                  <a:cs typeface="Helvetica Neue Medium"/>
                  <a:sym typeface="Helvetica Neue Medium"/>
                </a:defRPr>
              </a:pPr>
              <a:endParaRPr/>
            </a:p>
          </p:txBody>
        </p:sp>
      </p:grpSp>
      <p:grpSp>
        <p:nvGrpSpPr>
          <p:cNvPr id="9622" name="Group"/>
          <p:cNvGrpSpPr/>
          <p:nvPr/>
        </p:nvGrpSpPr>
        <p:grpSpPr>
          <a:xfrm>
            <a:off x="12300032" y="10889673"/>
            <a:ext cx="5080002" cy="718250"/>
            <a:chOff x="-1" y="-1"/>
            <a:chExt cx="5080000" cy="718248"/>
          </a:xfrm>
        </p:grpSpPr>
        <p:sp>
          <p:nvSpPr>
            <p:cNvPr id="9619" name="Shape"/>
            <p:cNvSpPr/>
            <p:nvPr/>
          </p:nvSpPr>
          <p:spPr>
            <a:xfrm>
              <a:off x="-1" y="-1"/>
              <a:ext cx="643498" cy="718248"/>
            </a:xfrm>
            <a:custGeom>
              <a:avLst/>
              <a:gdLst/>
              <a:ahLst/>
              <a:cxnLst>
                <a:cxn ang="0">
                  <a:pos x="wd2" y="hd2"/>
                </a:cxn>
                <a:cxn ang="5400000">
                  <a:pos x="wd2" y="hd2"/>
                </a:cxn>
                <a:cxn ang="10800000">
                  <a:pos x="wd2" y="hd2"/>
                </a:cxn>
                <a:cxn ang="16200000">
                  <a:pos x="wd2" y="hd2"/>
                </a:cxn>
              </a:cxnLst>
              <a:rect l="0" t="0" r="r" b="b"/>
              <a:pathLst>
                <a:path w="21600" h="21387" extrusionOk="0">
                  <a:moveTo>
                    <a:pt x="9455" y="319"/>
                  </a:moveTo>
                  <a:lnTo>
                    <a:pt x="1345" y="4473"/>
                  </a:lnTo>
                  <a:cubicBezTo>
                    <a:pt x="513" y="4899"/>
                    <a:pt x="0" y="5687"/>
                    <a:pt x="0" y="6540"/>
                  </a:cubicBezTo>
                  <a:lnTo>
                    <a:pt x="0" y="14846"/>
                  </a:lnTo>
                  <a:cubicBezTo>
                    <a:pt x="0" y="15699"/>
                    <a:pt x="513" y="16487"/>
                    <a:pt x="1345" y="16913"/>
                  </a:cubicBezTo>
                  <a:lnTo>
                    <a:pt x="9455" y="21067"/>
                  </a:lnTo>
                  <a:cubicBezTo>
                    <a:pt x="10287" y="21493"/>
                    <a:pt x="11313" y="21493"/>
                    <a:pt x="12145" y="21067"/>
                  </a:cubicBezTo>
                  <a:lnTo>
                    <a:pt x="20255" y="16913"/>
                  </a:lnTo>
                  <a:cubicBezTo>
                    <a:pt x="21087" y="16487"/>
                    <a:pt x="21600" y="15699"/>
                    <a:pt x="21600" y="14846"/>
                  </a:cubicBezTo>
                  <a:lnTo>
                    <a:pt x="21600" y="6540"/>
                  </a:lnTo>
                  <a:cubicBezTo>
                    <a:pt x="21600" y="5687"/>
                    <a:pt x="21087" y="4899"/>
                    <a:pt x="20255" y="4473"/>
                  </a:cubicBezTo>
                  <a:lnTo>
                    <a:pt x="12145" y="319"/>
                  </a:lnTo>
                  <a:cubicBezTo>
                    <a:pt x="11313" y="-107"/>
                    <a:pt x="10287" y="-107"/>
                    <a:pt x="9455" y="319"/>
                  </a:cubicBezTo>
                  <a:close/>
                </a:path>
              </a:pathLst>
            </a:custGeom>
            <a:solidFill>
              <a:schemeClr val="accent1"/>
            </a:solidFill>
            <a:ln w="12700" cap="flat">
              <a:noFill/>
              <a:miter lim="400000"/>
            </a:ln>
            <a:effectLst/>
          </p:spPr>
          <p:txBody>
            <a:bodyPr wrap="square" lIns="38100" tIns="38100" rIns="38100" bIns="38100" numCol="1" anchor="ctr">
              <a:noAutofit/>
            </a:bodyPr>
            <a:lstStyle/>
            <a:p>
              <a:pPr>
                <a:lnSpc>
                  <a:spcPct val="100000"/>
                </a:lnSpc>
                <a:defRPr sz="3200" spc="0">
                  <a:latin typeface="Helvetica Neue Medium"/>
                  <a:ea typeface="Helvetica Neue Medium"/>
                  <a:cs typeface="Helvetica Neue Medium"/>
                  <a:sym typeface="Helvetica Neue Medium"/>
                </a:defRPr>
              </a:pPr>
              <a:endParaRPr/>
            </a:p>
          </p:txBody>
        </p:sp>
        <p:sp>
          <p:nvSpPr>
            <p:cNvPr id="9620" name="Insert long text here"/>
            <p:cNvSpPr txBox="1"/>
            <p:nvPr/>
          </p:nvSpPr>
          <p:spPr>
            <a:xfrm>
              <a:off x="944977" y="130523"/>
              <a:ext cx="4135022" cy="510203"/>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numCol="1" anchor="t">
              <a:spAutoFit/>
            </a:bodyPr>
            <a:lstStyle/>
            <a:p>
              <a:r>
                <a:rPr lang="en-US" err="1"/>
                <a:t>contact@euro-testing.com</a:t>
              </a:r>
              <a:endParaRPr/>
            </a:p>
          </p:txBody>
        </p:sp>
        <p:sp>
          <p:nvSpPr>
            <p:cNvPr id="9621" name="Shape"/>
            <p:cNvSpPr/>
            <p:nvPr/>
          </p:nvSpPr>
          <p:spPr>
            <a:xfrm>
              <a:off x="162997" y="251091"/>
              <a:ext cx="317501" cy="216065"/>
            </a:xfrm>
            <a:custGeom>
              <a:avLst/>
              <a:gdLst/>
              <a:ahLst/>
              <a:cxnLst>
                <a:cxn ang="0">
                  <a:pos x="wd2" y="hd2"/>
                </a:cxn>
                <a:cxn ang="5400000">
                  <a:pos x="wd2" y="hd2"/>
                </a:cxn>
                <a:cxn ang="10800000">
                  <a:pos x="wd2" y="hd2"/>
                </a:cxn>
                <a:cxn ang="16200000">
                  <a:pos x="wd2" y="hd2"/>
                </a:cxn>
              </a:cxnLst>
              <a:rect l="0" t="0" r="r" b="b"/>
              <a:pathLst>
                <a:path w="20885" h="21600" extrusionOk="0">
                  <a:moveTo>
                    <a:pt x="488" y="2054"/>
                  </a:moveTo>
                  <a:cubicBezTo>
                    <a:pt x="1286" y="2662"/>
                    <a:pt x="9175" y="9507"/>
                    <a:pt x="9175" y="9507"/>
                  </a:cubicBezTo>
                  <a:cubicBezTo>
                    <a:pt x="9598" y="10115"/>
                    <a:pt x="10020" y="10115"/>
                    <a:pt x="10490" y="10115"/>
                  </a:cubicBezTo>
                  <a:cubicBezTo>
                    <a:pt x="10866" y="10115"/>
                    <a:pt x="11288" y="10115"/>
                    <a:pt x="11288" y="9507"/>
                  </a:cubicBezTo>
                  <a:cubicBezTo>
                    <a:pt x="11664" y="9507"/>
                    <a:pt x="19600" y="2662"/>
                    <a:pt x="20022" y="2054"/>
                  </a:cubicBezTo>
                  <a:cubicBezTo>
                    <a:pt x="20867" y="1369"/>
                    <a:pt x="21243" y="0"/>
                    <a:pt x="20445" y="0"/>
                  </a:cubicBezTo>
                  <a:cubicBezTo>
                    <a:pt x="488" y="0"/>
                    <a:pt x="488" y="0"/>
                    <a:pt x="488" y="0"/>
                  </a:cubicBezTo>
                  <a:cubicBezTo>
                    <a:pt x="-357" y="0"/>
                    <a:pt x="66" y="1369"/>
                    <a:pt x="488" y="2054"/>
                  </a:cubicBezTo>
                  <a:close/>
                  <a:moveTo>
                    <a:pt x="20445" y="6085"/>
                  </a:moveTo>
                  <a:cubicBezTo>
                    <a:pt x="20022" y="6085"/>
                    <a:pt x="11664" y="12854"/>
                    <a:pt x="11288" y="13538"/>
                  </a:cubicBezTo>
                  <a:cubicBezTo>
                    <a:pt x="11288" y="13538"/>
                    <a:pt x="10866" y="13538"/>
                    <a:pt x="10490" y="13538"/>
                  </a:cubicBezTo>
                  <a:cubicBezTo>
                    <a:pt x="10020" y="13538"/>
                    <a:pt x="9598" y="13538"/>
                    <a:pt x="9175" y="13538"/>
                  </a:cubicBezTo>
                  <a:cubicBezTo>
                    <a:pt x="8753" y="12854"/>
                    <a:pt x="911" y="6085"/>
                    <a:pt x="488" y="6085"/>
                  </a:cubicBezTo>
                  <a:cubicBezTo>
                    <a:pt x="66" y="5476"/>
                    <a:pt x="66" y="6085"/>
                    <a:pt x="66" y="6085"/>
                  </a:cubicBezTo>
                  <a:cubicBezTo>
                    <a:pt x="66" y="6693"/>
                    <a:pt x="66" y="20231"/>
                    <a:pt x="66" y="20231"/>
                  </a:cubicBezTo>
                  <a:cubicBezTo>
                    <a:pt x="66" y="20915"/>
                    <a:pt x="488" y="21600"/>
                    <a:pt x="1286" y="21600"/>
                  </a:cubicBezTo>
                  <a:cubicBezTo>
                    <a:pt x="19600" y="21600"/>
                    <a:pt x="19600" y="21600"/>
                    <a:pt x="19600" y="21600"/>
                  </a:cubicBezTo>
                  <a:cubicBezTo>
                    <a:pt x="20445" y="21600"/>
                    <a:pt x="20867" y="20915"/>
                    <a:pt x="20867" y="20231"/>
                  </a:cubicBezTo>
                  <a:cubicBezTo>
                    <a:pt x="20867" y="20231"/>
                    <a:pt x="20867" y="6693"/>
                    <a:pt x="20867" y="6085"/>
                  </a:cubicBezTo>
                  <a:cubicBezTo>
                    <a:pt x="20867" y="6085"/>
                    <a:pt x="20867" y="5476"/>
                    <a:pt x="20445" y="6085"/>
                  </a:cubicBezTo>
                  <a:close/>
                </a:path>
              </a:pathLst>
            </a:custGeom>
            <a:solidFill>
              <a:srgbClr val="F3F6F6"/>
            </a:solidFill>
            <a:ln w="12700" cap="flat">
              <a:noFill/>
              <a:miter lim="400000"/>
            </a:ln>
            <a:effectLst/>
          </p:spPr>
          <p:txBody>
            <a:bodyPr wrap="square" lIns="50800" tIns="50800" rIns="50800" bIns="50800" numCol="1" anchor="ctr">
              <a:noAutofit/>
            </a:bodyPr>
            <a:lstStyle/>
            <a:p>
              <a:pPr algn="ctr">
                <a:lnSpc>
                  <a:spcPct val="100000"/>
                </a:lnSpc>
                <a:defRPr sz="3200" spc="0">
                  <a:latin typeface="Helvetica Neue Medium"/>
                  <a:ea typeface="Helvetica Neue Medium"/>
                  <a:cs typeface="Helvetica Neue Medium"/>
                  <a:sym typeface="Helvetica Neue Medium"/>
                </a:defRPr>
              </a:pPr>
              <a:endParaRPr/>
            </a:p>
          </p:txBody>
        </p:sp>
      </p:grpSp>
      <p:grpSp>
        <p:nvGrpSpPr>
          <p:cNvPr id="9626" name="Group"/>
          <p:cNvGrpSpPr/>
          <p:nvPr/>
        </p:nvGrpSpPr>
        <p:grpSpPr>
          <a:xfrm>
            <a:off x="17629981" y="9127739"/>
            <a:ext cx="5080002" cy="1433534"/>
            <a:chOff x="-1" y="-304119"/>
            <a:chExt cx="5080000" cy="1433531"/>
          </a:xfrm>
        </p:grpSpPr>
        <p:sp>
          <p:nvSpPr>
            <p:cNvPr id="9623" name="Shape"/>
            <p:cNvSpPr/>
            <p:nvPr/>
          </p:nvSpPr>
          <p:spPr>
            <a:xfrm>
              <a:off x="-1" y="-1"/>
              <a:ext cx="643498" cy="718248"/>
            </a:xfrm>
            <a:custGeom>
              <a:avLst/>
              <a:gdLst/>
              <a:ahLst/>
              <a:cxnLst>
                <a:cxn ang="0">
                  <a:pos x="wd2" y="hd2"/>
                </a:cxn>
                <a:cxn ang="5400000">
                  <a:pos x="wd2" y="hd2"/>
                </a:cxn>
                <a:cxn ang="10800000">
                  <a:pos x="wd2" y="hd2"/>
                </a:cxn>
                <a:cxn ang="16200000">
                  <a:pos x="wd2" y="hd2"/>
                </a:cxn>
              </a:cxnLst>
              <a:rect l="0" t="0" r="r" b="b"/>
              <a:pathLst>
                <a:path w="21600" h="21387" extrusionOk="0">
                  <a:moveTo>
                    <a:pt x="9455" y="319"/>
                  </a:moveTo>
                  <a:lnTo>
                    <a:pt x="1345" y="4473"/>
                  </a:lnTo>
                  <a:cubicBezTo>
                    <a:pt x="513" y="4899"/>
                    <a:pt x="0" y="5687"/>
                    <a:pt x="0" y="6540"/>
                  </a:cubicBezTo>
                  <a:lnTo>
                    <a:pt x="0" y="14846"/>
                  </a:lnTo>
                  <a:cubicBezTo>
                    <a:pt x="0" y="15699"/>
                    <a:pt x="513" y="16487"/>
                    <a:pt x="1345" y="16913"/>
                  </a:cubicBezTo>
                  <a:lnTo>
                    <a:pt x="9455" y="21067"/>
                  </a:lnTo>
                  <a:cubicBezTo>
                    <a:pt x="10287" y="21493"/>
                    <a:pt x="11313" y="21493"/>
                    <a:pt x="12145" y="21067"/>
                  </a:cubicBezTo>
                  <a:lnTo>
                    <a:pt x="20255" y="16913"/>
                  </a:lnTo>
                  <a:cubicBezTo>
                    <a:pt x="21087" y="16487"/>
                    <a:pt x="21600" y="15699"/>
                    <a:pt x="21600" y="14846"/>
                  </a:cubicBezTo>
                  <a:lnTo>
                    <a:pt x="21600" y="6540"/>
                  </a:lnTo>
                  <a:cubicBezTo>
                    <a:pt x="21600" y="5687"/>
                    <a:pt x="21087" y="4899"/>
                    <a:pt x="20255" y="4473"/>
                  </a:cubicBezTo>
                  <a:lnTo>
                    <a:pt x="12145" y="319"/>
                  </a:lnTo>
                  <a:cubicBezTo>
                    <a:pt x="11313" y="-107"/>
                    <a:pt x="10287" y="-107"/>
                    <a:pt x="9455" y="319"/>
                  </a:cubicBezTo>
                  <a:close/>
                </a:path>
              </a:pathLst>
            </a:custGeom>
            <a:solidFill>
              <a:schemeClr val="accent1"/>
            </a:solidFill>
            <a:ln w="12700" cap="flat">
              <a:noFill/>
              <a:miter lim="400000"/>
            </a:ln>
            <a:effectLst/>
          </p:spPr>
          <p:txBody>
            <a:bodyPr wrap="square" lIns="38100" tIns="38100" rIns="38100" bIns="38100" numCol="1" anchor="ctr">
              <a:noAutofit/>
            </a:bodyPr>
            <a:lstStyle/>
            <a:p>
              <a:pPr>
                <a:lnSpc>
                  <a:spcPct val="100000"/>
                </a:lnSpc>
                <a:defRPr sz="3200" spc="0">
                  <a:latin typeface="Helvetica Neue Medium"/>
                  <a:ea typeface="Helvetica Neue Medium"/>
                  <a:cs typeface="Helvetica Neue Medium"/>
                  <a:sym typeface="Helvetica Neue Medium"/>
                </a:defRPr>
              </a:pPr>
              <a:endParaRPr/>
            </a:p>
          </p:txBody>
        </p:sp>
        <p:sp>
          <p:nvSpPr>
            <p:cNvPr id="9624" name="Insert long text here"/>
            <p:cNvSpPr txBox="1"/>
            <p:nvPr/>
          </p:nvSpPr>
          <p:spPr>
            <a:xfrm>
              <a:off x="944977" y="-304119"/>
              <a:ext cx="4135022" cy="1433531"/>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numCol="1" anchor="t">
              <a:spAutoFit/>
            </a:bodyPr>
            <a:lstStyle/>
            <a:p>
              <a:r>
                <a:rPr lang="en-US" dirty="0"/>
                <a:t>Calea </a:t>
              </a:r>
              <a:r>
                <a:rPr lang="en-US" dirty="0" err="1"/>
                <a:t>Floreasca</a:t>
              </a:r>
              <a:r>
                <a:rPr lang="en-US" dirty="0"/>
                <a:t> nr.169, </a:t>
              </a:r>
              <a:r>
                <a:rPr lang="en-US" dirty="0" err="1"/>
                <a:t>corp</a:t>
              </a:r>
              <a:r>
                <a:rPr lang="en-US" dirty="0"/>
                <a:t> X, parter, Sector 1, </a:t>
              </a:r>
              <a:r>
                <a:rPr lang="en-US" dirty="0" err="1"/>
                <a:t>București</a:t>
              </a:r>
              <a:r>
                <a:rPr lang="en-US" dirty="0"/>
                <a:t>, Romania</a:t>
              </a:r>
              <a:endParaRPr dirty="0"/>
            </a:p>
          </p:txBody>
        </p:sp>
        <p:sp>
          <p:nvSpPr>
            <p:cNvPr id="9625" name="Shape"/>
            <p:cNvSpPr/>
            <p:nvPr/>
          </p:nvSpPr>
          <p:spPr>
            <a:xfrm>
              <a:off x="162997" y="251091"/>
              <a:ext cx="317501" cy="216066"/>
            </a:xfrm>
            <a:custGeom>
              <a:avLst/>
              <a:gdLst/>
              <a:ahLst/>
              <a:cxnLst>
                <a:cxn ang="0">
                  <a:pos x="wd2" y="hd2"/>
                </a:cxn>
                <a:cxn ang="5400000">
                  <a:pos x="wd2" y="hd2"/>
                </a:cxn>
                <a:cxn ang="10800000">
                  <a:pos x="wd2" y="hd2"/>
                </a:cxn>
                <a:cxn ang="16200000">
                  <a:pos x="wd2" y="hd2"/>
                </a:cxn>
              </a:cxnLst>
              <a:rect l="0" t="0" r="r" b="b"/>
              <a:pathLst>
                <a:path w="21600" h="21600" extrusionOk="0">
                  <a:moveTo>
                    <a:pt x="21208" y="3844"/>
                  </a:moveTo>
                  <a:cubicBezTo>
                    <a:pt x="16200" y="0"/>
                    <a:pt x="16200" y="0"/>
                    <a:pt x="16200" y="0"/>
                  </a:cubicBezTo>
                  <a:cubicBezTo>
                    <a:pt x="15808" y="0"/>
                    <a:pt x="15808" y="0"/>
                    <a:pt x="15416" y="0"/>
                  </a:cubicBezTo>
                  <a:cubicBezTo>
                    <a:pt x="10800" y="3844"/>
                    <a:pt x="10800" y="3844"/>
                    <a:pt x="10800" y="3844"/>
                  </a:cubicBezTo>
                  <a:cubicBezTo>
                    <a:pt x="6184" y="0"/>
                    <a:pt x="6184" y="0"/>
                    <a:pt x="6184" y="0"/>
                  </a:cubicBezTo>
                  <a:cubicBezTo>
                    <a:pt x="5748" y="0"/>
                    <a:pt x="5748" y="0"/>
                    <a:pt x="5356" y="0"/>
                  </a:cubicBezTo>
                  <a:cubicBezTo>
                    <a:pt x="348" y="3844"/>
                    <a:pt x="348" y="3844"/>
                    <a:pt x="348" y="3844"/>
                  </a:cubicBezTo>
                  <a:cubicBezTo>
                    <a:pt x="0" y="4331"/>
                    <a:pt x="0" y="4331"/>
                    <a:pt x="0" y="4818"/>
                  </a:cubicBezTo>
                  <a:cubicBezTo>
                    <a:pt x="0" y="20680"/>
                    <a:pt x="0" y="20680"/>
                    <a:pt x="0" y="20680"/>
                  </a:cubicBezTo>
                  <a:cubicBezTo>
                    <a:pt x="0" y="20680"/>
                    <a:pt x="0" y="21113"/>
                    <a:pt x="348" y="21113"/>
                  </a:cubicBezTo>
                  <a:cubicBezTo>
                    <a:pt x="348" y="21600"/>
                    <a:pt x="740" y="21600"/>
                    <a:pt x="1132" y="21113"/>
                  </a:cubicBezTo>
                  <a:cubicBezTo>
                    <a:pt x="5748" y="17756"/>
                    <a:pt x="5748" y="17756"/>
                    <a:pt x="5748" y="17756"/>
                  </a:cubicBezTo>
                  <a:cubicBezTo>
                    <a:pt x="10408" y="21113"/>
                    <a:pt x="10408" y="21113"/>
                    <a:pt x="10408" y="21113"/>
                  </a:cubicBezTo>
                  <a:cubicBezTo>
                    <a:pt x="10800" y="21600"/>
                    <a:pt x="10800" y="21600"/>
                    <a:pt x="11192" y="21113"/>
                  </a:cubicBezTo>
                  <a:cubicBezTo>
                    <a:pt x="15808" y="17756"/>
                    <a:pt x="15808" y="17756"/>
                    <a:pt x="15808" y="17756"/>
                  </a:cubicBezTo>
                  <a:cubicBezTo>
                    <a:pt x="20468" y="21113"/>
                    <a:pt x="20468" y="21113"/>
                    <a:pt x="20468" y="21113"/>
                  </a:cubicBezTo>
                  <a:cubicBezTo>
                    <a:pt x="20468" y="21600"/>
                    <a:pt x="20816" y="21600"/>
                    <a:pt x="20816" y="21600"/>
                  </a:cubicBezTo>
                  <a:cubicBezTo>
                    <a:pt x="20816" y="21600"/>
                    <a:pt x="21208" y="21600"/>
                    <a:pt x="21208" y="21113"/>
                  </a:cubicBezTo>
                  <a:cubicBezTo>
                    <a:pt x="21600" y="21113"/>
                    <a:pt x="21600" y="20680"/>
                    <a:pt x="21600" y="20680"/>
                  </a:cubicBezTo>
                  <a:cubicBezTo>
                    <a:pt x="21600" y="4818"/>
                    <a:pt x="21600" y="4818"/>
                    <a:pt x="21600" y="4818"/>
                  </a:cubicBezTo>
                  <a:cubicBezTo>
                    <a:pt x="21600" y="4331"/>
                    <a:pt x="21600" y="4331"/>
                    <a:pt x="21208" y="3844"/>
                  </a:cubicBezTo>
                  <a:close/>
                  <a:moveTo>
                    <a:pt x="5008" y="15862"/>
                  </a:moveTo>
                  <a:cubicBezTo>
                    <a:pt x="1524" y="18731"/>
                    <a:pt x="1524" y="18731"/>
                    <a:pt x="1524" y="18731"/>
                  </a:cubicBezTo>
                  <a:cubicBezTo>
                    <a:pt x="1524" y="5305"/>
                    <a:pt x="1524" y="5305"/>
                    <a:pt x="1524" y="5305"/>
                  </a:cubicBezTo>
                  <a:cubicBezTo>
                    <a:pt x="5008" y="2382"/>
                    <a:pt x="5008" y="2382"/>
                    <a:pt x="5008" y="2382"/>
                  </a:cubicBezTo>
                  <a:lnTo>
                    <a:pt x="5008" y="15862"/>
                  </a:lnTo>
                  <a:close/>
                  <a:moveTo>
                    <a:pt x="10016" y="18731"/>
                  </a:moveTo>
                  <a:cubicBezTo>
                    <a:pt x="6532" y="15862"/>
                    <a:pt x="6532" y="15862"/>
                    <a:pt x="6532" y="15862"/>
                  </a:cubicBezTo>
                  <a:cubicBezTo>
                    <a:pt x="6532" y="2382"/>
                    <a:pt x="6532" y="2382"/>
                    <a:pt x="6532" y="2382"/>
                  </a:cubicBezTo>
                  <a:cubicBezTo>
                    <a:pt x="10016" y="5305"/>
                    <a:pt x="10016" y="5305"/>
                    <a:pt x="10016" y="5305"/>
                  </a:cubicBezTo>
                  <a:lnTo>
                    <a:pt x="10016" y="18731"/>
                  </a:lnTo>
                  <a:close/>
                  <a:moveTo>
                    <a:pt x="15024" y="15862"/>
                  </a:moveTo>
                  <a:cubicBezTo>
                    <a:pt x="11584" y="18731"/>
                    <a:pt x="11584" y="18731"/>
                    <a:pt x="11584" y="18731"/>
                  </a:cubicBezTo>
                  <a:cubicBezTo>
                    <a:pt x="11584" y="5305"/>
                    <a:pt x="11584" y="5305"/>
                    <a:pt x="11584" y="5305"/>
                  </a:cubicBezTo>
                  <a:cubicBezTo>
                    <a:pt x="15024" y="2382"/>
                    <a:pt x="15024" y="2382"/>
                    <a:pt x="15024" y="2382"/>
                  </a:cubicBezTo>
                  <a:lnTo>
                    <a:pt x="15024" y="15862"/>
                  </a:lnTo>
                  <a:close/>
                  <a:moveTo>
                    <a:pt x="20076" y="18731"/>
                  </a:moveTo>
                  <a:cubicBezTo>
                    <a:pt x="16548" y="15862"/>
                    <a:pt x="16548" y="15862"/>
                    <a:pt x="16548" y="15862"/>
                  </a:cubicBezTo>
                  <a:cubicBezTo>
                    <a:pt x="16548" y="2382"/>
                    <a:pt x="16548" y="2382"/>
                    <a:pt x="16548" y="2382"/>
                  </a:cubicBezTo>
                  <a:cubicBezTo>
                    <a:pt x="20076" y="5305"/>
                    <a:pt x="20076" y="5305"/>
                    <a:pt x="20076" y="5305"/>
                  </a:cubicBezTo>
                  <a:lnTo>
                    <a:pt x="20076" y="18731"/>
                  </a:lnTo>
                  <a:close/>
                </a:path>
              </a:pathLst>
            </a:custGeom>
            <a:solidFill>
              <a:srgbClr val="F3F6F6"/>
            </a:solidFill>
            <a:ln w="12700" cap="flat">
              <a:noFill/>
              <a:miter lim="400000"/>
            </a:ln>
            <a:effectLst/>
          </p:spPr>
          <p:txBody>
            <a:bodyPr wrap="square" lIns="50800" tIns="50800" rIns="50800" bIns="50800" numCol="1" anchor="ctr">
              <a:noAutofit/>
            </a:bodyPr>
            <a:lstStyle/>
            <a:p>
              <a:pPr algn="ctr">
                <a:lnSpc>
                  <a:spcPct val="100000"/>
                </a:lnSpc>
                <a:defRPr sz="3200" spc="0">
                  <a:latin typeface="Helvetica Neue Medium"/>
                  <a:ea typeface="Helvetica Neue Medium"/>
                  <a:cs typeface="Helvetica Neue Medium"/>
                  <a:sym typeface="Helvetica Neue Medium"/>
                </a:defRPr>
              </a:pPr>
              <a:endParaRPr/>
            </a:p>
          </p:txBody>
        </p:sp>
      </p:grpSp>
      <p:grpSp>
        <p:nvGrpSpPr>
          <p:cNvPr id="9630" name="Group"/>
          <p:cNvGrpSpPr/>
          <p:nvPr/>
        </p:nvGrpSpPr>
        <p:grpSpPr>
          <a:xfrm>
            <a:off x="17629981" y="10889673"/>
            <a:ext cx="5080002" cy="718250"/>
            <a:chOff x="-1" y="-1"/>
            <a:chExt cx="5080000" cy="718248"/>
          </a:xfrm>
        </p:grpSpPr>
        <p:sp>
          <p:nvSpPr>
            <p:cNvPr id="9627" name="Shape"/>
            <p:cNvSpPr/>
            <p:nvPr/>
          </p:nvSpPr>
          <p:spPr>
            <a:xfrm>
              <a:off x="-1" y="-1"/>
              <a:ext cx="643498" cy="718248"/>
            </a:xfrm>
            <a:custGeom>
              <a:avLst/>
              <a:gdLst/>
              <a:ahLst/>
              <a:cxnLst>
                <a:cxn ang="0">
                  <a:pos x="wd2" y="hd2"/>
                </a:cxn>
                <a:cxn ang="5400000">
                  <a:pos x="wd2" y="hd2"/>
                </a:cxn>
                <a:cxn ang="10800000">
                  <a:pos x="wd2" y="hd2"/>
                </a:cxn>
                <a:cxn ang="16200000">
                  <a:pos x="wd2" y="hd2"/>
                </a:cxn>
              </a:cxnLst>
              <a:rect l="0" t="0" r="r" b="b"/>
              <a:pathLst>
                <a:path w="21600" h="21387" extrusionOk="0">
                  <a:moveTo>
                    <a:pt x="9455" y="319"/>
                  </a:moveTo>
                  <a:lnTo>
                    <a:pt x="1345" y="4473"/>
                  </a:lnTo>
                  <a:cubicBezTo>
                    <a:pt x="513" y="4899"/>
                    <a:pt x="0" y="5687"/>
                    <a:pt x="0" y="6540"/>
                  </a:cubicBezTo>
                  <a:lnTo>
                    <a:pt x="0" y="14846"/>
                  </a:lnTo>
                  <a:cubicBezTo>
                    <a:pt x="0" y="15699"/>
                    <a:pt x="513" y="16487"/>
                    <a:pt x="1345" y="16913"/>
                  </a:cubicBezTo>
                  <a:lnTo>
                    <a:pt x="9455" y="21067"/>
                  </a:lnTo>
                  <a:cubicBezTo>
                    <a:pt x="10287" y="21493"/>
                    <a:pt x="11313" y="21493"/>
                    <a:pt x="12145" y="21067"/>
                  </a:cubicBezTo>
                  <a:lnTo>
                    <a:pt x="20255" y="16913"/>
                  </a:lnTo>
                  <a:cubicBezTo>
                    <a:pt x="21087" y="16487"/>
                    <a:pt x="21600" y="15699"/>
                    <a:pt x="21600" y="14846"/>
                  </a:cubicBezTo>
                  <a:lnTo>
                    <a:pt x="21600" y="6540"/>
                  </a:lnTo>
                  <a:cubicBezTo>
                    <a:pt x="21600" y="5687"/>
                    <a:pt x="21087" y="4899"/>
                    <a:pt x="20255" y="4473"/>
                  </a:cubicBezTo>
                  <a:lnTo>
                    <a:pt x="12145" y="319"/>
                  </a:lnTo>
                  <a:cubicBezTo>
                    <a:pt x="11313" y="-107"/>
                    <a:pt x="10287" y="-107"/>
                    <a:pt x="9455" y="319"/>
                  </a:cubicBezTo>
                  <a:close/>
                </a:path>
              </a:pathLst>
            </a:custGeom>
            <a:solidFill>
              <a:schemeClr val="accent1"/>
            </a:solidFill>
            <a:ln w="12700" cap="flat">
              <a:noFill/>
              <a:miter lim="400000"/>
            </a:ln>
            <a:effectLst/>
          </p:spPr>
          <p:txBody>
            <a:bodyPr wrap="square" lIns="38100" tIns="38100" rIns="38100" bIns="38100" numCol="1" anchor="ctr">
              <a:noAutofit/>
            </a:bodyPr>
            <a:lstStyle/>
            <a:p>
              <a:pPr>
                <a:lnSpc>
                  <a:spcPct val="100000"/>
                </a:lnSpc>
                <a:defRPr sz="3200" spc="0">
                  <a:latin typeface="Helvetica Neue Medium"/>
                  <a:ea typeface="Helvetica Neue Medium"/>
                  <a:cs typeface="Helvetica Neue Medium"/>
                  <a:sym typeface="Helvetica Neue Medium"/>
                </a:defRPr>
              </a:pPr>
              <a:endParaRPr/>
            </a:p>
          </p:txBody>
        </p:sp>
        <p:sp>
          <p:nvSpPr>
            <p:cNvPr id="9628" name="Insert long text here"/>
            <p:cNvSpPr txBox="1"/>
            <p:nvPr/>
          </p:nvSpPr>
          <p:spPr>
            <a:xfrm>
              <a:off x="944977" y="24139"/>
              <a:ext cx="4135022" cy="510203"/>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numCol="1" anchor="t">
              <a:spAutoFit/>
            </a:bodyPr>
            <a:lstStyle/>
            <a:p>
              <a:r>
                <a:rPr lang="en-US"/>
                <a:t>euro-</a:t>
              </a:r>
              <a:r>
                <a:rPr lang="en-US" err="1"/>
                <a:t>testing.com</a:t>
              </a:r>
              <a:endParaRPr/>
            </a:p>
          </p:txBody>
        </p:sp>
        <p:sp>
          <p:nvSpPr>
            <p:cNvPr id="9629" name="Shape"/>
            <p:cNvSpPr/>
            <p:nvPr/>
          </p:nvSpPr>
          <p:spPr>
            <a:xfrm>
              <a:off x="162997" y="204768"/>
              <a:ext cx="317501" cy="317025"/>
            </a:xfrm>
            <a:custGeom>
              <a:avLst/>
              <a:gdLst/>
              <a:ahLst/>
              <a:cxnLst>
                <a:cxn ang="0">
                  <a:pos x="wd2" y="hd2"/>
                </a:cxn>
                <a:cxn ang="5400000">
                  <a:pos x="wd2" y="hd2"/>
                </a:cxn>
                <a:cxn ang="10800000">
                  <a:pos x="wd2" y="hd2"/>
                </a:cxn>
                <a:cxn ang="16200000">
                  <a:pos x="wd2" y="hd2"/>
                </a:cxn>
              </a:cxnLst>
              <a:rect l="0" t="0" r="r" b="b"/>
              <a:pathLst>
                <a:path w="19657" h="20570" extrusionOk="0">
                  <a:moveTo>
                    <a:pt x="9845" y="0"/>
                  </a:moveTo>
                  <a:cubicBezTo>
                    <a:pt x="7339" y="-13"/>
                    <a:pt x="4824" y="969"/>
                    <a:pt x="2903" y="2961"/>
                  </a:cubicBezTo>
                  <a:cubicBezTo>
                    <a:pt x="-941" y="6944"/>
                    <a:pt x="-972" y="13436"/>
                    <a:pt x="2834" y="17459"/>
                  </a:cubicBezTo>
                  <a:cubicBezTo>
                    <a:pt x="2856" y="17483"/>
                    <a:pt x="2880" y="17508"/>
                    <a:pt x="2903" y="17531"/>
                  </a:cubicBezTo>
                  <a:cubicBezTo>
                    <a:pt x="6708" y="21554"/>
                    <a:pt x="12910" y="21587"/>
                    <a:pt x="16753" y="17603"/>
                  </a:cubicBezTo>
                  <a:cubicBezTo>
                    <a:pt x="20597" y="13620"/>
                    <a:pt x="20628" y="7128"/>
                    <a:pt x="16822" y="3105"/>
                  </a:cubicBezTo>
                  <a:cubicBezTo>
                    <a:pt x="16800" y="3081"/>
                    <a:pt x="16776" y="3057"/>
                    <a:pt x="16753" y="3033"/>
                  </a:cubicBezTo>
                  <a:cubicBezTo>
                    <a:pt x="14851" y="1022"/>
                    <a:pt x="12352" y="13"/>
                    <a:pt x="9845" y="0"/>
                  </a:cubicBezTo>
                  <a:close/>
                  <a:moveTo>
                    <a:pt x="9828" y="1498"/>
                  </a:moveTo>
                  <a:cubicBezTo>
                    <a:pt x="11093" y="1498"/>
                    <a:pt x="12265" y="1823"/>
                    <a:pt x="13342" y="2347"/>
                  </a:cubicBezTo>
                  <a:cubicBezTo>
                    <a:pt x="13533" y="2626"/>
                    <a:pt x="13717" y="2914"/>
                    <a:pt x="13876" y="3214"/>
                  </a:cubicBezTo>
                  <a:cubicBezTo>
                    <a:pt x="13990" y="3427"/>
                    <a:pt x="14102" y="3691"/>
                    <a:pt x="14204" y="3918"/>
                  </a:cubicBezTo>
                  <a:cubicBezTo>
                    <a:pt x="14248" y="4016"/>
                    <a:pt x="14368" y="4054"/>
                    <a:pt x="14462" y="4008"/>
                  </a:cubicBezTo>
                  <a:cubicBezTo>
                    <a:pt x="14697" y="3875"/>
                    <a:pt x="14962" y="3711"/>
                    <a:pt x="15186" y="3557"/>
                  </a:cubicBezTo>
                  <a:cubicBezTo>
                    <a:pt x="15555" y="3873"/>
                    <a:pt x="15897" y="4238"/>
                    <a:pt x="16202" y="4622"/>
                  </a:cubicBezTo>
                  <a:cubicBezTo>
                    <a:pt x="15797" y="4916"/>
                    <a:pt x="15368" y="5183"/>
                    <a:pt x="14927" y="5416"/>
                  </a:cubicBezTo>
                  <a:cubicBezTo>
                    <a:pt x="14846" y="5460"/>
                    <a:pt x="14798" y="5559"/>
                    <a:pt x="14824" y="5651"/>
                  </a:cubicBezTo>
                  <a:cubicBezTo>
                    <a:pt x="15166" y="6863"/>
                    <a:pt x="15367" y="8108"/>
                    <a:pt x="15427" y="9370"/>
                  </a:cubicBezTo>
                  <a:cubicBezTo>
                    <a:pt x="15432" y="9476"/>
                    <a:pt x="15516" y="9550"/>
                    <a:pt x="15616" y="9551"/>
                  </a:cubicBezTo>
                  <a:lnTo>
                    <a:pt x="18097" y="9551"/>
                  </a:lnTo>
                  <a:cubicBezTo>
                    <a:pt x="18141" y="9550"/>
                    <a:pt x="18177" y="9578"/>
                    <a:pt x="18183" y="9623"/>
                  </a:cubicBezTo>
                  <a:cubicBezTo>
                    <a:pt x="18234" y="10058"/>
                    <a:pt x="18234" y="10506"/>
                    <a:pt x="18183" y="10941"/>
                  </a:cubicBezTo>
                  <a:cubicBezTo>
                    <a:pt x="18177" y="10987"/>
                    <a:pt x="18141" y="11014"/>
                    <a:pt x="18097" y="11013"/>
                  </a:cubicBezTo>
                  <a:lnTo>
                    <a:pt x="15616" y="11013"/>
                  </a:lnTo>
                  <a:cubicBezTo>
                    <a:pt x="15515" y="11015"/>
                    <a:pt x="15431" y="11106"/>
                    <a:pt x="15427" y="11212"/>
                  </a:cubicBezTo>
                  <a:cubicBezTo>
                    <a:pt x="15359" y="12472"/>
                    <a:pt x="15159" y="13719"/>
                    <a:pt x="14824" y="14931"/>
                  </a:cubicBezTo>
                  <a:cubicBezTo>
                    <a:pt x="14798" y="15024"/>
                    <a:pt x="14845" y="15121"/>
                    <a:pt x="14927" y="15166"/>
                  </a:cubicBezTo>
                  <a:cubicBezTo>
                    <a:pt x="15146" y="15285"/>
                    <a:pt x="15389" y="15411"/>
                    <a:pt x="15599" y="15545"/>
                  </a:cubicBezTo>
                  <a:cubicBezTo>
                    <a:pt x="15809" y="15680"/>
                    <a:pt x="16002" y="15829"/>
                    <a:pt x="16202" y="15979"/>
                  </a:cubicBezTo>
                  <a:cubicBezTo>
                    <a:pt x="15899" y="16361"/>
                    <a:pt x="15569" y="16710"/>
                    <a:pt x="15203" y="17026"/>
                  </a:cubicBezTo>
                  <a:cubicBezTo>
                    <a:pt x="15096" y="16952"/>
                    <a:pt x="14968" y="16878"/>
                    <a:pt x="14858" y="16809"/>
                  </a:cubicBezTo>
                  <a:cubicBezTo>
                    <a:pt x="14783" y="16763"/>
                    <a:pt x="14642" y="16674"/>
                    <a:pt x="14566" y="16628"/>
                  </a:cubicBezTo>
                  <a:cubicBezTo>
                    <a:pt x="14399" y="16531"/>
                    <a:pt x="14218" y="16611"/>
                    <a:pt x="14135" y="16791"/>
                  </a:cubicBezTo>
                  <a:cubicBezTo>
                    <a:pt x="14051" y="16971"/>
                    <a:pt x="13931" y="17219"/>
                    <a:pt x="13842" y="17387"/>
                  </a:cubicBezTo>
                  <a:cubicBezTo>
                    <a:pt x="13678" y="17695"/>
                    <a:pt x="13503" y="18002"/>
                    <a:pt x="13308" y="18290"/>
                  </a:cubicBezTo>
                  <a:cubicBezTo>
                    <a:pt x="12232" y="18817"/>
                    <a:pt x="11093" y="19066"/>
                    <a:pt x="9828" y="19066"/>
                  </a:cubicBezTo>
                  <a:cubicBezTo>
                    <a:pt x="8563" y="19066"/>
                    <a:pt x="7425" y="18817"/>
                    <a:pt x="6348" y="18290"/>
                  </a:cubicBezTo>
                  <a:cubicBezTo>
                    <a:pt x="6151" y="18000"/>
                    <a:pt x="5980" y="17697"/>
                    <a:pt x="5814" y="17387"/>
                  </a:cubicBezTo>
                  <a:cubicBezTo>
                    <a:pt x="5727" y="17218"/>
                    <a:pt x="5604" y="16968"/>
                    <a:pt x="5521" y="16791"/>
                  </a:cubicBezTo>
                  <a:cubicBezTo>
                    <a:pt x="5446" y="16624"/>
                    <a:pt x="5250" y="16550"/>
                    <a:pt x="5090" y="16628"/>
                  </a:cubicBezTo>
                  <a:cubicBezTo>
                    <a:pt x="5081" y="16633"/>
                    <a:pt x="5065" y="16641"/>
                    <a:pt x="5056" y="16647"/>
                  </a:cubicBezTo>
                  <a:cubicBezTo>
                    <a:pt x="4868" y="16757"/>
                    <a:pt x="4634" y="16902"/>
                    <a:pt x="4453" y="17026"/>
                  </a:cubicBezTo>
                  <a:cubicBezTo>
                    <a:pt x="4074" y="16724"/>
                    <a:pt x="3726" y="16377"/>
                    <a:pt x="3419" y="15997"/>
                  </a:cubicBezTo>
                  <a:cubicBezTo>
                    <a:pt x="3843" y="15684"/>
                    <a:pt x="4284" y="15413"/>
                    <a:pt x="4746" y="15166"/>
                  </a:cubicBezTo>
                  <a:cubicBezTo>
                    <a:pt x="4827" y="15120"/>
                    <a:pt x="4858" y="15061"/>
                    <a:pt x="4832" y="14967"/>
                  </a:cubicBezTo>
                  <a:cubicBezTo>
                    <a:pt x="4494" y="13742"/>
                    <a:pt x="4300" y="12486"/>
                    <a:pt x="4229" y="11212"/>
                  </a:cubicBezTo>
                  <a:cubicBezTo>
                    <a:pt x="4225" y="11106"/>
                    <a:pt x="4141" y="11015"/>
                    <a:pt x="4040" y="11013"/>
                  </a:cubicBezTo>
                  <a:lnTo>
                    <a:pt x="1559" y="11013"/>
                  </a:lnTo>
                  <a:cubicBezTo>
                    <a:pt x="1515" y="11014"/>
                    <a:pt x="1479" y="10986"/>
                    <a:pt x="1473" y="10941"/>
                  </a:cubicBezTo>
                  <a:cubicBezTo>
                    <a:pt x="1445" y="10724"/>
                    <a:pt x="1435" y="10510"/>
                    <a:pt x="1438" y="10291"/>
                  </a:cubicBezTo>
                  <a:cubicBezTo>
                    <a:pt x="1435" y="10073"/>
                    <a:pt x="1445" y="9858"/>
                    <a:pt x="1473" y="9641"/>
                  </a:cubicBezTo>
                  <a:cubicBezTo>
                    <a:pt x="1479" y="9596"/>
                    <a:pt x="1515" y="9550"/>
                    <a:pt x="1559" y="9551"/>
                  </a:cubicBezTo>
                  <a:lnTo>
                    <a:pt x="4040" y="9551"/>
                  </a:lnTo>
                  <a:cubicBezTo>
                    <a:pt x="4140" y="9551"/>
                    <a:pt x="4224" y="9494"/>
                    <a:pt x="4229" y="9388"/>
                  </a:cubicBezTo>
                  <a:cubicBezTo>
                    <a:pt x="4299" y="8120"/>
                    <a:pt x="4495" y="6872"/>
                    <a:pt x="4832" y="5651"/>
                  </a:cubicBezTo>
                  <a:cubicBezTo>
                    <a:pt x="4858" y="5559"/>
                    <a:pt x="4827" y="5460"/>
                    <a:pt x="4746" y="5416"/>
                  </a:cubicBezTo>
                  <a:cubicBezTo>
                    <a:pt x="4294" y="5174"/>
                    <a:pt x="3854" y="4889"/>
                    <a:pt x="3437" y="4586"/>
                  </a:cubicBezTo>
                  <a:cubicBezTo>
                    <a:pt x="3741" y="4205"/>
                    <a:pt x="4085" y="3870"/>
                    <a:pt x="4453" y="3557"/>
                  </a:cubicBezTo>
                  <a:cubicBezTo>
                    <a:pt x="4631" y="3679"/>
                    <a:pt x="4853" y="3808"/>
                    <a:pt x="5039" y="3918"/>
                  </a:cubicBezTo>
                  <a:cubicBezTo>
                    <a:pt x="5204" y="4016"/>
                    <a:pt x="5427" y="3965"/>
                    <a:pt x="5521" y="3791"/>
                  </a:cubicBezTo>
                  <a:cubicBezTo>
                    <a:pt x="5525" y="3785"/>
                    <a:pt x="5518" y="3762"/>
                    <a:pt x="5521" y="3755"/>
                  </a:cubicBezTo>
                  <a:cubicBezTo>
                    <a:pt x="5603" y="3578"/>
                    <a:pt x="5707" y="3383"/>
                    <a:pt x="5797" y="3214"/>
                  </a:cubicBezTo>
                  <a:cubicBezTo>
                    <a:pt x="5964" y="2900"/>
                    <a:pt x="6150" y="2604"/>
                    <a:pt x="6348" y="2311"/>
                  </a:cubicBezTo>
                  <a:cubicBezTo>
                    <a:pt x="7438" y="1773"/>
                    <a:pt x="8623" y="1492"/>
                    <a:pt x="9828" y="1498"/>
                  </a:cubicBezTo>
                  <a:close/>
                  <a:moveTo>
                    <a:pt x="8829" y="1932"/>
                  </a:moveTo>
                  <a:cubicBezTo>
                    <a:pt x="8797" y="1933"/>
                    <a:pt x="8770" y="1951"/>
                    <a:pt x="8743" y="1968"/>
                  </a:cubicBezTo>
                  <a:cubicBezTo>
                    <a:pt x="8068" y="2360"/>
                    <a:pt x="7471" y="3076"/>
                    <a:pt x="6934" y="4080"/>
                  </a:cubicBezTo>
                  <a:cubicBezTo>
                    <a:pt x="6850" y="4236"/>
                    <a:pt x="6755" y="4459"/>
                    <a:pt x="6675" y="4622"/>
                  </a:cubicBezTo>
                  <a:cubicBezTo>
                    <a:pt x="6631" y="4720"/>
                    <a:pt x="6667" y="4828"/>
                    <a:pt x="6762" y="4875"/>
                  </a:cubicBezTo>
                  <a:cubicBezTo>
                    <a:pt x="6771" y="4880"/>
                    <a:pt x="6785" y="4890"/>
                    <a:pt x="6796" y="4893"/>
                  </a:cubicBezTo>
                  <a:cubicBezTo>
                    <a:pt x="7458" y="5107"/>
                    <a:pt x="8138" y="5243"/>
                    <a:pt x="8829" y="5308"/>
                  </a:cubicBezTo>
                  <a:cubicBezTo>
                    <a:pt x="8935" y="5320"/>
                    <a:pt x="9024" y="5239"/>
                    <a:pt x="9036" y="5127"/>
                  </a:cubicBezTo>
                  <a:cubicBezTo>
                    <a:pt x="9036" y="5122"/>
                    <a:pt x="9035" y="5115"/>
                    <a:pt x="9036" y="5109"/>
                  </a:cubicBezTo>
                  <a:lnTo>
                    <a:pt x="9036" y="2130"/>
                  </a:lnTo>
                  <a:cubicBezTo>
                    <a:pt x="9031" y="2017"/>
                    <a:pt x="8937" y="1927"/>
                    <a:pt x="8829" y="1932"/>
                  </a:cubicBezTo>
                  <a:close/>
                  <a:moveTo>
                    <a:pt x="10086" y="1968"/>
                  </a:moveTo>
                  <a:cubicBezTo>
                    <a:pt x="9993" y="1910"/>
                    <a:pt x="9866" y="1943"/>
                    <a:pt x="9811" y="2040"/>
                  </a:cubicBezTo>
                  <a:cubicBezTo>
                    <a:pt x="9794" y="2070"/>
                    <a:pt x="9795" y="2096"/>
                    <a:pt x="9794" y="2130"/>
                  </a:cubicBezTo>
                  <a:lnTo>
                    <a:pt x="9794" y="5109"/>
                  </a:lnTo>
                  <a:cubicBezTo>
                    <a:pt x="9796" y="5221"/>
                    <a:pt x="9876" y="5311"/>
                    <a:pt x="9983" y="5308"/>
                  </a:cubicBezTo>
                  <a:cubicBezTo>
                    <a:pt x="9989" y="5308"/>
                    <a:pt x="9995" y="5309"/>
                    <a:pt x="10000" y="5308"/>
                  </a:cubicBezTo>
                  <a:cubicBezTo>
                    <a:pt x="10690" y="5240"/>
                    <a:pt x="11371" y="5103"/>
                    <a:pt x="12033" y="4893"/>
                  </a:cubicBezTo>
                  <a:cubicBezTo>
                    <a:pt x="12133" y="4864"/>
                    <a:pt x="12198" y="4763"/>
                    <a:pt x="12171" y="4658"/>
                  </a:cubicBezTo>
                  <a:cubicBezTo>
                    <a:pt x="12168" y="4647"/>
                    <a:pt x="12158" y="4633"/>
                    <a:pt x="12154" y="4622"/>
                  </a:cubicBezTo>
                  <a:cubicBezTo>
                    <a:pt x="12075" y="4459"/>
                    <a:pt x="11978" y="4218"/>
                    <a:pt x="11895" y="4062"/>
                  </a:cubicBezTo>
                  <a:cubicBezTo>
                    <a:pt x="11358" y="3055"/>
                    <a:pt x="10747" y="2364"/>
                    <a:pt x="10086" y="1968"/>
                  </a:cubicBezTo>
                  <a:close/>
                  <a:moveTo>
                    <a:pt x="6279" y="5705"/>
                  </a:moveTo>
                  <a:cubicBezTo>
                    <a:pt x="6176" y="5672"/>
                    <a:pt x="6053" y="5724"/>
                    <a:pt x="6021" y="5832"/>
                  </a:cubicBezTo>
                  <a:cubicBezTo>
                    <a:pt x="5763" y="6767"/>
                    <a:pt x="5603" y="7913"/>
                    <a:pt x="5538" y="8955"/>
                  </a:cubicBezTo>
                  <a:cubicBezTo>
                    <a:pt x="5534" y="9066"/>
                    <a:pt x="5622" y="9167"/>
                    <a:pt x="5728" y="9172"/>
                  </a:cubicBezTo>
                  <a:lnTo>
                    <a:pt x="8846" y="9172"/>
                  </a:lnTo>
                  <a:cubicBezTo>
                    <a:pt x="8952" y="9174"/>
                    <a:pt x="9034" y="9084"/>
                    <a:pt x="9036" y="8973"/>
                  </a:cubicBezTo>
                  <a:lnTo>
                    <a:pt x="9036" y="6445"/>
                  </a:lnTo>
                  <a:cubicBezTo>
                    <a:pt x="9034" y="6340"/>
                    <a:pt x="8964" y="6253"/>
                    <a:pt x="8863" y="6247"/>
                  </a:cubicBezTo>
                  <a:cubicBezTo>
                    <a:pt x="7976" y="6176"/>
                    <a:pt x="7109" y="5969"/>
                    <a:pt x="6279" y="5705"/>
                  </a:cubicBezTo>
                  <a:close/>
                  <a:moveTo>
                    <a:pt x="12757" y="6012"/>
                  </a:moveTo>
                  <a:cubicBezTo>
                    <a:pt x="11925" y="6275"/>
                    <a:pt x="11060" y="6482"/>
                    <a:pt x="10173" y="6554"/>
                  </a:cubicBezTo>
                  <a:cubicBezTo>
                    <a:pt x="10072" y="6560"/>
                    <a:pt x="9985" y="6647"/>
                    <a:pt x="9983" y="6752"/>
                  </a:cubicBezTo>
                  <a:lnTo>
                    <a:pt x="9983" y="9280"/>
                  </a:lnTo>
                  <a:cubicBezTo>
                    <a:pt x="9985" y="9391"/>
                    <a:pt x="10084" y="9481"/>
                    <a:pt x="10190" y="9479"/>
                  </a:cubicBezTo>
                  <a:lnTo>
                    <a:pt x="13291" y="9479"/>
                  </a:lnTo>
                  <a:cubicBezTo>
                    <a:pt x="13397" y="9481"/>
                    <a:pt x="13478" y="9391"/>
                    <a:pt x="13480" y="9280"/>
                  </a:cubicBezTo>
                  <a:cubicBezTo>
                    <a:pt x="13480" y="9276"/>
                    <a:pt x="13480" y="9266"/>
                    <a:pt x="13480" y="9262"/>
                  </a:cubicBezTo>
                  <a:cubicBezTo>
                    <a:pt x="13416" y="8220"/>
                    <a:pt x="13255" y="7073"/>
                    <a:pt x="12998" y="6139"/>
                  </a:cubicBezTo>
                  <a:cubicBezTo>
                    <a:pt x="12966" y="6031"/>
                    <a:pt x="12860" y="5979"/>
                    <a:pt x="12757" y="6012"/>
                  </a:cubicBezTo>
                  <a:close/>
                  <a:moveTo>
                    <a:pt x="5728" y="10977"/>
                  </a:moveTo>
                  <a:cubicBezTo>
                    <a:pt x="5621" y="10976"/>
                    <a:pt x="5540" y="11064"/>
                    <a:pt x="5538" y="11176"/>
                  </a:cubicBezTo>
                  <a:cubicBezTo>
                    <a:pt x="5538" y="11180"/>
                    <a:pt x="5538" y="11190"/>
                    <a:pt x="5538" y="11194"/>
                  </a:cubicBezTo>
                  <a:cubicBezTo>
                    <a:pt x="5603" y="12249"/>
                    <a:pt x="5780" y="13353"/>
                    <a:pt x="6038" y="14299"/>
                  </a:cubicBezTo>
                  <a:cubicBezTo>
                    <a:pt x="6068" y="14408"/>
                    <a:pt x="6176" y="14476"/>
                    <a:pt x="6279" y="14444"/>
                  </a:cubicBezTo>
                  <a:cubicBezTo>
                    <a:pt x="7120" y="14171"/>
                    <a:pt x="7988" y="13993"/>
                    <a:pt x="8863" y="13920"/>
                  </a:cubicBezTo>
                  <a:cubicBezTo>
                    <a:pt x="8964" y="13913"/>
                    <a:pt x="9034" y="13828"/>
                    <a:pt x="9036" y="13722"/>
                  </a:cubicBezTo>
                  <a:lnTo>
                    <a:pt x="9036" y="11176"/>
                  </a:lnTo>
                  <a:cubicBezTo>
                    <a:pt x="9035" y="11064"/>
                    <a:pt x="8953" y="10977"/>
                    <a:pt x="8846" y="10977"/>
                  </a:cubicBezTo>
                  <a:lnTo>
                    <a:pt x="5728" y="10977"/>
                  </a:lnTo>
                  <a:close/>
                  <a:moveTo>
                    <a:pt x="9983" y="10977"/>
                  </a:moveTo>
                  <a:cubicBezTo>
                    <a:pt x="9876" y="10976"/>
                    <a:pt x="9795" y="11082"/>
                    <a:pt x="9794" y="11194"/>
                  </a:cubicBezTo>
                  <a:lnTo>
                    <a:pt x="9794" y="13722"/>
                  </a:lnTo>
                  <a:cubicBezTo>
                    <a:pt x="9795" y="13828"/>
                    <a:pt x="9865" y="13913"/>
                    <a:pt x="9966" y="13920"/>
                  </a:cubicBezTo>
                  <a:cubicBezTo>
                    <a:pt x="10841" y="13994"/>
                    <a:pt x="11711" y="14171"/>
                    <a:pt x="12550" y="14444"/>
                  </a:cubicBezTo>
                  <a:cubicBezTo>
                    <a:pt x="12653" y="14476"/>
                    <a:pt x="12760" y="14407"/>
                    <a:pt x="12791" y="14299"/>
                  </a:cubicBezTo>
                  <a:cubicBezTo>
                    <a:pt x="13050" y="13352"/>
                    <a:pt x="13226" y="12251"/>
                    <a:pt x="13291" y="11194"/>
                  </a:cubicBezTo>
                  <a:cubicBezTo>
                    <a:pt x="13297" y="11083"/>
                    <a:pt x="13208" y="10983"/>
                    <a:pt x="13101" y="10977"/>
                  </a:cubicBezTo>
                  <a:cubicBezTo>
                    <a:pt x="13097" y="10977"/>
                    <a:pt x="13088" y="10977"/>
                    <a:pt x="13084" y="10977"/>
                  </a:cubicBezTo>
                  <a:lnTo>
                    <a:pt x="9983" y="10977"/>
                  </a:lnTo>
                  <a:close/>
                  <a:moveTo>
                    <a:pt x="8536" y="15166"/>
                  </a:moveTo>
                  <a:cubicBezTo>
                    <a:pt x="7847" y="15235"/>
                    <a:pt x="7168" y="15363"/>
                    <a:pt x="6503" y="15563"/>
                  </a:cubicBezTo>
                  <a:cubicBezTo>
                    <a:pt x="6388" y="15598"/>
                    <a:pt x="6330" y="15761"/>
                    <a:pt x="6383" y="15870"/>
                  </a:cubicBezTo>
                  <a:cubicBezTo>
                    <a:pt x="6461" y="16033"/>
                    <a:pt x="6558" y="16238"/>
                    <a:pt x="6641" y="16394"/>
                  </a:cubicBezTo>
                  <a:cubicBezTo>
                    <a:pt x="7209" y="17446"/>
                    <a:pt x="7820" y="18120"/>
                    <a:pt x="8450" y="18506"/>
                  </a:cubicBezTo>
                  <a:cubicBezTo>
                    <a:pt x="8542" y="18564"/>
                    <a:pt x="8653" y="18531"/>
                    <a:pt x="8708" y="18434"/>
                  </a:cubicBezTo>
                  <a:cubicBezTo>
                    <a:pt x="8725" y="18404"/>
                    <a:pt x="8742" y="18361"/>
                    <a:pt x="8743" y="18326"/>
                  </a:cubicBezTo>
                  <a:lnTo>
                    <a:pt x="8743" y="15347"/>
                  </a:lnTo>
                  <a:cubicBezTo>
                    <a:pt x="8742" y="15241"/>
                    <a:pt x="8654" y="15165"/>
                    <a:pt x="8553" y="15166"/>
                  </a:cubicBezTo>
                  <a:cubicBezTo>
                    <a:pt x="8545" y="15166"/>
                    <a:pt x="8544" y="15165"/>
                    <a:pt x="8536" y="15166"/>
                  </a:cubicBezTo>
                  <a:close/>
                  <a:moveTo>
                    <a:pt x="10397" y="15455"/>
                  </a:moveTo>
                  <a:cubicBezTo>
                    <a:pt x="10290" y="15442"/>
                    <a:pt x="10184" y="15524"/>
                    <a:pt x="10173" y="15635"/>
                  </a:cubicBezTo>
                  <a:cubicBezTo>
                    <a:pt x="10172" y="15641"/>
                    <a:pt x="10173" y="15648"/>
                    <a:pt x="10173" y="15654"/>
                  </a:cubicBezTo>
                  <a:lnTo>
                    <a:pt x="10173" y="18633"/>
                  </a:lnTo>
                  <a:cubicBezTo>
                    <a:pt x="10176" y="18746"/>
                    <a:pt x="10271" y="18835"/>
                    <a:pt x="10379" y="18831"/>
                  </a:cubicBezTo>
                  <a:cubicBezTo>
                    <a:pt x="10413" y="18830"/>
                    <a:pt x="10437" y="18831"/>
                    <a:pt x="10465" y="18813"/>
                  </a:cubicBezTo>
                  <a:cubicBezTo>
                    <a:pt x="11161" y="18389"/>
                    <a:pt x="11739" y="17679"/>
                    <a:pt x="12257" y="16737"/>
                  </a:cubicBezTo>
                  <a:cubicBezTo>
                    <a:pt x="12342" y="16583"/>
                    <a:pt x="12472" y="16321"/>
                    <a:pt x="12550" y="16159"/>
                  </a:cubicBezTo>
                  <a:cubicBezTo>
                    <a:pt x="12595" y="16062"/>
                    <a:pt x="12557" y="15936"/>
                    <a:pt x="12464" y="15888"/>
                  </a:cubicBezTo>
                  <a:cubicBezTo>
                    <a:pt x="12453" y="15883"/>
                    <a:pt x="12441" y="15873"/>
                    <a:pt x="12429" y="15870"/>
                  </a:cubicBezTo>
                  <a:cubicBezTo>
                    <a:pt x="11764" y="15667"/>
                    <a:pt x="11086" y="15528"/>
                    <a:pt x="10397" y="15455"/>
                  </a:cubicBezTo>
                  <a:close/>
                </a:path>
              </a:pathLst>
            </a:custGeom>
            <a:solidFill>
              <a:srgbClr val="F3F6F6"/>
            </a:solidFill>
            <a:ln w="12700" cap="flat">
              <a:noFill/>
              <a:miter lim="400000"/>
            </a:ln>
            <a:effectLst/>
          </p:spPr>
          <p:txBody>
            <a:bodyPr wrap="square" lIns="38100" tIns="38100" rIns="38100" bIns="38100" numCol="1" anchor="ctr">
              <a:noAutofit/>
            </a:bodyPr>
            <a:lstStyle/>
            <a:p>
              <a:pPr algn="ctr">
                <a:lnSpc>
                  <a:spcPct val="100000"/>
                </a:lnSpc>
                <a:defRPr sz="3200" spc="0">
                  <a:latin typeface="Helvetica Neue Medium"/>
                  <a:ea typeface="Helvetica Neue Medium"/>
                  <a:cs typeface="Helvetica Neue Medium"/>
                  <a:sym typeface="Helvetica Neue Medium"/>
                </a:defRPr>
              </a:pPr>
              <a:endParaRPr/>
            </a:p>
          </p:txBody>
        </p:sp>
      </p:grpSp>
    </p:spTree>
  </p:cSld>
  <p:clrMapOvr>
    <a:masterClrMapping/>
  </p:clrMapOvr>
  <p:transition>
    <p:fade/>
  </p:transition>
  <p:timing>
    <p:tnLst>
      <p:par>
        <p:cTn id="1" dur="indefinite" restart="never" fill="hold" nodeType="tmRoot">
          <p:childTnLst>
            <p:seq concurrent="1" prevAc="none" nextAc="seek">
              <p:cTn id="2" dur="indefinite" fill="hold" nodeType="mainSeq">
                <p:childTnLst>
                  <p:par>
                    <p:cTn id="3" fill="hold">
                      <p:stCondLst>
                        <p:cond delay="indefinite"/>
                        <p:cond evt="onBegin" delay="0">
                          <p:tn val="2"/>
                        </p:cond>
                      </p:stCondLst>
                      <p:childTnLst>
                        <p:par>
                          <p:cTn id="4" fill="hold">
                            <p:stCondLst>
                              <p:cond delay="0"/>
                            </p:stCondLst>
                            <p:childTnLst>
                              <p:par>
                                <p:cTn id="5" presetID="10" presetClass="entr" accel="50000" decel="50000" fill="hold" grpId="0" nodeType="withEffect">
                                  <p:stCondLst>
                                    <p:cond delay="0"/>
                                  </p:stCondLst>
                                  <p:iterate>
                                    <p:tmAbs val="0"/>
                                  </p:iterate>
                                  <p:childTnLst>
                                    <p:set>
                                      <p:cBhvr>
                                        <p:cTn id="6" fill="hold"/>
                                        <p:tgtEl>
                                          <p:spTgt spid="9608"/>
                                        </p:tgtEl>
                                        <p:attrNameLst>
                                          <p:attrName>style.visibility</p:attrName>
                                        </p:attrNameLst>
                                      </p:cBhvr>
                                      <p:to>
                                        <p:strVal val="visible"/>
                                      </p:to>
                                    </p:set>
                                    <p:animEffect transition="in" filter="fade">
                                      <p:cBhvr>
                                        <p:cTn id="7" dur="1000"/>
                                        <p:tgtEl>
                                          <p:spTgt spid="9608"/>
                                        </p:tgtEl>
                                      </p:cBhvr>
                                    </p:animEffect>
                                  </p:childTnLst>
                                </p:cTn>
                              </p:par>
                              <p:par>
                                <p:cTn id="8" presetID="23" presetClass="entr" presetSubtype="16" accel="50000" decel="50000" fill="hold" grpId="0" nodeType="withEffect">
                                  <p:stCondLst>
                                    <p:cond delay="0"/>
                                  </p:stCondLst>
                                  <p:iterate>
                                    <p:tmAbs val="0"/>
                                  </p:iterate>
                                  <p:childTnLst>
                                    <p:set>
                                      <p:cBhvr>
                                        <p:cTn id="9" fill="hold"/>
                                        <p:tgtEl>
                                          <p:spTgt spid="9626"/>
                                        </p:tgtEl>
                                        <p:attrNameLst>
                                          <p:attrName>style.visibility</p:attrName>
                                        </p:attrNameLst>
                                      </p:cBhvr>
                                      <p:to>
                                        <p:strVal val="visible"/>
                                      </p:to>
                                    </p:set>
                                    <p:anim calcmode="lin" valueType="num">
                                      <p:cBhvr>
                                        <p:cTn id="10" dur="1000" fill="hold"/>
                                        <p:tgtEl>
                                          <p:spTgt spid="9626"/>
                                        </p:tgtEl>
                                        <p:attrNameLst>
                                          <p:attrName>ppt_w</p:attrName>
                                        </p:attrNameLst>
                                      </p:cBhvr>
                                      <p:tavLst>
                                        <p:tav tm="0">
                                          <p:val>
                                            <p:fltVal val="0"/>
                                          </p:val>
                                        </p:tav>
                                        <p:tav tm="100000">
                                          <p:val>
                                            <p:strVal val="#ppt_w"/>
                                          </p:val>
                                        </p:tav>
                                      </p:tavLst>
                                    </p:anim>
                                    <p:anim calcmode="lin" valueType="num">
                                      <p:cBhvr>
                                        <p:cTn id="11" dur="1000" fill="hold"/>
                                        <p:tgtEl>
                                          <p:spTgt spid="9626"/>
                                        </p:tgtEl>
                                        <p:attrNameLst>
                                          <p:attrName>ppt_h</p:attrName>
                                        </p:attrNameLst>
                                      </p:cBhvr>
                                      <p:tavLst>
                                        <p:tav tm="0">
                                          <p:val>
                                            <p:fltVal val="0"/>
                                          </p:val>
                                        </p:tav>
                                        <p:tav tm="100000">
                                          <p:val>
                                            <p:strVal val="#ppt_h"/>
                                          </p:val>
                                        </p:tav>
                                      </p:tavLst>
                                    </p:anim>
                                  </p:childTnLst>
                                </p:cTn>
                              </p:par>
                              <p:par>
                                <p:cTn id="12" presetID="23" presetClass="entr" presetSubtype="16" accel="50000" decel="50000" fill="hold" grpId="0" nodeType="withEffect">
                                  <p:stCondLst>
                                    <p:cond delay="0"/>
                                  </p:stCondLst>
                                  <p:iterate>
                                    <p:tmAbs val="0"/>
                                  </p:iterate>
                                  <p:childTnLst>
                                    <p:set>
                                      <p:cBhvr>
                                        <p:cTn id="13" fill="hold"/>
                                        <p:tgtEl>
                                          <p:spTgt spid="9618"/>
                                        </p:tgtEl>
                                        <p:attrNameLst>
                                          <p:attrName>style.visibility</p:attrName>
                                        </p:attrNameLst>
                                      </p:cBhvr>
                                      <p:to>
                                        <p:strVal val="visible"/>
                                      </p:to>
                                    </p:set>
                                    <p:anim calcmode="lin" valueType="num">
                                      <p:cBhvr>
                                        <p:cTn id="14" dur="1000" fill="hold"/>
                                        <p:tgtEl>
                                          <p:spTgt spid="9618"/>
                                        </p:tgtEl>
                                        <p:attrNameLst>
                                          <p:attrName>ppt_w</p:attrName>
                                        </p:attrNameLst>
                                      </p:cBhvr>
                                      <p:tavLst>
                                        <p:tav tm="0">
                                          <p:val>
                                            <p:fltVal val="0"/>
                                          </p:val>
                                        </p:tav>
                                        <p:tav tm="100000">
                                          <p:val>
                                            <p:strVal val="#ppt_w"/>
                                          </p:val>
                                        </p:tav>
                                      </p:tavLst>
                                    </p:anim>
                                    <p:anim calcmode="lin" valueType="num">
                                      <p:cBhvr>
                                        <p:cTn id="15" dur="1000" fill="hold"/>
                                        <p:tgtEl>
                                          <p:spTgt spid="9618"/>
                                        </p:tgtEl>
                                        <p:attrNameLst>
                                          <p:attrName>ppt_h</p:attrName>
                                        </p:attrNameLst>
                                      </p:cBhvr>
                                      <p:tavLst>
                                        <p:tav tm="0">
                                          <p:val>
                                            <p:fltVal val="0"/>
                                          </p:val>
                                        </p:tav>
                                        <p:tav tm="100000">
                                          <p:val>
                                            <p:strVal val="#ppt_h"/>
                                          </p:val>
                                        </p:tav>
                                      </p:tavLst>
                                    </p:anim>
                                  </p:childTnLst>
                                </p:cTn>
                              </p:par>
                              <p:par>
                                <p:cTn id="16" presetID="23" presetClass="entr" presetSubtype="16" accel="50000" decel="50000" fill="hold" grpId="0" nodeType="withEffect">
                                  <p:stCondLst>
                                    <p:cond delay="0"/>
                                  </p:stCondLst>
                                  <p:iterate>
                                    <p:tmAbs val="0"/>
                                  </p:iterate>
                                  <p:childTnLst>
                                    <p:set>
                                      <p:cBhvr>
                                        <p:cTn id="17" fill="hold"/>
                                        <p:tgtEl>
                                          <p:spTgt spid="9622"/>
                                        </p:tgtEl>
                                        <p:attrNameLst>
                                          <p:attrName>style.visibility</p:attrName>
                                        </p:attrNameLst>
                                      </p:cBhvr>
                                      <p:to>
                                        <p:strVal val="visible"/>
                                      </p:to>
                                    </p:set>
                                    <p:anim calcmode="lin" valueType="num">
                                      <p:cBhvr>
                                        <p:cTn id="18" dur="1000" fill="hold"/>
                                        <p:tgtEl>
                                          <p:spTgt spid="9622"/>
                                        </p:tgtEl>
                                        <p:attrNameLst>
                                          <p:attrName>ppt_w</p:attrName>
                                        </p:attrNameLst>
                                      </p:cBhvr>
                                      <p:tavLst>
                                        <p:tav tm="0">
                                          <p:val>
                                            <p:fltVal val="0"/>
                                          </p:val>
                                        </p:tav>
                                        <p:tav tm="100000">
                                          <p:val>
                                            <p:strVal val="#ppt_w"/>
                                          </p:val>
                                        </p:tav>
                                      </p:tavLst>
                                    </p:anim>
                                    <p:anim calcmode="lin" valueType="num">
                                      <p:cBhvr>
                                        <p:cTn id="19" dur="1000" fill="hold"/>
                                        <p:tgtEl>
                                          <p:spTgt spid="9622"/>
                                        </p:tgtEl>
                                        <p:attrNameLst>
                                          <p:attrName>ppt_h</p:attrName>
                                        </p:attrNameLst>
                                      </p:cBhvr>
                                      <p:tavLst>
                                        <p:tav tm="0">
                                          <p:val>
                                            <p:fltVal val="0"/>
                                          </p:val>
                                        </p:tav>
                                        <p:tav tm="100000">
                                          <p:val>
                                            <p:strVal val="#ppt_h"/>
                                          </p:val>
                                        </p:tav>
                                      </p:tavLst>
                                    </p:anim>
                                  </p:childTnLst>
                                </p:cTn>
                              </p:par>
                              <p:par>
                                <p:cTn id="20" presetID="23" presetClass="entr" presetSubtype="16" accel="50000" decel="50000" fill="hold" grpId="0" nodeType="withEffect">
                                  <p:stCondLst>
                                    <p:cond delay="0"/>
                                  </p:stCondLst>
                                  <p:iterate>
                                    <p:tmAbs val="0"/>
                                  </p:iterate>
                                  <p:childTnLst>
                                    <p:set>
                                      <p:cBhvr>
                                        <p:cTn id="21" fill="hold"/>
                                        <p:tgtEl>
                                          <p:spTgt spid="9630"/>
                                        </p:tgtEl>
                                        <p:attrNameLst>
                                          <p:attrName>style.visibility</p:attrName>
                                        </p:attrNameLst>
                                      </p:cBhvr>
                                      <p:to>
                                        <p:strVal val="visible"/>
                                      </p:to>
                                    </p:set>
                                    <p:anim calcmode="lin" valueType="num">
                                      <p:cBhvr>
                                        <p:cTn id="22" dur="1000" fill="hold"/>
                                        <p:tgtEl>
                                          <p:spTgt spid="9630"/>
                                        </p:tgtEl>
                                        <p:attrNameLst>
                                          <p:attrName>ppt_w</p:attrName>
                                        </p:attrNameLst>
                                      </p:cBhvr>
                                      <p:tavLst>
                                        <p:tav tm="0">
                                          <p:val>
                                            <p:fltVal val="0"/>
                                          </p:val>
                                        </p:tav>
                                        <p:tav tm="100000">
                                          <p:val>
                                            <p:strVal val="#ppt_w"/>
                                          </p:val>
                                        </p:tav>
                                      </p:tavLst>
                                    </p:anim>
                                    <p:anim calcmode="lin" valueType="num">
                                      <p:cBhvr>
                                        <p:cTn id="23" dur="1000" fill="hold"/>
                                        <p:tgtEl>
                                          <p:spTgt spid="9630"/>
                                        </p:tgtEl>
                                        <p:attrNameLst>
                                          <p:attrName>ppt_h</p:attrName>
                                        </p:attrNameLst>
                                      </p:cBhvr>
                                      <p:tavLst>
                                        <p:tav tm="0">
                                          <p:val>
                                            <p:fltVal val="0"/>
                                          </p:val>
                                        </p:tav>
                                        <p:tav tm="100000">
                                          <p:val>
                                            <p:strVal val="#ppt_h"/>
                                          </p:val>
                                        </p:tav>
                                      </p:tavLst>
                                    </p:anim>
                                  </p:childTnLst>
                                </p:cTn>
                              </p:par>
                              <p:par>
                                <p:cTn id="24" presetID="2" presetClass="entr" presetSubtype="1" accel="50000" decel="50000" fill="hold" grpId="0" nodeType="withEffect">
                                  <p:stCondLst>
                                    <p:cond delay="0"/>
                                  </p:stCondLst>
                                  <p:iterate>
                                    <p:tmAbs val="0"/>
                                  </p:iterate>
                                  <p:childTnLst>
                                    <p:set>
                                      <p:cBhvr>
                                        <p:cTn id="25" fill="hold"/>
                                        <p:tgtEl>
                                          <p:spTgt spid="9605"/>
                                        </p:tgtEl>
                                        <p:attrNameLst>
                                          <p:attrName>style.visibility</p:attrName>
                                        </p:attrNameLst>
                                      </p:cBhvr>
                                      <p:to>
                                        <p:strVal val="visible"/>
                                      </p:to>
                                    </p:set>
                                    <p:anim calcmode="lin" valueType="num">
                                      <p:cBhvr>
                                        <p:cTn id="26" dur="1000" fill="hold"/>
                                        <p:tgtEl>
                                          <p:spTgt spid="9605"/>
                                        </p:tgtEl>
                                        <p:attrNameLst>
                                          <p:attrName>ppt_x</p:attrName>
                                        </p:attrNameLst>
                                      </p:cBhvr>
                                      <p:tavLst>
                                        <p:tav tm="0">
                                          <p:val>
                                            <p:strVal val="#ppt_x"/>
                                          </p:val>
                                        </p:tav>
                                        <p:tav tm="100000">
                                          <p:val>
                                            <p:strVal val="#ppt_x"/>
                                          </p:val>
                                        </p:tav>
                                      </p:tavLst>
                                    </p:anim>
                                    <p:anim calcmode="lin" valueType="num">
                                      <p:cBhvr>
                                        <p:cTn id="27" dur="1000" fill="hold"/>
                                        <p:tgtEl>
                                          <p:spTgt spid="9605"/>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605" grpId="0" animBg="1" advAuto="0"/>
      <p:bldP spid="9608" grpId="0" animBg="1" advAuto="0"/>
      <p:bldP spid="9618" grpId="0" animBg="1" advAuto="0"/>
      <p:bldP spid="9622" grpId="0" animBg="1" advAuto="0"/>
      <p:bldP spid="9626" grpId="0" animBg="1" advAuto="0"/>
      <p:bldP spid="9630" grpId="0" animBg="1" advAuto="0"/>
    </p:bldLst>
  </p:timing>
</p:sld>
</file>

<file path=ppt/theme/theme1.xml><?xml version="1.0" encoding="utf-8"?>
<a:theme xmlns:a="http://schemas.openxmlformats.org/drawingml/2006/main" name="White">
  <a:themeElements>
    <a:clrScheme name="Custom 6">
      <a:dk1>
        <a:srgbClr val="FFFFFF"/>
      </a:dk1>
      <a:lt1>
        <a:srgbClr val="FFFFFF"/>
      </a:lt1>
      <a:dk2>
        <a:srgbClr val="5E5E5E"/>
      </a:dk2>
      <a:lt2>
        <a:srgbClr val="D5D5D5"/>
      </a:lt2>
      <a:accent1>
        <a:srgbClr val="EF5E26"/>
      </a:accent1>
      <a:accent2>
        <a:srgbClr val="F16522"/>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Montserrat ExtraBold"/>
        <a:ea typeface="Montserrat ExtraBold"/>
        <a:cs typeface="Montserrat ExtraBold"/>
      </a:majorFont>
      <a:minorFont>
        <a:latin typeface="Montserrat ExtraBold"/>
        <a:ea typeface="Montserrat ExtraBold"/>
        <a:cs typeface="Montserrat ExtraBold"/>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38100" tIns="38100" rIns="38100" bIns="381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0" cap="flat">
          <a:solidFill>
            <a:srgbClr val="FFFFFF"/>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l" defTabSz="825500" rtl="0" fontAlgn="auto" latinLnBrk="0" hangingPunct="0">
          <a:lnSpc>
            <a:spcPct val="150000"/>
          </a:lnSpc>
          <a:spcBef>
            <a:spcPts val="0"/>
          </a:spcBef>
          <a:spcAft>
            <a:spcPts val="0"/>
          </a:spcAft>
          <a:buClrTx/>
          <a:buSzTx/>
          <a:buFontTx/>
          <a:buNone/>
          <a:tabLst/>
          <a:defRPr kumimoji="0" sz="2000" b="0" i="0" u="none" strike="noStrike" cap="none" spc="59" normalizeH="0" baseline="0">
            <a:ln>
              <a:noFill/>
            </a:ln>
            <a:solidFill>
              <a:srgbClr val="FFFFFF"/>
            </a:solidFill>
            <a:effectLst/>
            <a:uFillTx/>
            <a:latin typeface="Raleway"/>
            <a:ea typeface="Raleway"/>
            <a:cs typeface="Raleway"/>
            <a:sym typeface="Raleway"/>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Montserrat ExtraBold"/>
        <a:ea typeface="Montserrat ExtraBold"/>
        <a:cs typeface="Montserrat ExtraBold"/>
      </a:majorFont>
      <a:minorFont>
        <a:latin typeface="Montserrat ExtraBold"/>
        <a:ea typeface="Montserrat ExtraBold"/>
        <a:cs typeface="Montserrat ExtraBold"/>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38100" tIns="38100" rIns="38100" bIns="381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0" cap="flat">
          <a:solidFill>
            <a:srgbClr val="FFFFFF"/>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l" defTabSz="825500" rtl="0" fontAlgn="auto" latinLnBrk="0" hangingPunct="0">
          <a:lnSpc>
            <a:spcPct val="150000"/>
          </a:lnSpc>
          <a:spcBef>
            <a:spcPts val="0"/>
          </a:spcBef>
          <a:spcAft>
            <a:spcPts val="0"/>
          </a:spcAft>
          <a:buClrTx/>
          <a:buSzTx/>
          <a:buFontTx/>
          <a:buNone/>
          <a:tabLst/>
          <a:defRPr kumimoji="0" sz="2000" b="0" i="0" u="none" strike="noStrike" cap="none" spc="59" normalizeH="0" baseline="0">
            <a:ln>
              <a:noFill/>
            </a:ln>
            <a:solidFill>
              <a:srgbClr val="FFFFFF"/>
            </a:solidFill>
            <a:effectLst/>
            <a:uFillTx/>
            <a:latin typeface="Raleway"/>
            <a:ea typeface="Raleway"/>
            <a:cs typeface="Raleway"/>
            <a:sym typeface="Raleway"/>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8b1fe606-daaf-4ebc-87a5-56ab6de25f3b">
      <Terms xmlns="http://schemas.microsoft.com/office/infopath/2007/PartnerControls"/>
    </lcf76f155ced4ddcb4097134ff3c332f>
    <TaxCatchAll xmlns="75aede54-084f-4aab-9e24-adf1979f5a1c"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97849F09C392F844B4823C33345D6E80" ma:contentTypeVersion="14" ma:contentTypeDescription="Create a new document." ma:contentTypeScope="" ma:versionID="140fb29614840e492940e039644806b0">
  <xsd:schema xmlns:xsd="http://www.w3.org/2001/XMLSchema" xmlns:xs="http://www.w3.org/2001/XMLSchema" xmlns:p="http://schemas.microsoft.com/office/2006/metadata/properties" xmlns:ns2="8b1fe606-daaf-4ebc-87a5-56ab6de25f3b" xmlns:ns3="75aede54-084f-4aab-9e24-adf1979f5a1c" targetNamespace="http://schemas.microsoft.com/office/2006/metadata/properties" ma:root="true" ma:fieldsID="58c6938575f6f33bfe449e0db40a5450" ns2:_="" ns3:_="">
    <xsd:import namespace="8b1fe606-daaf-4ebc-87a5-56ab6de25f3b"/>
    <xsd:import namespace="75aede54-084f-4aab-9e24-adf1979f5a1c"/>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BillingMetadata"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b1fe606-daaf-4ebc-87a5-56ab6de25f3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e01cf5fd-f2a2-4924-805e-68264094ffea"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BillingMetadata" ma:index="20" nillable="true" ma:displayName="MediaServiceBillingMetadata" ma:hidden="true" ma:internalName="MediaServiceBillingMetadata" ma:readOnly="true">
      <xsd:simpleType>
        <xsd:restriction base="dms:Note"/>
      </xsd:simpleType>
    </xsd:element>
    <xsd:element name="MediaServiceLocation" ma:index="21"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5aede54-084f-4aab-9e24-adf1979f5a1c"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5f61f825-735a-432a-a4d4-b550a918cd6f}" ma:internalName="TaxCatchAll" ma:showField="CatchAllData" ma:web="75aede54-084f-4aab-9e24-adf1979f5a1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D7B0897-3F91-4B31-84CF-4107E8EDD374}">
  <ds:schemaRefs>
    <ds:schemaRef ds:uri="http://schemas.microsoft.com/office/2006/documentManagement/types"/>
    <ds:schemaRef ds:uri="http://purl.org/dc/elements/1.1/"/>
    <ds:schemaRef ds:uri="http://purl.org/dc/terms/"/>
    <ds:schemaRef ds:uri="http://purl.org/dc/dcmitype/"/>
    <ds:schemaRef ds:uri="http://www.w3.org/XML/1998/namespace"/>
    <ds:schemaRef ds:uri="ad8b021b-c264-4b6f-aa02-848f3857002d"/>
    <ds:schemaRef ds:uri="0f588c28-19dd-468c-b042-b218eb20c4de"/>
    <ds:schemaRef ds:uri="http://schemas.microsoft.com/office/infopath/2007/PartnerControls"/>
    <ds:schemaRef ds:uri="http://schemas.openxmlformats.org/package/2006/metadata/core-properties"/>
    <ds:schemaRef ds:uri="http://schemas.microsoft.com/office/2006/metadata/properties"/>
  </ds:schemaRefs>
</ds:datastoreItem>
</file>

<file path=customXml/itemProps2.xml><?xml version="1.0" encoding="utf-8"?>
<ds:datastoreItem xmlns:ds="http://schemas.openxmlformats.org/officeDocument/2006/customXml" ds:itemID="{9221736E-6FE4-4108-9F91-5480BFCB0A91}"/>
</file>

<file path=customXml/itemProps3.xml><?xml version="1.0" encoding="utf-8"?>
<ds:datastoreItem xmlns:ds="http://schemas.openxmlformats.org/officeDocument/2006/customXml" ds:itemID="{410E170C-7E3A-4BE2-94C4-400887A17924}">
  <ds:schemaRefs>
    <ds:schemaRef ds:uri="http://schemas.microsoft.com/sharepoint/v3/contenttype/forms"/>
  </ds:schemaRefs>
</ds:datastoreItem>
</file>

<file path=docMetadata/LabelInfo.xml><?xml version="1.0" encoding="utf-8"?>
<clbl:labelList xmlns:clbl="http://schemas.microsoft.com/office/2020/mipLabelMetadata">
  <clbl:label id="{362d5859-cd7f-499b-93ab-ccc6db5183e1}" enabled="1" method="Standard" siteId="{31509d04-1250-4758-9226-64d633d5be59}" contentBits="2" removed="0"/>
</clbl:labelList>
</file>

<file path=docProps/app.xml><?xml version="1.0" encoding="utf-8"?>
<Properties xmlns="http://schemas.openxmlformats.org/officeDocument/2006/extended-properties" xmlns:vt="http://schemas.openxmlformats.org/officeDocument/2006/docPropsVTypes">
  <TotalTime>10828</TotalTime>
  <Words>548</Words>
  <Application>Microsoft Office PowerPoint</Application>
  <PresentationFormat>Custom</PresentationFormat>
  <Paragraphs>69</Paragraphs>
  <Slides>6</Slides>
  <Notes>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vt:i4>
      </vt:variant>
    </vt:vector>
  </HeadingPairs>
  <TitlesOfParts>
    <vt:vector size="13" baseType="lpstr">
      <vt:lpstr>Aptos</vt:lpstr>
      <vt:lpstr>Arial</vt:lpstr>
      <vt:lpstr>Helvetica Neue</vt:lpstr>
      <vt:lpstr>Montserrat Bold</vt:lpstr>
      <vt:lpstr>Montserrat ExtraBold</vt:lpstr>
      <vt:lpstr>Raleway</vt:lpstr>
      <vt:lpstr>White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Catalin Moisei</cp:lastModifiedBy>
  <cp:revision>39</cp:revision>
  <dcterms:modified xsi:type="dcterms:W3CDTF">2025-11-11T21:45:14Z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lassificationContentMarkingFooterLocations">
    <vt:lpwstr>White:6</vt:lpwstr>
  </property>
  <property fmtid="{D5CDD505-2E9C-101B-9397-08002B2CF9AE}" pid="3" name="ClassificationContentMarkingFooterText">
    <vt:lpwstr>C2 General</vt:lpwstr>
  </property>
  <property fmtid="{D5CDD505-2E9C-101B-9397-08002B2CF9AE}" pid="4" name="ContentTypeId">
    <vt:lpwstr>0x01010097849F09C392F844B4823C33345D6E80</vt:lpwstr>
  </property>
  <property fmtid="{D5CDD505-2E9C-101B-9397-08002B2CF9AE}" pid="5" name="MediaServiceImageTags">
    <vt:lpwstr/>
  </property>
</Properties>
</file>