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322" r:id="rId3"/>
    <p:sldId id="324" r:id="rId4"/>
    <p:sldId id="304" r:id="rId5"/>
    <p:sldId id="317" r:id="rId6"/>
    <p:sldId id="306" r:id="rId7"/>
    <p:sldId id="312" r:id="rId8"/>
    <p:sldId id="309" r:id="rId9"/>
    <p:sldId id="314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lina Staykova" initials="KS" lastIdx="1" clrIdx="0">
    <p:extLst>
      <p:ext uri="{19B8F6BF-5375-455C-9EA6-DF929625EA0E}">
        <p15:presenceInfo xmlns:p15="http://schemas.microsoft.com/office/powerpoint/2012/main" userId="S::kalina.staykova@coastventure.com::731513aa-1f96-4b9a-896e-4b5d0cd897fb" providerId="AD"/>
      </p:ext>
    </p:extLst>
  </p:cmAuthor>
  <p:cmAuthor id="2" name="Marina Shideroff" initials="MS" lastIdx="5" clrIdx="1">
    <p:extLst>
      <p:ext uri="{19B8F6BF-5375-455C-9EA6-DF929625EA0E}">
        <p15:presenceInfo xmlns:p15="http://schemas.microsoft.com/office/powerpoint/2012/main" userId="S::office365@framcreative01.onmicrosoft.com::37c5a75a-8f28-401c-940a-4e140eb6a0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DDCA"/>
    <a:srgbClr val="001E38"/>
    <a:srgbClr val="03050B"/>
    <a:srgbClr val="188679"/>
    <a:srgbClr val="F00018"/>
    <a:srgbClr val="00BCAA"/>
    <a:srgbClr val="2A2543"/>
    <a:srgbClr val="06152C"/>
    <a:srgbClr val="8C50C8"/>
    <a:srgbClr val="733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2751" autoAdjust="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1-15T12:01:44.359" idx="3">
    <p:pos x="7680" y="8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EC7B2-0A70-4E59-91BF-FD536B45D5B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D2400-1EC9-4F0A-8465-A80EDFA0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56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3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2400-1EC9-4F0A-8465-A80EDFA0EF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7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F7A3-EA82-4FCF-BD53-A97D33822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C3F62-BAF9-4147-A987-BE69C741D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E8253-C633-400F-98AC-71054EAC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DA4F-1B37-4480-8CC4-3A549637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6F343-F30E-4727-BEE4-264934B8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1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F361-BED6-4A1C-9C29-8112BBA7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D2D76-D797-4F58-9928-761AC71E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EA2C7-98DA-4462-BEC8-72F170583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0EA92-7776-4A9F-98CB-8831C40E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83DD2-2078-460D-BF0D-085B253A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5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B73E2B-FF14-4F49-A587-513EA8F4B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B3834-DF95-46EA-9453-0CBEDEB66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D2D1F-8BD4-48F2-B588-438CA6AA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27E03-30AC-4AED-8C07-C93A670F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76319-E9C8-4F05-A86C-6F66ABE9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2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B862-9D27-4E89-8E79-7496EB22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570C2-3228-452E-B226-FCD3DBE5F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A69BB-BAA7-4578-9911-DB55C19C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A4CF3-B1CE-47EB-B56E-82DADFFE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19C25-12DC-4F2B-8A80-A12A4D4A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7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B417-6F1C-435B-8898-E4F0ACC5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0728B-D78C-43E3-9AAF-8EE4C0DB0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C64A-A048-4AF2-8CF6-B3A5DB1C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7061-9DD2-435F-B727-A84118F9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643B6-9699-4CA4-925D-399B5E8E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A2CEA-26FB-4273-8685-2152EF29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C96A5-18DC-40C2-96FD-2A4169781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68B4B-9B99-4D06-A55B-5E2DCDF07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CF7DA-894A-4308-ADE2-49904176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E40D0-6957-44B4-B674-2ED96607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20266-9416-4C43-ACF0-D1F17949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2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D0D3-3687-41DB-B58A-8A269737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C4F79-FB22-4C62-A1F5-CA09DD8B2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8D442-0E75-4918-BD69-B323A690F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BDF18-D7F1-4546-ACF9-C5A32D8EF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083A7-CF8C-47DA-9126-8B748B374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0516CD-7B67-4913-B07C-9040B0AD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83972-454F-4F64-8DEF-7F275C3EB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F00BD5-D2D8-4E66-9CA7-25F827CB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4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1FBC-21CD-46DB-A14C-6ABF979B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00828-C28F-4B53-AAB1-5EBB6CC9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5CB70-E7F0-4EA1-945B-88FC764B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6D38B-1D65-484B-B451-1DD5B345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FCFF1-B1DA-4115-A575-7A09CD01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42F37-D51B-45B0-A0F7-2DC60A06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EC7BA-A22A-4205-AF1D-819F820F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46DC-80F9-4938-9454-7058B7D1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36E2C-D808-4A3E-AEC3-0FA71365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2BFEB-4633-4332-8221-802B4CE70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43A26-DAFD-4EB4-99AA-AD791DF9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B0023-B1C4-4559-BC4B-A87CDE0C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492E7-869A-48B6-8659-59A594BE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2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9CE2-570A-45C7-B0BB-46F9BA8A1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53F5B-A7F9-4E60-BA83-6548D7BD6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228FC-8C86-4F85-915A-8B4845833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776E2-4AFC-4C17-A2C8-FA685937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59DD6-DE0F-41E4-B990-B9B61FD1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24C33-E002-4FC0-862C-1A71DDB5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67153B-D24C-40F3-94E7-F6D33A9E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55B3D-E8DE-4009-A975-BA245BD17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B9BA-A226-43DD-96F1-F3CA7986C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582DE-1D97-4419-B75A-21FC2A3AAC2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3F094-EB34-4C04-BDD3-1CF57EDDC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71F29-C9E1-48FA-86DD-D6225AEE9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05983-422E-47C9-9E8D-C1F9AF7F9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8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6592" y="400432"/>
            <a:ext cx="5280589" cy="1432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6591" y="5812120"/>
            <a:ext cx="1839092" cy="4389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16591" y="5633712"/>
            <a:ext cx="1839092" cy="70938"/>
            <a:chOff x="0" y="0"/>
            <a:chExt cx="726555" cy="28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6555" cy="28025"/>
            </a:xfrm>
            <a:custGeom>
              <a:avLst/>
              <a:gdLst/>
              <a:ahLst/>
              <a:cxnLst/>
              <a:rect l="l" t="t" r="r" b="b"/>
              <a:pathLst>
                <a:path w="726555" h="28025">
                  <a:moveTo>
                    <a:pt x="0" y="0"/>
                  </a:moveTo>
                  <a:lnTo>
                    <a:pt x="726555" y="0"/>
                  </a:lnTo>
                  <a:lnTo>
                    <a:pt x="726555" y="28025"/>
                  </a:lnTo>
                  <a:lnTo>
                    <a:pt x="0" y="28025"/>
                  </a:lnTo>
                  <a:close/>
                </a:path>
              </a:pathLst>
            </a:custGeom>
            <a:solidFill>
              <a:srgbClr val="29AA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6592" y="5255450"/>
            <a:ext cx="1481235" cy="26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7" spc="63" dirty="0">
                <a:solidFill>
                  <a:srgbClr val="FFFFFF"/>
                </a:solidFill>
                <a:latin typeface="Montserrat"/>
              </a:rPr>
              <a:t>Powered by: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83BE7A0-25E6-64EF-A025-5536377C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69799" y="3276601"/>
            <a:ext cx="9652401" cy="6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000" dirty="0">
                <a:solidFill>
                  <a:srgbClr val="FFFFFF"/>
                </a:solidFill>
                <a:latin typeface="Conthrax Sb" panose="020B0707020201080204" pitchFamily="34" charset="0"/>
              </a:rPr>
              <a:t>Thank you!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A835CCC6-7F6A-0F18-09AD-B26B263C5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64" y="718492"/>
            <a:ext cx="7531221" cy="63983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05BCF-DB58-731A-032A-8700943C4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1058"/>
            <a:ext cx="12192000" cy="6855884"/>
          </a:xfrm>
          <a:prstGeom prst="rect">
            <a:avLst/>
          </a:prstGeom>
        </p:spPr>
      </p:pic>
      <p:pic>
        <p:nvPicPr>
          <p:cNvPr id="2" name="Video_16">
            <a:hlinkClick r:id="" action="ppaction://media"/>
            <a:extLst>
              <a:ext uri="{FF2B5EF4-FFF2-40B4-BE49-F238E27FC236}">
                <a16:creationId xmlns:a16="http://schemas.microsoft.com/office/drawing/2014/main" id="{B31C284E-324A-2E1C-FB06-650F7D57BC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7" y="-105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05BCF-DB58-731A-032A-8700943C4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1058"/>
            <a:ext cx="12192000" cy="6855884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7A9D4EEE-9270-B30D-B343-43D3BC18A3F5}"/>
              </a:ext>
            </a:extLst>
          </p:cNvPr>
          <p:cNvSpPr txBox="1"/>
          <p:nvPr/>
        </p:nvSpPr>
        <p:spPr>
          <a:xfrm>
            <a:off x="1049115" y="575086"/>
            <a:ext cx="10093770" cy="626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6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The real </a:t>
            </a:r>
            <a:r>
              <a:rPr lang="en-US" sz="3600" cap="all" dirty="0" err="1">
                <a:solidFill>
                  <a:srgbClr val="FFFFFF"/>
                </a:solidFill>
                <a:latin typeface="Conthrax Sb" panose="020B0707020201080204" pitchFamily="34" charset="0"/>
              </a:rPr>
              <a:t>nadya</a:t>
            </a:r>
            <a:endParaRPr lang="en-US" sz="3600" cap="all" dirty="0">
              <a:solidFill>
                <a:srgbClr val="FFFFFF"/>
              </a:solidFill>
              <a:latin typeface="Conthrax Sb" panose="020B070702020108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26EEFE-D6DB-E3F3-C5DD-4B7C47AC0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42" t="7210" r="16847" b="28590"/>
          <a:stretch/>
        </p:blipFill>
        <p:spPr>
          <a:xfrm>
            <a:off x="3716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8EF26-A47E-6CF5-125F-F86581802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4221">
            <a:off x="1087832" y="2902407"/>
            <a:ext cx="5373928" cy="3022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B6596-14C5-53D2-6341-AA667DAB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97255">
            <a:off x="5983603" y="2629770"/>
            <a:ext cx="5682027" cy="29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05BCF-DB58-731A-032A-8700943C4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2" y="1058"/>
            <a:ext cx="12299889" cy="6855884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7A9D4EEE-9270-B30D-B343-43D3BC18A3F5}"/>
              </a:ext>
            </a:extLst>
          </p:cNvPr>
          <p:cNvSpPr txBox="1"/>
          <p:nvPr/>
        </p:nvSpPr>
        <p:spPr>
          <a:xfrm>
            <a:off x="1269800" y="575086"/>
            <a:ext cx="9652401" cy="6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haveibeentrained.com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1F3FC-1D4F-3079-6687-748DAD44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42" t="7210" r="16847" b="28590"/>
          <a:stretch/>
        </p:blipFill>
        <p:spPr>
          <a:xfrm>
            <a:off x="-312516" y="-1058"/>
            <a:ext cx="1250451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39A32-E923-C654-6129-6822F1D80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900" y="2388641"/>
            <a:ext cx="6483683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C38CD0-5FA7-A2AD-0ED9-644F3384DFF1}"/>
              </a:ext>
            </a:extLst>
          </p:cNvPr>
          <p:cNvSpPr/>
          <p:nvPr/>
        </p:nvSpPr>
        <p:spPr>
          <a:xfrm>
            <a:off x="0" y="4986"/>
            <a:ext cx="12192000" cy="6858000"/>
          </a:xfrm>
          <a:prstGeom prst="rect">
            <a:avLst/>
          </a:prstGeom>
          <a:solidFill>
            <a:srgbClr val="001E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is is not Morgan Freeman  -  A Deepfake Singularity">
            <a:hlinkClick r:id="" action="ppaction://media"/>
            <a:extLst>
              <a:ext uri="{FF2B5EF4-FFF2-40B4-BE49-F238E27FC236}">
                <a16:creationId xmlns:a16="http://schemas.microsoft.com/office/drawing/2014/main" id="{11CEAB0C-3073-F886-53D6-CC78624D7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52857" y="0"/>
            <a:ext cx="12897708" cy="7254961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87DA919D-B0F3-2071-7980-26098E2C8DD5}"/>
              </a:ext>
            </a:extLst>
          </p:cNvPr>
          <p:cNvSpPr txBox="1"/>
          <p:nvPr/>
        </p:nvSpPr>
        <p:spPr>
          <a:xfrm>
            <a:off x="604156" y="735090"/>
            <a:ext cx="9652401" cy="1307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0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Deepfake</a:t>
            </a:r>
            <a:br>
              <a:rPr lang="en-US" sz="4000" cap="all" dirty="0">
                <a:solidFill>
                  <a:srgbClr val="FFFFFF"/>
                </a:solidFill>
                <a:latin typeface="Conthrax Sb" panose="020B0707020201080204" pitchFamily="34" charset="0"/>
              </a:rPr>
            </a:br>
            <a:r>
              <a:rPr lang="en-US" sz="40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identity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968D158-6B73-1234-7676-966A06D353F1}"/>
              </a:ext>
            </a:extLst>
          </p:cNvPr>
          <p:cNvSpPr txBox="1"/>
          <p:nvPr/>
        </p:nvSpPr>
        <p:spPr>
          <a:xfrm>
            <a:off x="604156" y="2386920"/>
            <a:ext cx="3901831" cy="104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67" spc="63" dirty="0">
                <a:solidFill>
                  <a:srgbClr val="FFFFFF"/>
                </a:solidFill>
                <a:latin typeface="Montserrat"/>
              </a:rPr>
              <a:t>Only 7 minutes required to take </a:t>
            </a:r>
            <a:br>
              <a:rPr lang="en-US" sz="1567" spc="63" dirty="0">
                <a:solidFill>
                  <a:srgbClr val="FFFFFF"/>
                </a:solidFill>
                <a:latin typeface="Montserrat"/>
              </a:rPr>
            </a:br>
            <a:r>
              <a:rPr lang="en-US" sz="1567" spc="63" dirty="0">
                <a:solidFill>
                  <a:srgbClr val="FFFFFF"/>
                </a:solidFill>
                <a:latin typeface="Montserrat"/>
              </a:rPr>
              <a:t>out identity.</a:t>
            </a:r>
          </a:p>
          <a:p>
            <a:pPr>
              <a:lnSpc>
                <a:spcPct val="150000"/>
              </a:lnSpc>
            </a:pPr>
            <a:endParaRPr lang="en-US" sz="1567" spc="63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602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B05BCF-DB58-731A-032A-8700943C4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1058"/>
            <a:ext cx="12192000" cy="6855884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7A9D4EEE-9270-B30D-B343-43D3BC18A3F5}"/>
              </a:ext>
            </a:extLst>
          </p:cNvPr>
          <p:cNvSpPr txBox="1"/>
          <p:nvPr/>
        </p:nvSpPr>
        <p:spPr>
          <a:xfrm>
            <a:off x="1049115" y="575086"/>
            <a:ext cx="10093770" cy="626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6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thispersondoesnotexist.com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26EEFE-D6DB-E3F3-C5DD-4B7C47AC01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42" t="7210" r="16847" b="28590"/>
          <a:stretch/>
        </p:blipFill>
        <p:spPr>
          <a:xfrm>
            <a:off x="-1" y="8878"/>
            <a:ext cx="12192001" cy="6858000"/>
          </a:xfrm>
          <a:prstGeom prst="rect">
            <a:avLst/>
          </a:prstGeom>
        </p:spPr>
      </p:pic>
      <p:pic>
        <p:nvPicPr>
          <p:cNvPr id="14" name="thispersondoesnotexist.com (1024×1024) - Google Chrome 2024-01-15 13-05-20">
            <a:hlinkClick r:id="" action="ppaction://media"/>
            <a:extLst>
              <a:ext uri="{FF2B5EF4-FFF2-40B4-BE49-F238E27FC236}">
                <a16:creationId xmlns:a16="http://schemas.microsoft.com/office/drawing/2014/main" id="{6E65EDD3-A02A-337A-FBBA-081A5EA739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2386" y="1662555"/>
            <a:ext cx="8807228" cy="473388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0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C38CD0-5FA7-A2AD-0ED9-644F3384DFF1}"/>
              </a:ext>
            </a:extLst>
          </p:cNvPr>
          <p:cNvSpPr/>
          <p:nvPr/>
        </p:nvSpPr>
        <p:spPr>
          <a:xfrm>
            <a:off x="0" y="4986"/>
            <a:ext cx="12192000" cy="6858000"/>
          </a:xfrm>
          <a:prstGeom prst="rect">
            <a:avLst/>
          </a:prstGeom>
          <a:solidFill>
            <a:srgbClr val="001E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D2AC5-92E7-3DE0-0B0F-64BCD1E89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2" t="7210" r="16847" b="28590"/>
          <a:stretch/>
        </p:blipFill>
        <p:spPr>
          <a:xfrm>
            <a:off x="-3" y="396961"/>
            <a:ext cx="12192001" cy="6858000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7A9D4EEE-9270-B30D-B343-43D3BC18A3F5}"/>
              </a:ext>
            </a:extLst>
          </p:cNvPr>
          <p:cNvSpPr txBox="1"/>
          <p:nvPr/>
        </p:nvSpPr>
        <p:spPr>
          <a:xfrm>
            <a:off x="1269800" y="575086"/>
            <a:ext cx="9652401" cy="6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cap="all" dirty="0" err="1">
                <a:solidFill>
                  <a:srgbClr val="FFFFFF"/>
                </a:solidFill>
                <a:latin typeface="Conthrax Sb" panose="020B0707020201080204" pitchFamily="34" charset="0"/>
              </a:rPr>
              <a:t>Aitana</a:t>
            </a:r>
            <a:r>
              <a:rPr lang="en-US" sz="40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 – ai influencer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90A63-2C72-6FC3-B5B4-FD463ABCB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67" y="1618105"/>
            <a:ext cx="7264401" cy="4842934"/>
          </a:xfrm>
          <a:prstGeom prst="roundRect">
            <a:avLst>
              <a:gd name="adj" fmla="val 6477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882ADE-5D03-DDA5-258D-365530D4F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88" y="2342382"/>
            <a:ext cx="5333551" cy="21732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AB80E-84D2-729B-1EB3-6BAA0AC00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1492" y="-56536"/>
            <a:ext cx="12454983" cy="6971072"/>
          </a:xfrm>
          <a:prstGeom prst="rect">
            <a:avLst/>
          </a:prstGeom>
        </p:spPr>
      </p:pic>
      <p:sp>
        <p:nvSpPr>
          <p:cNvPr id="15" name="TextBox 20">
            <a:extLst>
              <a:ext uri="{FF2B5EF4-FFF2-40B4-BE49-F238E27FC236}">
                <a16:creationId xmlns:a16="http://schemas.microsoft.com/office/drawing/2014/main" id="{D2601EFB-086D-8355-7D03-DBFB65ABB436}"/>
              </a:ext>
            </a:extLst>
          </p:cNvPr>
          <p:cNvSpPr txBox="1"/>
          <p:nvPr/>
        </p:nvSpPr>
        <p:spPr>
          <a:xfrm>
            <a:off x="685800" y="747025"/>
            <a:ext cx="965240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6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Ai revival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8E5A7E2-FA1B-EDCC-24D7-B748D3C1838B}"/>
              </a:ext>
            </a:extLst>
          </p:cNvPr>
          <p:cNvSpPr txBox="1"/>
          <p:nvPr/>
        </p:nvSpPr>
        <p:spPr>
          <a:xfrm>
            <a:off x="685799" y="1347755"/>
            <a:ext cx="3901831" cy="5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7" spc="63" dirty="0">
                <a:solidFill>
                  <a:srgbClr val="FFFFFF"/>
                </a:solidFill>
                <a:latin typeface="Montserrat"/>
              </a:rPr>
              <a:t>Recreating deceased </a:t>
            </a:r>
            <a:br>
              <a:rPr lang="en-US" sz="1567" spc="63" dirty="0">
                <a:solidFill>
                  <a:srgbClr val="FFFFFF"/>
                </a:solidFill>
                <a:latin typeface="Montserrat"/>
              </a:rPr>
            </a:br>
            <a:r>
              <a:rPr lang="en-US" sz="1567" spc="63" dirty="0">
                <a:solidFill>
                  <a:srgbClr val="FFFFFF"/>
                </a:solidFill>
                <a:latin typeface="Montserrat"/>
              </a:rPr>
              <a:t>loved ones with AI</a:t>
            </a:r>
          </a:p>
        </p:txBody>
      </p:sp>
    </p:spTree>
    <p:extLst>
      <p:ext uri="{BB962C8B-B14F-4D97-AF65-F5344CB8AC3E}">
        <p14:creationId xmlns:p14="http://schemas.microsoft.com/office/powerpoint/2010/main" val="1112976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's eyes&#10;&#10;Description automatically generated">
            <a:extLst>
              <a:ext uri="{FF2B5EF4-FFF2-40B4-BE49-F238E27FC236}">
                <a16:creationId xmlns:a16="http://schemas.microsoft.com/office/drawing/2014/main" id="{3E8FFE7A-9A9C-FDAD-115B-93F6313CE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71" y="-12701"/>
            <a:ext cx="12245471" cy="6997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239CAC-00FE-E3B9-CF01-ECC3BC865442}"/>
              </a:ext>
            </a:extLst>
          </p:cNvPr>
          <p:cNvSpPr/>
          <p:nvPr/>
        </p:nvSpPr>
        <p:spPr>
          <a:xfrm>
            <a:off x="0" y="1280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284C">
                  <a:alpha val="34902"/>
                  <a:lumMod val="10000"/>
                </a:srgbClr>
              </a:gs>
              <a:gs pos="0">
                <a:srgbClr val="7337AF">
                  <a:alpha val="34902"/>
                  <a:lumMod val="73000"/>
                </a:srgb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7A9D4EEE-9270-B30D-B343-43D3BC18A3F5}"/>
              </a:ext>
            </a:extLst>
          </p:cNvPr>
          <p:cNvSpPr txBox="1"/>
          <p:nvPr/>
        </p:nvSpPr>
        <p:spPr>
          <a:xfrm>
            <a:off x="685800" y="5545671"/>
            <a:ext cx="9652401" cy="6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</a:pPr>
            <a:r>
              <a:rPr lang="en-US" sz="4000" cap="all" dirty="0">
                <a:solidFill>
                  <a:srgbClr val="FFFFFF"/>
                </a:solidFill>
                <a:latin typeface="Conthrax Sb" panose="020B0707020201080204" pitchFamily="34" charset="0"/>
              </a:rPr>
              <a:t>Bad news – How do hackers use AI</a:t>
            </a:r>
          </a:p>
        </p:txBody>
      </p:sp>
    </p:spTree>
    <p:extLst>
      <p:ext uri="{BB962C8B-B14F-4D97-AF65-F5344CB8AC3E}">
        <p14:creationId xmlns:p14="http://schemas.microsoft.com/office/powerpoint/2010/main" val="3218011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849F09C392F844B4823C33345D6E80" ma:contentTypeVersion="14" ma:contentTypeDescription="Create a new document." ma:contentTypeScope="" ma:versionID="140fb29614840e492940e039644806b0">
  <xsd:schema xmlns:xsd="http://www.w3.org/2001/XMLSchema" xmlns:xs="http://www.w3.org/2001/XMLSchema" xmlns:p="http://schemas.microsoft.com/office/2006/metadata/properties" xmlns:ns2="8b1fe606-daaf-4ebc-87a5-56ab6de25f3b" xmlns:ns3="75aede54-084f-4aab-9e24-adf1979f5a1c" targetNamespace="http://schemas.microsoft.com/office/2006/metadata/properties" ma:root="true" ma:fieldsID="58c6938575f6f33bfe449e0db40a5450" ns2:_="" ns3:_="">
    <xsd:import namespace="8b1fe606-daaf-4ebc-87a5-56ab6de25f3b"/>
    <xsd:import namespace="75aede54-084f-4aab-9e24-adf1979f5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fe606-daaf-4ebc-87a5-56ab6de25f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1cf5fd-f2a2-4924-805e-68264094f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ede54-084f-4aab-9e24-adf1979f5a1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61f825-735a-432a-a4d4-b550a918cd6f}" ma:internalName="TaxCatchAll" ma:showField="CatchAllData" ma:web="75aede54-084f-4aab-9e24-adf1979f5a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aede54-084f-4aab-9e24-adf1979f5a1c" xsi:nil="true"/>
    <lcf76f155ced4ddcb4097134ff3c332f xmlns="8b1fe606-daaf-4ebc-87a5-56ab6de25f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C53F2C-6607-4CC4-927F-FCC3A5392DD0}"/>
</file>

<file path=customXml/itemProps2.xml><?xml version="1.0" encoding="utf-8"?>
<ds:datastoreItem xmlns:ds="http://schemas.openxmlformats.org/officeDocument/2006/customXml" ds:itemID="{FA7260E2-3318-4AE4-838D-B8E167FFE57A}"/>
</file>

<file path=customXml/itemProps3.xml><?xml version="1.0" encoding="utf-8"?>
<ds:datastoreItem xmlns:ds="http://schemas.openxmlformats.org/officeDocument/2006/customXml" ds:itemID="{150F56A2-B847-4237-9C1C-30809AFCCD26}"/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56</Words>
  <Application>Microsoft Office PowerPoint</Application>
  <PresentationFormat>Widescreen</PresentationFormat>
  <Paragraphs>18</Paragraphs>
  <Slides>10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Conthrax Sb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Todorov</dc:creator>
  <cp:lastModifiedBy>Krasimir Kotsev</cp:lastModifiedBy>
  <cp:revision>161</cp:revision>
  <dcterms:created xsi:type="dcterms:W3CDTF">2023-02-15T14:02:14Z</dcterms:created>
  <dcterms:modified xsi:type="dcterms:W3CDTF">2025-11-12T07:32:03Z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0x01010097849F09C392F844B4823C33345D6E80</vt:lpwstr>
  </property>
</Properties>
</file>