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561" r:id="rId2"/>
    <p:sldId id="2568" r:id="rId3"/>
    <p:sldId id="2573" r:id="rId4"/>
    <p:sldId id="2576" r:id="rId5"/>
    <p:sldId id="2575" r:id="rId6"/>
    <p:sldId id="2577" r:id="rId7"/>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utoritatea Navală Română și Laurențiu Pricop în cadrul Lightning Talks TECH FORWARD" id="{9E5EB7FF-FF21-4419-BE2A-7BC6102CC66A}">
          <p14:sldIdLst>
            <p14:sldId id="2561"/>
          </p14:sldIdLst>
        </p14:section>
        <p14:section name="Experienta profesionala Laurențiu Pricop" id="{5FAA9341-29E3-4C56-8329-00BA4E673800}">
          <p14:sldIdLst>
            <p14:sldId id="2568"/>
          </p14:sldIdLst>
        </p14:section>
        <p14:section name="Autoritatea Navala Romana" id="{2AACC9FF-5E20-4F15-B838-CEB6E26E5504}">
          <p14:sldIdLst>
            <p14:sldId id="2573"/>
          </p14:sldIdLst>
        </p14:section>
        <p14:section name="Sisteme critice si tehnologii" id="{25F567C8-9F41-439B-A6F3-CBC1E64953D4}">
          <p14:sldIdLst>
            <p14:sldId id="2576"/>
          </p14:sldIdLst>
        </p14:section>
        <p14:section name="Oportunități pentru studenți" id="{2A7ECF69-020B-4CE7-8086-0EDA506E8B1F}">
          <p14:sldIdLst>
            <p14:sldId id="2575"/>
            <p14:sldId id="2577"/>
          </p14:sldIdLst>
        </p14:section>
        <p14:section name="Contact" id="{2DD9B9DD-056C-4F48-BF36-8BE29820381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7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142" d="100"/>
          <a:sy n="142" d="100"/>
        </p:scale>
        <p:origin x="948" y="34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customXml" Target="../customXml/item3.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18C827-B8A5-4E01-A4EC-93113F4F436D}" type="datetimeFigureOut">
              <a:rPr lang="ro-RO" smtClean="0"/>
              <a:t>25/03/2026</a:t>
            </a:fld>
            <a:endParaRPr lang="ro-R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F560E9-7158-4ACD-ADF2-C1E2C4B0BE9A}" type="slidenum">
              <a:rPr lang="ro-RO" smtClean="0"/>
              <a:t>‹#›</a:t>
            </a:fld>
            <a:endParaRPr lang="ro-RO"/>
          </a:p>
        </p:txBody>
      </p:sp>
    </p:spTree>
    <p:extLst>
      <p:ext uri="{BB962C8B-B14F-4D97-AF65-F5344CB8AC3E}">
        <p14:creationId xmlns:p14="http://schemas.microsoft.com/office/powerpoint/2010/main" val="2168121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ro-RO"/>
          </a:p>
        </p:txBody>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48D6FA64-C717-4DA8-8434-A46C580AA2E3}" type="slidenum">
              <a:rPr lang="ro-RO" smtClean="0"/>
              <a:t>1</a:t>
            </a:fld>
            <a:endParaRPr lang="ro-RO"/>
          </a:p>
        </p:txBody>
      </p:sp>
    </p:spTree>
    <p:extLst>
      <p:ext uri="{BB962C8B-B14F-4D97-AF65-F5344CB8AC3E}">
        <p14:creationId xmlns:p14="http://schemas.microsoft.com/office/powerpoint/2010/main" val="1525357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ro-RO"/>
          </a:p>
        </p:txBody>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48D6FA64-C717-4DA8-8434-A46C580AA2E3}" type="slidenum">
              <a:rPr lang="ro-RO" smtClean="0"/>
              <a:t>2</a:t>
            </a:fld>
            <a:endParaRPr lang="ro-RO"/>
          </a:p>
        </p:txBody>
      </p:sp>
    </p:spTree>
    <p:extLst>
      <p:ext uri="{BB962C8B-B14F-4D97-AF65-F5344CB8AC3E}">
        <p14:creationId xmlns:p14="http://schemas.microsoft.com/office/powerpoint/2010/main" val="3295188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ro-RO"/>
          </a:p>
        </p:txBody>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48D6FA64-C717-4DA8-8434-A46C580AA2E3}" type="slidenum">
              <a:rPr lang="ro-RO" smtClean="0"/>
              <a:t>3</a:t>
            </a:fld>
            <a:endParaRPr lang="ro-RO"/>
          </a:p>
        </p:txBody>
      </p:sp>
    </p:spTree>
    <p:extLst>
      <p:ext uri="{BB962C8B-B14F-4D97-AF65-F5344CB8AC3E}">
        <p14:creationId xmlns:p14="http://schemas.microsoft.com/office/powerpoint/2010/main" val="132060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165C5-AE2A-AACA-DB79-BF1858BABA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767B36-CF2C-FB53-9F0A-FD3D2623D997}"/>
              </a:ext>
            </a:extLst>
          </p:cNvPr>
          <p:cNvSpPr>
            <a:spLocks noGrp="1" noRot="1" noChangeAspect="1"/>
          </p:cNvSpPr>
          <p:nvPr>
            <p:ph type="sldImg"/>
          </p:nvPr>
        </p:nvSpPr>
        <p:spPr/>
        <p:txBody>
          <a:bodyPr/>
          <a:lstStyle/>
          <a:p>
            <a:endParaRPr lang="ro-RO"/>
          </a:p>
        </p:txBody>
      </p:sp>
      <p:sp>
        <p:nvSpPr>
          <p:cNvPr id="3" name="Notes Placeholder 2">
            <a:extLst>
              <a:ext uri="{FF2B5EF4-FFF2-40B4-BE49-F238E27FC236}">
                <a16:creationId xmlns:a16="http://schemas.microsoft.com/office/drawing/2014/main" id="{3CE4C027-CBF5-282C-4650-303E32C616FA}"/>
              </a:ext>
            </a:extLst>
          </p:cNvPr>
          <p:cNvSpPr>
            <a:spLocks noGrp="1"/>
          </p:cNvSpPr>
          <p:nvPr>
            <p:ph type="body" idx="1"/>
          </p:nvPr>
        </p:nvSpPr>
        <p:spPr/>
        <p:txBody>
          <a:bodyPr/>
          <a:lstStyle/>
          <a:p>
            <a:endParaRPr lang="ro-RO" dirty="0"/>
          </a:p>
        </p:txBody>
      </p:sp>
      <p:sp>
        <p:nvSpPr>
          <p:cNvPr id="4" name="Slide Number Placeholder 3">
            <a:extLst>
              <a:ext uri="{FF2B5EF4-FFF2-40B4-BE49-F238E27FC236}">
                <a16:creationId xmlns:a16="http://schemas.microsoft.com/office/drawing/2014/main" id="{0485FEFE-50B5-18BA-EA44-843619A27CD6}"/>
              </a:ext>
            </a:extLst>
          </p:cNvPr>
          <p:cNvSpPr>
            <a:spLocks noGrp="1"/>
          </p:cNvSpPr>
          <p:nvPr>
            <p:ph type="sldNum" sz="quarter" idx="5"/>
          </p:nvPr>
        </p:nvSpPr>
        <p:spPr/>
        <p:txBody>
          <a:bodyPr/>
          <a:lstStyle/>
          <a:p>
            <a:fld id="{48D6FA64-C717-4DA8-8434-A46C580AA2E3}" type="slidenum">
              <a:rPr lang="ro-RO" smtClean="0"/>
              <a:t>4</a:t>
            </a:fld>
            <a:endParaRPr lang="ro-RO"/>
          </a:p>
        </p:txBody>
      </p:sp>
    </p:spTree>
    <p:extLst>
      <p:ext uri="{BB962C8B-B14F-4D97-AF65-F5344CB8AC3E}">
        <p14:creationId xmlns:p14="http://schemas.microsoft.com/office/powerpoint/2010/main" val="4036447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ro-RO"/>
          </a:p>
        </p:txBody>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fld id="{48D6FA64-C717-4DA8-8434-A46C580AA2E3}" type="slidenum">
              <a:rPr lang="ro-RO" smtClean="0"/>
              <a:t>5</a:t>
            </a:fld>
            <a:endParaRPr lang="ro-RO"/>
          </a:p>
        </p:txBody>
      </p:sp>
    </p:spTree>
    <p:extLst>
      <p:ext uri="{BB962C8B-B14F-4D97-AF65-F5344CB8AC3E}">
        <p14:creationId xmlns:p14="http://schemas.microsoft.com/office/powerpoint/2010/main" val="1465133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5B6D1-54A1-B50F-DC66-B9386EC81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B12CA5-44A4-9A69-CA82-6117F73AA5EA}"/>
              </a:ext>
            </a:extLst>
          </p:cNvPr>
          <p:cNvSpPr>
            <a:spLocks noGrp="1" noRot="1" noChangeAspect="1"/>
          </p:cNvSpPr>
          <p:nvPr>
            <p:ph type="sldImg"/>
          </p:nvPr>
        </p:nvSpPr>
        <p:spPr/>
        <p:txBody>
          <a:bodyPr/>
          <a:lstStyle/>
          <a:p>
            <a:endParaRPr lang="ro-RO"/>
          </a:p>
        </p:txBody>
      </p:sp>
      <p:sp>
        <p:nvSpPr>
          <p:cNvPr id="3" name="Notes Placeholder 2">
            <a:extLst>
              <a:ext uri="{FF2B5EF4-FFF2-40B4-BE49-F238E27FC236}">
                <a16:creationId xmlns:a16="http://schemas.microsoft.com/office/drawing/2014/main" id="{2B08CD3A-236D-022B-EE28-F5059C7485FE}"/>
              </a:ext>
            </a:extLst>
          </p:cNvPr>
          <p:cNvSpPr>
            <a:spLocks noGrp="1"/>
          </p:cNvSpPr>
          <p:nvPr>
            <p:ph type="body" idx="1"/>
          </p:nvPr>
        </p:nvSpPr>
        <p:spPr/>
        <p:txBody>
          <a:bodyPr/>
          <a:lstStyle/>
          <a:p>
            <a:endParaRPr lang="ro-RO" dirty="0"/>
          </a:p>
        </p:txBody>
      </p:sp>
      <p:sp>
        <p:nvSpPr>
          <p:cNvPr id="4" name="Slide Number Placeholder 3">
            <a:extLst>
              <a:ext uri="{FF2B5EF4-FFF2-40B4-BE49-F238E27FC236}">
                <a16:creationId xmlns:a16="http://schemas.microsoft.com/office/drawing/2014/main" id="{D8E0E72A-F0F0-7A87-5925-408F8F3BD0F3}"/>
              </a:ext>
            </a:extLst>
          </p:cNvPr>
          <p:cNvSpPr>
            <a:spLocks noGrp="1"/>
          </p:cNvSpPr>
          <p:nvPr>
            <p:ph type="sldNum" sz="quarter" idx="5"/>
          </p:nvPr>
        </p:nvSpPr>
        <p:spPr/>
        <p:txBody>
          <a:bodyPr/>
          <a:lstStyle/>
          <a:p>
            <a:fld id="{48D6FA64-C717-4DA8-8434-A46C580AA2E3}" type="slidenum">
              <a:rPr lang="ro-RO" smtClean="0"/>
              <a:t>6</a:t>
            </a:fld>
            <a:endParaRPr lang="ro-RO"/>
          </a:p>
        </p:txBody>
      </p:sp>
    </p:spTree>
    <p:extLst>
      <p:ext uri="{BB962C8B-B14F-4D97-AF65-F5344CB8AC3E}">
        <p14:creationId xmlns:p14="http://schemas.microsoft.com/office/powerpoint/2010/main" val="1630787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31172" y="3425399"/>
            <a:ext cx="7685140" cy="2621154"/>
          </a:xfrm>
        </p:spPr>
        <p:txBody>
          <a:bodyPr anchor="b">
            <a:noAutofit/>
          </a:bodyPr>
          <a:lstStyle>
            <a:lvl1pPr algn="l">
              <a:defRPr sz="7200">
                <a:solidFill>
                  <a:schemeClr val="bg2"/>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31172" y="415057"/>
            <a:ext cx="7685139" cy="1414091"/>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bg1"/>
                </a:solidFill>
              </a:defRPr>
            </a:lvl1pPr>
          </a:lstStyle>
          <a:p>
            <a:fld id="{B04EF954-66B1-4168-AF40-97F3DAF43FC4}" type="datetime1">
              <a:rPr lang="en-US" smtClean="0"/>
              <a:t>3/25/2026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bg1"/>
                </a:solidFill>
              </a:defRPr>
            </a:lvl1pPr>
          </a:lstStyle>
          <a:p>
            <a:fld id="{84C450F2-3BB4-4AE4-8A35-A9D7AEA4C850}" type="slidenum">
              <a:rPr lang="en-US" smtClean="0"/>
              <a:pPr/>
              <a:t>‹#›</a:t>
            </a:fld>
            <a:endParaRPr lang="en-US" dirty="0"/>
          </a:p>
        </p:txBody>
      </p:sp>
    </p:spTree>
    <p:extLst>
      <p:ext uri="{BB962C8B-B14F-4D97-AF65-F5344CB8AC3E}">
        <p14:creationId xmlns:p14="http://schemas.microsoft.com/office/powerpoint/2010/main" val="2978298900"/>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91006" y="998230"/>
            <a:ext cx="3951469" cy="1947672"/>
          </a:xfrm>
        </p:spPr>
        <p:txBody>
          <a:bodyPr anchor="b">
            <a:noAutofit/>
          </a:bodyPr>
          <a:lstStyle>
            <a:lvl1pPr>
              <a:defRPr sz="4400"/>
            </a:lvl1pPr>
          </a:lstStyle>
          <a:p>
            <a:r>
              <a:rPr lang="en-US" dirty="0"/>
              <a:t>Click to edit Master title style</a:t>
            </a:r>
          </a:p>
        </p:txBody>
      </p:sp>
      <p:sp>
        <p:nvSpPr>
          <p:cNvPr id="9" name="Picture Placeholder 3">
            <a:extLst>
              <a:ext uri="{FF2B5EF4-FFF2-40B4-BE49-F238E27FC236}">
                <a16:creationId xmlns:a16="http://schemas.microsoft.com/office/drawing/2014/main" id="{DD60ACDC-1760-F721-E270-0D2FC4872DF2}"/>
              </a:ext>
            </a:extLst>
          </p:cNvPr>
          <p:cNvSpPr>
            <a:spLocks noGrp="1"/>
          </p:cNvSpPr>
          <p:nvPr>
            <p:ph type="pic" sz="quarter" idx="15"/>
          </p:nvPr>
        </p:nvSpPr>
        <p:spPr>
          <a:xfrm>
            <a:off x="0" y="0"/>
            <a:ext cx="7002464" cy="6399152"/>
          </a:xfrm>
          <a:custGeom>
            <a:avLst/>
            <a:gdLst>
              <a:gd name="connsiteX0" fmla="*/ 0 w 7002464"/>
              <a:gd name="connsiteY0" fmla="*/ 0 h 6399152"/>
              <a:gd name="connsiteX1" fmla="*/ 7002464 w 7002464"/>
              <a:gd name="connsiteY1" fmla="*/ 0 h 6399152"/>
              <a:gd name="connsiteX2" fmla="*/ 7002464 w 7002464"/>
              <a:gd name="connsiteY2" fmla="*/ 5797156 h 6399152"/>
              <a:gd name="connsiteX3" fmla="*/ 6400468 w 7002464"/>
              <a:gd name="connsiteY3" fmla="*/ 6399152 h 6399152"/>
              <a:gd name="connsiteX4" fmla="*/ 0 w 7002464"/>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2464" h="6399152">
                <a:moveTo>
                  <a:pt x="0" y="0"/>
                </a:moveTo>
                <a:lnTo>
                  <a:pt x="7002464" y="0"/>
                </a:lnTo>
                <a:lnTo>
                  <a:pt x="7002464" y="5797156"/>
                </a:lnTo>
                <a:cubicBezTo>
                  <a:pt x="7002464" y="6129629"/>
                  <a:pt x="6732941" y="6399152"/>
                  <a:pt x="6400468" y="6399152"/>
                </a:cubicBezTo>
                <a:lnTo>
                  <a:pt x="0" y="6399152"/>
                </a:lnTo>
                <a:close/>
              </a:path>
            </a:pathLst>
          </a:custGeom>
          <a:blipFill dpi="0" rotWithShape="1">
            <a:blip r:embed="rId2" cstate="screen">
              <a:extLst>
                <a:ext uri="{28A0092B-C50C-407E-A947-70E740481C1C}">
                  <a14:useLocalDpi xmlns:a14="http://schemas.microsoft.com/office/drawing/2010/main"/>
                </a:ext>
              </a:extLst>
            </a:blip>
            <a:srcRect/>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691007" y="3099815"/>
            <a:ext cx="3951469" cy="3084599"/>
          </a:xfrm>
        </p:spPr>
        <p:txBody>
          <a:bodyPr>
            <a:normAutofit/>
          </a:bodyPr>
          <a:lstStyle>
            <a:lvl1pPr marL="342900" indent="-342900">
              <a:buFont typeface="+mj-lt"/>
              <a:buAutoNum type="arabicPeriod"/>
              <a:defRPr sz="1800"/>
            </a:lvl1pPr>
            <a:lvl2pPr marL="571500" indent="-342900">
              <a:buFont typeface="+mj-lt"/>
              <a:buAutoNum type="alphaLcPeriod"/>
              <a:defRPr sz="1600"/>
            </a:lvl2pPr>
            <a:lvl3pPr marL="800100" indent="-342900">
              <a:buFont typeface="+mj-lt"/>
              <a:buAutoNum type="romanLcPeriod"/>
              <a:defRPr sz="1400"/>
            </a:lvl3pPr>
            <a:lvl4pPr marL="914400" indent="-228600">
              <a:buFont typeface="+mj-lt"/>
              <a:buAutoNum type="arabicParenR"/>
              <a:defRPr sz="1200"/>
            </a:lvl4pPr>
            <a:lvl5pPr marL="1143000" indent="-228600">
              <a:buFont typeface="+mj-lt"/>
              <a:buAutoNum type="alphaLcParen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C747D10D-DAA6-49BD-BCDC-42DE71F72A89}" type="datetime1">
              <a:rPr lang="en-US" smtClean="0"/>
              <a:t>3/25/2026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83276354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479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31313"/>
                </a:solidFill>
                <a:effectLst/>
                <a:uLnTx/>
                <a:uFillTx/>
                <a:latin typeface="Neue Haas Grotesk Text Pro"/>
                <a:ea typeface="+mn-ea"/>
                <a:cs typeface="+mn-cs"/>
              </a:rPr>
              <a:t>Click to edit Master text styles</a:t>
            </a:r>
          </a:p>
          <a:p>
            <a:pPr marL="4572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31313"/>
                </a:solidFill>
                <a:effectLst/>
                <a:uLnTx/>
                <a:uFillTx/>
                <a:latin typeface="Neue Haas Grotesk Text Pro"/>
                <a:ea typeface="+mn-ea"/>
                <a:cs typeface="+mn-cs"/>
              </a:rPr>
              <a:t>Second level</a:t>
            </a:r>
          </a:p>
          <a:p>
            <a:pPr marL="685800" marR="0" lvl="2"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131313"/>
                </a:solidFill>
                <a:effectLst/>
                <a:uLnTx/>
                <a:uFillTx/>
                <a:latin typeface="Neue Haas Grotesk Text Pro"/>
                <a:ea typeface="+mn-ea"/>
                <a:cs typeface="+mn-cs"/>
              </a:rPr>
              <a:t>Third level</a:t>
            </a:r>
          </a:p>
          <a:p>
            <a:pPr marL="914400" marR="0" lvl="3"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131313"/>
                </a:solidFill>
                <a:effectLst/>
                <a:uLnTx/>
                <a:uFillTx/>
                <a:latin typeface="Neue Haas Grotesk Text Pro"/>
                <a:ea typeface="+mn-ea"/>
                <a:cs typeface="+mn-cs"/>
              </a:rPr>
              <a:t>Fourth level</a:t>
            </a:r>
          </a:p>
          <a:p>
            <a:pPr marL="1143000" marR="0" lvl="4"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131313"/>
                </a:solidFill>
                <a:effectLst/>
                <a:uLnTx/>
                <a:uFillTx/>
                <a:latin typeface="Neue Haas Grotesk Text Pro"/>
                <a:ea typeface="+mn-ea"/>
                <a:cs typeface="+mn-cs"/>
              </a:rPr>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99C55D-C47D-42B9-AD20-3E2CCE08596C}" type="datetime1">
              <a:rPr lang="en-US" smtClean="0"/>
              <a:t>3/25/2026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149423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1EA44AD-1FB0-4882-B380-D102D5E41B49}" type="datetime1">
              <a:rPr lang="en-US" smtClean="0"/>
              <a:t>3/25/2026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9689789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21FD0E9-BB2A-40F4-9FCA-339953EA9BCB}" type="datetime1">
              <a:rPr lang="en-US" smtClean="0"/>
              <a:t>3/25/2026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14096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79"/>
            <a:ext cx="4032505" cy="3621024"/>
          </a:xfrm>
        </p:spPr>
        <p:txBody>
          <a:bodyPr anchor="t">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5422392" y="640715"/>
            <a:ext cx="5968098"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82DCE86-7B4C-43EC-801D-4B957536C306}" type="datetime1">
              <a:rPr lang="en-US" smtClean="0"/>
              <a:t>3/25/2026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07611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425696" y="640080"/>
            <a:ext cx="715975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FD3FCD9-BE24-4676-9D2E-63D9ED82EDA2}" type="datetime1">
              <a:rPr lang="en-US" smtClean="0"/>
              <a:t>3/25/2026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47562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CA290A-121B-47D5-B4CD-63E70D76A5D5}" type="datetime1">
              <a:rPr lang="en-US" smtClean="0"/>
              <a:t>3/25/2026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53480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CE823DF8-AABE-3B17-254E-81CD7CA2B5BF}"/>
              </a:ext>
            </a:extLst>
          </p:cNvPr>
          <p:cNvSpPr>
            <a:spLocks noGrp="1"/>
          </p:cNvSpPr>
          <p:nvPr>
            <p:ph type="pic" sz="quarter" idx="15"/>
          </p:nvPr>
        </p:nvSpPr>
        <p:spPr>
          <a:xfrm>
            <a:off x="5737594" y="0"/>
            <a:ext cx="6454406" cy="6399152"/>
          </a:xfrm>
          <a:custGeom>
            <a:avLst/>
            <a:gdLst>
              <a:gd name="connsiteX0" fmla="*/ 0 w 6454406"/>
              <a:gd name="connsiteY0" fmla="*/ 0 h 6399152"/>
              <a:gd name="connsiteX1" fmla="*/ 6454406 w 6454406"/>
              <a:gd name="connsiteY1" fmla="*/ 0 h 6399152"/>
              <a:gd name="connsiteX2" fmla="*/ 6454406 w 6454406"/>
              <a:gd name="connsiteY2" fmla="*/ 6399152 h 6399152"/>
              <a:gd name="connsiteX3" fmla="*/ 601995 w 6454406"/>
              <a:gd name="connsiteY3" fmla="*/ 6399152 h 6399152"/>
              <a:gd name="connsiteX4" fmla="*/ 0 w 6454406"/>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6" h="6399152">
                <a:moveTo>
                  <a:pt x="0" y="0"/>
                </a:moveTo>
                <a:lnTo>
                  <a:pt x="6454406" y="0"/>
                </a:lnTo>
                <a:lnTo>
                  <a:pt x="6454406" y="6399152"/>
                </a:lnTo>
                <a:lnTo>
                  <a:pt x="601995" y="6399152"/>
                </a:lnTo>
                <a:cubicBezTo>
                  <a:pt x="269522" y="6399152"/>
                  <a:pt x="0" y="6129629"/>
                  <a:pt x="0" y="5797156"/>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60A58D8-7EDF-40A6-A98C-8CBDF59A319E}" type="datetime1">
              <a:rPr lang="en-US" smtClean="0"/>
              <a:t>3/25/2026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044633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6F26914B-7405-10AB-A859-8165D7B1A93C}"/>
              </a:ext>
            </a:extLst>
          </p:cNvPr>
          <p:cNvSpPr>
            <a:spLocks noGrp="1"/>
          </p:cNvSpPr>
          <p:nvPr>
            <p:ph type="pic" sz="quarter" idx="15"/>
          </p:nvPr>
        </p:nvSpPr>
        <p:spPr>
          <a:xfrm>
            <a:off x="0" y="1"/>
            <a:ext cx="6591300" cy="6410303"/>
          </a:xfrm>
          <a:custGeom>
            <a:avLst/>
            <a:gdLst>
              <a:gd name="connsiteX0" fmla="*/ 0 w 6591300"/>
              <a:gd name="connsiteY0" fmla="*/ 0 h 6410303"/>
              <a:gd name="connsiteX1" fmla="*/ 6591300 w 6591300"/>
              <a:gd name="connsiteY1" fmla="*/ 0 h 6410303"/>
              <a:gd name="connsiteX2" fmla="*/ 6591300 w 6591300"/>
              <a:gd name="connsiteY2" fmla="*/ 5807073 h 6410303"/>
              <a:gd name="connsiteX3" fmla="*/ 5988070 w 6591300"/>
              <a:gd name="connsiteY3" fmla="*/ 6410303 h 6410303"/>
              <a:gd name="connsiteX4" fmla="*/ 0 w 6591300"/>
              <a:gd name="connsiteY4" fmla="*/ 6410303 h 6410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410303">
                <a:moveTo>
                  <a:pt x="0" y="0"/>
                </a:moveTo>
                <a:lnTo>
                  <a:pt x="6591300" y="0"/>
                </a:lnTo>
                <a:lnTo>
                  <a:pt x="6591300" y="5807073"/>
                </a:lnTo>
                <a:cubicBezTo>
                  <a:pt x="6591300" y="6140228"/>
                  <a:pt x="6321225" y="6410303"/>
                  <a:pt x="5988070" y="6410303"/>
                </a:cubicBezTo>
                <a:lnTo>
                  <a:pt x="0" y="6410303"/>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16DF7C3E-B5DF-4043-B2F9-CD94B277B81B}" type="datetime1">
              <a:rPr lang="en-US" smtClean="0"/>
              <a:t>3/25/2026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00979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58FA1BA0-D099-705F-F85E-3FBC782F7651}"/>
              </a:ext>
            </a:extLst>
          </p:cNvPr>
          <p:cNvSpPr>
            <a:spLocks noGrp="1"/>
          </p:cNvSpPr>
          <p:nvPr>
            <p:ph type="pic" sz="quarter" idx="15"/>
          </p:nvPr>
        </p:nvSpPr>
        <p:spPr>
          <a:xfrm>
            <a:off x="4502843" y="2"/>
            <a:ext cx="7689157" cy="6399151"/>
          </a:xfrm>
          <a:custGeom>
            <a:avLst/>
            <a:gdLst>
              <a:gd name="connsiteX0" fmla="*/ 0 w 7689157"/>
              <a:gd name="connsiteY0" fmla="*/ 0 h 6399151"/>
              <a:gd name="connsiteX1" fmla="*/ 7689157 w 7689157"/>
              <a:gd name="connsiteY1" fmla="*/ 0 h 6399151"/>
              <a:gd name="connsiteX2" fmla="*/ 7689157 w 7689157"/>
              <a:gd name="connsiteY2" fmla="*/ 6399151 h 6399151"/>
              <a:gd name="connsiteX3" fmla="*/ 601997 w 7689157"/>
              <a:gd name="connsiteY3" fmla="*/ 6399151 h 6399151"/>
              <a:gd name="connsiteX4" fmla="*/ 0 w 7689157"/>
              <a:gd name="connsiteY4" fmla="*/ 5797155 h 639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399151">
                <a:moveTo>
                  <a:pt x="0" y="0"/>
                </a:moveTo>
                <a:lnTo>
                  <a:pt x="7689157" y="0"/>
                </a:lnTo>
                <a:lnTo>
                  <a:pt x="7689157" y="6399151"/>
                </a:lnTo>
                <a:lnTo>
                  <a:pt x="601997" y="6399151"/>
                </a:lnTo>
                <a:cubicBezTo>
                  <a:pt x="269523" y="6399151"/>
                  <a:pt x="0" y="6129628"/>
                  <a:pt x="0" y="5797155"/>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84F04B89-F088-43E2-8F95-5A2E5E9F612E}" type="datetime1">
              <a:rPr lang="en-US" smtClean="0"/>
              <a:t>3/25/2026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70822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431172" y="553616"/>
            <a:ext cx="7914087" cy="4008859"/>
          </a:xfrm>
        </p:spPr>
        <p:txBody>
          <a:bodyPr anchor="t">
            <a:normAutofit/>
          </a:bodyPr>
          <a:lstStyle>
            <a:lvl1pPr>
              <a:defRPr sz="60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431172" y="5088156"/>
            <a:ext cx="7914087" cy="1166648"/>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a:xfrm>
            <a:off x="431172" y="6490524"/>
            <a:ext cx="2841959" cy="336141"/>
          </a:xfrm>
        </p:spPr>
        <p:txBody>
          <a:bodyPr/>
          <a:lstStyle/>
          <a:p>
            <a:fld id="{26233410-150A-4A72-BF63-6D3ACBC30148}" type="datetime1">
              <a:rPr lang="en-US" smtClean="0"/>
              <a:t>3/25/2026</a:t>
            </a:fld>
            <a:endParaRPr lang="en-US" dirty="0"/>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a:xfrm>
            <a:off x="8893370" y="6490524"/>
            <a:ext cx="2662834" cy="336141"/>
          </a:xfrm>
        </p:spPr>
        <p:txBody>
          <a:bodyPr/>
          <a:lstStyle/>
          <a:p>
            <a:r>
              <a:rPr lang="en-US" dirty="0"/>
              <a:t>Sample Footer Text</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84C450F2-3BB4-4AE4-8A35-A9D7AEA4C850}" type="slidenum">
              <a:rPr lang="en-US" smtClean="0"/>
              <a:t>‹#›</a:t>
            </a:fld>
            <a:endParaRPr lang="en-US" dirty="0"/>
          </a:p>
        </p:txBody>
      </p:sp>
    </p:spTree>
    <p:extLst>
      <p:ext uri="{BB962C8B-B14F-4D97-AF65-F5344CB8AC3E}">
        <p14:creationId xmlns:p14="http://schemas.microsoft.com/office/powerpoint/2010/main" val="403687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F44EE1A0-D83B-FE6C-4495-F55C5070D5D1}"/>
              </a:ext>
            </a:extLst>
          </p:cNvPr>
          <p:cNvSpPr>
            <a:spLocks noGrp="1"/>
          </p:cNvSpPr>
          <p:nvPr>
            <p:ph type="pic" sz="quarter" idx="15"/>
          </p:nvPr>
        </p:nvSpPr>
        <p:spPr>
          <a:xfrm>
            <a:off x="0" y="0"/>
            <a:ext cx="7734300" cy="6399152"/>
          </a:xfrm>
          <a:custGeom>
            <a:avLst/>
            <a:gdLst>
              <a:gd name="connsiteX0" fmla="*/ 0 w 7734300"/>
              <a:gd name="connsiteY0" fmla="*/ 0 h 6399152"/>
              <a:gd name="connsiteX1" fmla="*/ 7734300 w 7734300"/>
              <a:gd name="connsiteY1" fmla="*/ 0 h 6399152"/>
              <a:gd name="connsiteX2" fmla="*/ 7734300 w 7734300"/>
              <a:gd name="connsiteY2" fmla="*/ 5797156 h 6399152"/>
              <a:gd name="connsiteX3" fmla="*/ 7132304 w 7734300"/>
              <a:gd name="connsiteY3" fmla="*/ 6399152 h 6399152"/>
              <a:gd name="connsiteX4" fmla="*/ 0 w 7734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99152">
                <a:moveTo>
                  <a:pt x="0" y="0"/>
                </a:moveTo>
                <a:lnTo>
                  <a:pt x="7734300" y="0"/>
                </a:lnTo>
                <a:lnTo>
                  <a:pt x="7734300" y="5797156"/>
                </a:lnTo>
                <a:cubicBezTo>
                  <a:pt x="7734300" y="6129629"/>
                  <a:pt x="7464777" y="6399152"/>
                  <a:pt x="7132304"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A0FCFF8D-E3E3-4D6C-85D1-1D24204FD961}" type="datetime1">
              <a:rPr lang="en-US" smtClean="0"/>
              <a:t>3/25/2026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36650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0696DEB7-ADC8-3E90-7A63-F11D6535D0E4}"/>
              </a:ext>
            </a:extLst>
          </p:cNvPr>
          <p:cNvSpPr>
            <a:spLocks noGrp="1"/>
          </p:cNvSpPr>
          <p:nvPr>
            <p:ph type="pic" sz="quarter" idx="15"/>
          </p:nvPr>
        </p:nvSpPr>
        <p:spPr>
          <a:xfrm>
            <a:off x="0" y="0"/>
            <a:ext cx="11750040" cy="3806246"/>
          </a:xfrm>
          <a:custGeom>
            <a:avLst/>
            <a:gdLst>
              <a:gd name="connsiteX0" fmla="*/ 0 w 11733150"/>
              <a:gd name="connsiteY0" fmla="*/ 0 h 3806246"/>
              <a:gd name="connsiteX1" fmla="*/ 11733150 w 11733150"/>
              <a:gd name="connsiteY1" fmla="*/ 0 h 3806246"/>
              <a:gd name="connsiteX2" fmla="*/ 11733150 w 11733150"/>
              <a:gd name="connsiteY2" fmla="*/ 3204250 h 3806246"/>
              <a:gd name="connsiteX3" fmla="*/ 11131154 w 11733150"/>
              <a:gd name="connsiteY3" fmla="*/ 3806246 h 3806246"/>
              <a:gd name="connsiteX4" fmla="*/ 0 w 11733150"/>
              <a:gd name="connsiteY4" fmla="*/ 3806246 h 380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3806246">
                <a:moveTo>
                  <a:pt x="0" y="0"/>
                </a:moveTo>
                <a:lnTo>
                  <a:pt x="11733150" y="0"/>
                </a:lnTo>
                <a:lnTo>
                  <a:pt x="11733150" y="3204250"/>
                </a:lnTo>
                <a:cubicBezTo>
                  <a:pt x="11733150" y="3536723"/>
                  <a:pt x="11463627" y="3806246"/>
                  <a:pt x="11131154" y="3806246"/>
                </a:cubicBezTo>
                <a:lnTo>
                  <a:pt x="0" y="3806246"/>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479AD81-0F74-4052-9D15-1FCBE10FF531}" type="datetime1">
              <a:rPr lang="en-US" smtClean="0"/>
              <a:t>3/25/2026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50864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20558516-7088-BB33-D6DC-15ED4C60CBAF}"/>
              </a:ext>
            </a:extLst>
          </p:cNvPr>
          <p:cNvSpPr>
            <a:spLocks noGrp="1"/>
          </p:cNvSpPr>
          <p:nvPr>
            <p:ph type="pic" sz="quarter" idx="15"/>
          </p:nvPr>
        </p:nvSpPr>
        <p:spPr>
          <a:xfrm>
            <a:off x="441960" y="3067414"/>
            <a:ext cx="11750040" cy="3790586"/>
          </a:xfrm>
          <a:custGeom>
            <a:avLst/>
            <a:gdLst>
              <a:gd name="connsiteX0" fmla="*/ 603695 w 11750040"/>
              <a:gd name="connsiteY0" fmla="*/ 0 h 3790586"/>
              <a:gd name="connsiteX1" fmla="*/ 11750040 w 11750040"/>
              <a:gd name="connsiteY1" fmla="*/ 0 h 3790586"/>
              <a:gd name="connsiteX2" fmla="*/ 11750040 w 11750040"/>
              <a:gd name="connsiteY2" fmla="*/ 3790586 h 3790586"/>
              <a:gd name="connsiteX3" fmla="*/ 0 w 11750040"/>
              <a:gd name="connsiteY3" fmla="*/ 3790586 h 3790586"/>
              <a:gd name="connsiteX4" fmla="*/ 0 w 11750040"/>
              <a:gd name="connsiteY4" fmla="*/ 603695 h 3790586"/>
              <a:gd name="connsiteX5" fmla="*/ 603695 w 11750040"/>
              <a:gd name="connsiteY5" fmla="*/ 0 h 379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0040" h="3790586">
                <a:moveTo>
                  <a:pt x="603695" y="0"/>
                </a:moveTo>
                <a:lnTo>
                  <a:pt x="11750040" y="0"/>
                </a:lnTo>
                <a:lnTo>
                  <a:pt x="11750040" y="3790586"/>
                </a:lnTo>
                <a:lnTo>
                  <a:pt x="0" y="3790586"/>
                </a:lnTo>
                <a:lnTo>
                  <a:pt x="0" y="603695"/>
                </a:lnTo>
                <a:cubicBezTo>
                  <a:pt x="0" y="270283"/>
                  <a:pt x="270283" y="0"/>
                  <a:pt x="603695" y="0"/>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40460"/>
            <a:ext cx="3494314" cy="338328"/>
          </a:xfrm>
        </p:spPr>
        <p:txBody>
          <a:bodyPr/>
          <a:lstStyle/>
          <a:p>
            <a:fld id="{58567813-D47B-4BA9-A366-45E7794B6608}" type="datetime1">
              <a:rPr lang="en-US" smtClean="0"/>
              <a:t>3/25/2026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40460"/>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40460"/>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78826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8073E866-A871-62F7-1E54-F2A44278F834}"/>
              </a:ext>
            </a:extLst>
          </p:cNvPr>
          <p:cNvSpPr>
            <a:spLocks noGrp="1"/>
          </p:cNvSpPr>
          <p:nvPr>
            <p:ph type="pic" sz="quarter" idx="15"/>
          </p:nvPr>
        </p:nvSpPr>
        <p:spPr>
          <a:xfrm>
            <a:off x="0" y="0"/>
            <a:ext cx="7734300" cy="6399152"/>
          </a:xfrm>
          <a:custGeom>
            <a:avLst/>
            <a:gdLst>
              <a:gd name="connsiteX0" fmla="*/ 0 w 7734300"/>
              <a:gd name="connsiteY0" fmla="*/ 0 h 6399152"/>
              <a:gd name="connsiteX1" fmla="*/ 7734300 w 7734300"/>
              <a:gd name="connsiteY1" fmla="*/ 0 h 6399152"/>
              <a:gd name="connsiteX2" fmla="*/ 7734300 w 7734300"/>
              <a:gd name="connsiteY2" fmla="*/ 5797156 h 6399152"/>
              <a:gd name="connsiteX3" fmla="*/ 7132304 w 7734300"/>
              <a:gd name="connsiteY3" fmla="*/ 6399152 h 6399152"/>
              <a:gd name="connsiteX4" fmla="*/ 0 w 7734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99152">
                <a:moveTo>
                  <a:pt x="0" y="0"/>
                </a:moveTo>
                <a:lnTo>
                  <a:pt x="7734300" y="0"/>
                </a:lnTo>
                <a:lnTo>
                  <a:pt x="7734300" y="5797156"/>
                </a:lnTo>
                <a:cubicBezTo>
                  <a:pt x="7734300" y="6129629"/>
                  <a:pt x="7464777" y="6399152"/>
                  <a:pt x="7132304"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285750" indent="-285750">
              <a:buFont typeface="Arial" panose="020B0604020202020204" pitchFamily="34" charset="0"/>
              <a:buChar char="•"/>
              <a:defRPr sz="1600"/>
            </a:lvl1pPr>
            <a:lvl2pPr marL="514350" indent="-285750">
              <a:buFont typeface="Arial" panose="020B0604020202020204" pitchFamily="34" charset="0"/>
              <a:buChar char="•"/>
              <a:defRPr sz="1400"/>
            </a:lvl2pPr>
            <a:lvl3pPr marL="628650" indent="-171450">
              <a:buFont typeface="Arial" panose="020B0604020202020204" pitchFamily="34" charset="0"/>
              <a:buChar char="•"/>
              <a:defRPr sz="1200"/>
            </a:lvl3pPr>
            <a:lvl4pPr marL="857250" indent="-171450">
              <a:buFont typeface="Arial" panose="020B0604020202020204" pitchFamily="34" charset="0"/>
              <a:buChar char="•"/>
              <a:defRPr sz="1100"/>
            </a:lvl4pPr>
            <a:lvl5pPr marL="1085850" indent="-171450">
              <a:buFont typeface="Arial" panose="020B0604020202020204" pitchFamily="34" charset="0"/>
              <a:buChar cha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3C75A4F-7395-44C0-9A76-83F0F6EA512A}" type="datetime1">
              <a:rPr lang="en-US" smtClean="0"/>
              <a:t>3/25/2026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50550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111854"/>
            <a:ext cx="3945468" cy="138988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584372" y="5111854"/>
            <a:ext cx="6168356" cy="1389888"/>
          </a:xfrm>
        </p:spPr>
        <p:txBody>
          <a:bodyPr>
            <a:noAutofit/>
          </a:bodyPr>
          <a:lstStyle>
            <a:lvl1pPr marL="0" indent="0">
              <a:buFont typeface="Arial" panose="020B0604020202020204" pitchFamily="34" charset="0"/>
              <a:buNone/>
              <a:defRPr sz="1400"/>
            </a:lvl1pPr>
            <a:lvl2pPr marL="228600" indent="0">
              <a:buFont typeface="Arial" panose="020B0604020202020204" pitchFamily="34" charset="0"/>
              <a:buNone/>
              <a:defRPr sz="1200"/>
            </a:lvl2pPr>
            <a:lvl3pPr marL="457200" indent="0">
              <a:buFont typeface="Arial" panose="020B0604020202020204" pitchFamily="34" charset="0"/>
              <a:buNone/>
              <a:defRPr sz="1100"/>
            </a:lvl3pPr>
            <a:lvl4pPr marL="685800" indent="0">
              <a:buFont typeface="Arial" panose="020B0604020202020204" pitchFamily="34" charset="0"/>
              <a:buNone/>
              <a:defRPr sz="1050"/>
            </a:lvl4pPr>
            <a:lvl5pPr marL="914400" indent="0">
              <a:buFont typeface="Arial" panose="020B0604020202020204" pitchFamily="34" charset="0"/>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815B30A2-D0D1-DED2-1133-A673CEA16AE9}"/>
              </a:ext>
            </a:extLst>
          </p:cNvPr>
          <p:cNvSpPr>
            <a:spLocks noGrp="1"/>
          </p:cNvSpPr>
          <p:nvPr>
            <p:ph type="pic" sz="quarter" idx="15"/>
          </p:nvPr>
        </p:nvSpPr>
        <p:spPr>
          <a:xfrm>
            <a:off x="0" y="0"/>
            <a:ext cx="11750040" cy="4724868"/>
          </a:xfrm>
          <a:custGeom>
            <a:avLst/>
            <a:gdLst>
              <a:gd name="connsiteX0" fmla="*/ 0 w 11750040"/>
              <a:gd name="connsiteY0" fmla="*/ 0 h 4724868"/>
              <a:gd name="connsiteX1" fmla="*/ 11750040 w 11750040"/>
              <a:gd name="connsiteY1" fmla="*/ 0 h 4724868"/>
              <a:gd name="connsiteX2" fmla="*/ 11750040 w 11750040"/>
              <a:gd name="connsiteY2" fmla="*/ 4122872 h 4724868"/>
              <a:gd name="connsiteX3" fmla="*/ 11148044 w 11750040"/>
              <a:gd name="connsiteY3" fmla="*/ 4724868 h 4724868"/>
              <a:gd name="connsiteX4" fmla="*/ 0 w 11750040"/>
              <a:gd name="connsiteY4" fmla="*/ 4724868 h 4724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0040" h="4724868">
                <a:moveTo>
                  <a:pt x="0" y="0"/>
                </a:moveTo>
                <a:lnTo>
                  <a:pt x="11750040" y="0"/>
                </a:lnTo>
                <a:lnTo>
                  <a:pt x="11750040" y="4122872"/>
                </a:lnTo>
                <a:cubicBezTo>
                  <a:pt x="11750040" y="4455345"/>
                  <a:pt x="11480517" y="4724868"/>
                  <a:pt x="11148044" y="4724868"/>
                </a:cubicBezTo>
                <a:lnTo>
                  <a:pt x="0" y="4724868"/>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B2EEDCC-520A-464B-900A-5F7E0E1FFC43}" type="datetime1">
              <a:rPr lang="en-US" smtClean="0"/>
              <a:t>3/25/2026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21555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C1AB8ED2-AD91-CB22-5624-BD41AB32529E}"/>
              </a:ext>
            </a:extLst>
          </p:cNvPr>
          <p:cNvSpPr>
            <a:spLocks noGrp="1"/>
          </p:cNvSpPr>
          <p:nvPr>
            <p:ph type="pic" sz="quarter" idx="15"/>
          </p:nvPr>
        </p:nvSpPr>
        <p:spPr>
          <a:xfrm>
            <a:off x="0" y="0"/>
            <a:ext cx="4844052" cy="6399152"/>
          </a:xfrm>
          <a:custGeom>
            <a:avLst/>
            <a:gdLst>
              <a:gd name="connsiteX0" fmla="*/ 0 w 4844052"/>
              <a:gd name="connsiteY0" fmla="*/ 0 h 6399152"/>
              <a:gd name="connsiteX1" fmla="*/ 4844052 w 4844052"/>
              <a:gd name="connsiteY1" fmla="*/ 0 h 6399152"/>
              <a:gd name="connsiteX2" fmla="*/ 4844052 w 4844052"/>
              <a:gd name="connsiteY2" fmla="*/ 5795922 h 6399152"/>
              <a:gd name="connsiteX3" fmla="*/ 4240822 w 4844052"/>
              <a:gd name="connsiteY3" fmla="*/ 6399152 h 6399152"/>
              <a:gd name="connsiteX4" fmla="*/ 0 w 4844052"/>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4052" h="6399152">
                <a:moveTo>
                  <a:pt x="0" y="0"/>
                </a:moveTo>
                <a:lnTo>
                  <a:pt x="4844052" y="0"/>
                </a:lnTo>
                <a:lnTo>
                  <a:pt x="4844052" y="5795922"/>
                </a:lnTo>
                <a:cubicBezTo>
                  <a:pt x="4844052" y="6129077"/>
                  <a:pt x="4573977" y="6399152"/>
                  <a:pt x="4240822"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B36C1D43-E95A-44CE-BF39-AC264176BC74}" type="datetime1">
              <a:rPr lang="en-US" smtClean="0"/>
              <a:t>3/25/2026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06211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D436AA50-FCF9-9A32-68F8-A124C794908D}"/>
              </a:ext>
            </a:extLst>
          </p:cNvPr>
          <p:cNvSpPr>
            <a:spLocks noGrp="1"/>
          </p:cNvSpPr>
          <p:nvPr>
            <p:ph type="pic" sz="quarter" idx="15"/>
          </p:nvPr>
        </p:nvSpPr>
        <p:spPr>
          <a:xfrm>
            <a:off x="7353304" y="0"/>
            <a:ext cx="4838696" cy="6399152"/>
          </a:xfrm>
          <a:custGeom>
            <a:avLst/>
            <a:gdLst>
              <a:gd name="connsiteX0" fmla="*/ 0 w 4838696"/>
              <a:gd name="connsiteY0" fmla="*/ 0 h 6399152"/>
              <a:gd name="connsiteX1" fmla="*/ 4838696 w 4838696"/>
              <a:gd name="connsiteY1" fmla="*/ 0 h 6399152"/>
              <a:gd name="connsiteX2" fmla="*/ 4838696 w 4838696"/>
              <a:gd name="connsiteY2" fmla="*/ 6399152 h 6399152"/>
              <a:gd name="connsiteX3" fmla="*/ 603230 w 4838696"/>
              <a:gd name="connsiteY3" fmla="*/ 6399152 h 6399152"/>
              <a:gd name="connsiteX4" fmla="*/ 0 w 4838696"/>
              <a:gd name="connsiteY4" fmla="*/ 579592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8696" h="6399152">
                <a:moveTo>
                  <a:pt x="0" y="0"/>
                </a:moveTo>
                <a:lnTo>
                  <a:pt x="4838696" y="0"/>
                </a:lnTo>
                <a:lnTo>
                  <a:pt x="4838696" y="6399152"/>
                </a:lnTo>
                <a:lnTo>
                  <a:pt x="603230" y="6399152"/>
                </a:lnTo>
                <a:cubicBezTo>
                  <a:pt x="270075" y="6399152"/>
                  <a:pt x="0" y="6129077"/>
                  <a:pt x="0" y="5795922"/>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6F84395D-714C-468A-B505-16E3BDC41D6C}" type="datetime1">
              <a:rPr lang="en-US" smtClean="0"/>
              <a:t>3/25/2026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970138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11" name="Picture Placeholder 9">
            <a:extLst>
              <a:ext uri="{FF2B5EF4-FFF2-40B4-BE49-F238E27FC236}">
                <a16:creationId xmlns:a16="http://schemas.microsoft.com/office/drawing/2014/main" id="{6B8A8E1B-B99E-8C69-154E-2FAADB07D510}"/>
              </a:ext>
            </a:extLst>
          </p:cNvPr>
          <p:cNvSpPr>
            <a:spLocks noGrp="1"/>
          </p:cNvSpPr>
          <p:nvPr>
            <p:ph type="pic" sz="quarter" idx="15"/>
          </p:nvPr>
        </p:nvSpPr>
        <p:spPr>
          <a:xfrm>
            <a:off x="0" y="0"/>
            <a:ext cx="6591300" cy="6399152"/>
          </a:xfrm>
          <a:custGeom>
            <a:avLst/>
            <a:gdLst>
              <a:gd name="connsiteX0" fmla="*/ 0 w 6591300"/>
              <a:gd name="connsiteY0" fmla="*/ 0 h 6399152"/>
              <a:gd name="connsiteX1" fmla="*/ 6591300 w 6591300"/>
              <a:gd name="connsiteY1" fmla="*/ 0 h 6399152"/>
              <a:gd name="connsiteX2" fmla="*/ 6591300 w 6591300"/>
              <a:gd name="connsiteY2" fmla="*/ 5797156 h 6399152"/>
              <a:gd name="connsiteX3" fmla="*/ 5989304 w 6591300"/>
              <a:gd name="connsiteY3" fmla="*/ 6399152 h 6399152"/>
              <a:gd name="connsiteX4" fmla="*/ 0 w 6591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399152">
                <a:moveTo>
                  <a:pt x="0" y="0"/>
                </a:moveTo>
                <a:lnTo>
                  <a:pt x="6591300" y="0"/>
                </a:lnTo>
                <a:lnTo>
                  <a:pt x="6591300" y="5797156"/>
                </a:lnTo>
                <a:cubicBezTo>
                  <a:pt x="6591300" y="6129629"/>
                  <a:pt x="6321777" y="6399152"/>
                  <a:pt x="5989304"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009D615-5030-44BE-B1E7-FCAF557FFC34}" type="datetime1">
              <a:rPr lang="en-US" smtClean="0"/>
              <a:t>3/25/2026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58023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2BD82EEA-7278-1A73-C95C-473F75B54048}"/>
              </a:ext>
            </a:extLst>
          </p:cNvPr>
          <p:cNvSpPr>
            <a:spLocks noGrp="1"/>
          </p:cNvSpPr>
          <p:nvPr>
            <p:ph type="pic" sz="quarter" idx="15"/>
          </p:nvPr>
        </p:nvSpPr>
        <p:spPr>
          <a:xfrm>
            <a:off x="5737593" y="0"/>
            <a:ext cx="6454407" cy="6399152"/>
          </a:xfrm>
          <a:custGeom>
            <a:avLst/>
            <a:gdLst>
              <a:gd name="connsiteX0" fmla="*/ 0 w 6454407"/>
              <a:gd name="connsiteY0" fmla="*/ 0 h 6399152"/>
              <a:gd name="connsiteX1" fmla="*/ 6454407 w 6454407"/>
              <a:gd name="connsiteY1" fmla="*/ 0 h 6399152"/>
              <a:gd name="connsiteX2" fmla="*/ 6454407 w 6454407"/>
              <a:gd name="connsiteY2" fmla="*/ 6399152 h 6399152"/>
              <a:gd name="connsiteX3" fmla="*/ 601996 w 6454407"/>
              <a:gd name="connsiteY3" fmla="*/ 6399152 h 6399152"/>
              <a:gd name="connsiteX4" fmla="*/ 0 w 6454407"/>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7" h="6399152">
                <a:moveTo>
                  <a:pt x="0" y="0"/>
                </a:moveTo>
                <a:lnTo>
                  <a:pt x="6454407" y="0"/>
                </a:lnTo>
                <a:lnTo>
                  <a:pt x="6454407" y="6399152"/>
                </a:lnTo>
                <a:lnTo>
                  <a:pt x="601996" y="6399152"/>
                </a:lnTo>
                <a:cubicBezTo>
                  <a:pt x="269523" y="6399152"/>
                  <a:pt x="0" y="6129629"/>
                  <a:pt x="0" y="5797156"/>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65D8DDD-BB5E-4F5B-81F2-5E5F98B403C0}" type="datetime1">
              <a:rPr lang="en-US" smtClean="0"/>
              <a:t>3/25/2026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021269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11155680" cy="970463"/>
          </a:xfrm>
        </p:spPr>
        <p:txBody>
          <a:bodyPr anchor="ctr"/>
          <a:lstStyle/>
          <a:p>
            <a:r>
              <a:rPr lang="en-US"/>
              <a:t>Click to edit Master title style</a:t>
            </a:r>
          </a:p>
        </p:txBody>
      </p:sp>
      <p:sp>
        <p:nvSpPr>
          <p:cNvPr id="9" name="Picture Placeholder 8">
            <a:extLst>
              <a:ext uri="{FF2B5EF4-FFF2-40B4-BE49-F238E27FC236}">
                <a16:creationId xmlns:a16="http://schemas.microsoft.com/office/drawing/2014/main" id="{19C22D85-D675-737B-9F54-B9D7FC819199}"/>
              </a:ext>
            </a:extLst>
          </p:cNvPr>
          <p:cNvSpPr>
            <a:spLocks noGrp="1"/>
          </p:cNvSpPr>
          <p:nvPr>
            <p:ph type="pic" sz="quarter" idx="15"/>
          </p:nvPr>
        </p:nvSpPr>
        <p:spPr>
          <a:xfrm>
            <a:off x="0" y="1828800"/>
            <a:ext cx="6707699" cy="5029200"/>
          </a:xfrm>
          <a:custGeom>
            <a:avLst/>
            <a:gdLst>
              <a:gd name="connsiteX0" fmla="*/ 0 w 6707699"/>
              <a:gd name="connsiteY0" fmla="*/ 0 h 5029200"/>
              <a:gd name="connsiteX1" fmla="*/ 6129259 w 6707699"/>
              <a:gd name="connsiteY1" fmla="*/ 0 h 5029200"/>
              <a:gd name="connsiteX2" fmla="*/ 6707699 w 6707699"/>
              <a:gd name="connsiteY2" fmla="*/ 578440 h 5029200"/>
              <a:gd name="connsiteX3" fmla="*/ 6707699 w 6707699"/>
              <a:gd name="connsiteY3" fmla="*/ 5029200 h 5029200"/>
              <a:gd name="connsiteX4" fmla="*/ 0 w 6707699"/>
              <a:gd name="connsiteY4" fmla="*/ 502920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7699" h="5029200">
                <a:moveTo>
                  <a:pt x="0" y="0"/>
                </a:moveTo>
                <a:lnTo>
                  <a:pt x="6129259" y="0"/>
                </a:lnTo>
                <a:cubicBezTo>
                  <a:pt x="6448723" y="0"/>
                  <a:pt x="6707699" y="258976"/>
                  <a:pt x="6707699" y="578440"/>
                </a:cubicBezTo>
                <a:lnTo>
                  <a:pt x="6707699" y="5029200"/>
                </a:lnTo>
                <a:lnTo>
                  <a:pt x="0" y="5029200"/>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389302" y="1828800"/>
            <a:ext cx="4196146" cy="4503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389302" y="6492240"/>
            <a:ext cx="1280160" cy="338328"/>
          </a:xfrm>
        </p:spPr>
        <p:txBody>
          <a:bodyPr/>
          <a:lstStyle/>
          <a:p>
            <a:fld id="{083588C5-4E32-4E6E-80AB-32A6125C957F}" type="datetime1">
              <a:rPr lang="en-US" smtClean="0"/>
              <a:t>3/25/2026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9462" y="6492240"/>
            <a:ext cx="2888554"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92414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431172" y="553616"/>
            <a:ext cx="7914087" cy="4008859"/>
          </a:xfrm>
        </p:spPr>
        <p:txBody>
          <a:bodyPr anchor="t">
            <a:normAutofit/>
          </a:bodyPr>
          <a:lstStyle>
            <a:lvl1pPr>
              <a:defRPr sz="60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431172" y="5088156"/>
            <a:ext cx="7914087" cy="1166648"/>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a:xfrm>
            <a:off x="431172" y="6490524"/>
            <a:ext cx="2841959" cy="336141"/>
          </a:xfrm>
        </p:spPr>
        <p:txBody>
          <a:bodyPr/>
          <a:lstStyle/>
          <a:p>
            <a:fld id="{91AF1D09-6B76-4716-AD3D-9F53166D3BF5}" type="datetime1">
              <a:rPr lang="en-US" smtClean="0"/>
              <a:t>3/25/2026</a:t>
            </a:fld>
            <a:endParaRPr lang="en-US" dirty="0"/>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a:xfrm>
            <a:off x="8893370" y="6490524"/>
            <a:ext cx="2662834" cy="336141"/>
          </a:xfrm>
        </p:spPr>
        <p:txBody>
          <a:bodyPr/>
          <a:lstStyle/>
          <a:p>
            <a:r>
              <a:rPr lang="en-US" dirty="0"/>
              <a:t>Sample Footer Text</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84C450F2-3BB4-4AE4-8A35-A9D7AEA4C850}" type="slidenum">
              <a:rPr lang="en-US" smtClean="0"/>
              <a:t>‹#›</a:t>
            </a:fld>
            <a:endParaRPr lang="en-US" dirty="0"/>
          </a:p>
        </p:txBody>
      </p:sp>
    </p:spTree>
    <p:extLst>
      <p:ext uri="{BB962C8B-B14F-4D97-AF65-F5344CB8AC3E}">
        <p14:creationId xmlns:p14="http://schemas.microsoft.com/office/powerpoint/2010/main" val="1051371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1B32E518-8213-A79A-7E36-BA4D782F8ED4}"/>
              </a:ext>
            </a:extLst>
          </p:cNvPr>
          <p:cNvSpPr>
            <a:spLocks noGrp="1"/>
          </p:cNvSpPr>
          <p:nvPr>
            <p:ph type="pic" sz="quarter" idx="15"/>
          </p:nvPr>
        </p:nvSpPr>
        <p:spPr>
          <a:xfrm>
            <a:off x="0" y="0"/>
            <a:ext cx="4147926" cy="6399152"/>
          </a:xfrm>
          <a:custGeom>
            <a:avLst/>
            <a:gdLst>
              <a:gd name="connsiteX0" fmla="*/ 0 w 4147926"/>
              <a:gd name="connsiteY0" fmla="*/ 0 h 6399152"/>
              <a:gd name="connsiteX1" fmla="*/ 4147926 w 4147926"/>
              <a:gd name="connsiteY1" fmla="*/ 0 h 6399152"/>
              <a:gd name="connsiteX2" fmla="*/ 4147926 w 4147926"/>
              <a:gd name="connsiteY2" fmla="*/ 5795922 h 6399152"/>
              <a:gd name="connsiteX3" fmla="*/ 3544696 w 4147926"/>
              <a:gd name="connsiteY3" fmla="*/ 6399152 h 6399152"/>
              <a:gd name="connsiteX4" fmla="*/ 0 w 4147926"/>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7926" h="6399152">
                <a:moveTo>
                  <a:pt x="0" y="0"/>
                </a:moveTo>
                <a:lnTo>
                  <a:pt x="4147926" y="0"/>
                </a:lnTo>
                <a:lnTo>
                  <a:pt x="4147926" y="5795922"/>
                </a:lnTo>
                <a:cubicBezTo>
                  <a:pt x="4147926" y="6129077"/>
                  <a:pt x="3877851" y="6399152"/>
                  <a:pt x="3544696"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B337EAFE-6A88-4B1F-9ABC-CA3CFB830DD6}" type="datetime1">
              <a:rPr lang="en-US" smtClean="0"/>
              <a:t>3/25/2026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100325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22444857-0BC3-ACAE-DBB1-5D530AA35ED8}"/>
              </a:ext>
            </a:extLst>
          </p:cNvPr>
          <p:cNvSpPr>
            <a:spLocks noGrp="1"/>
          </p:cNvSpPr>
          <p:nvPr>
            <p:ph type="pic" sz="quarter" idx="15"/>
          </p:nvPr>
        </p:nvSpPr>
        <p:spPr>
          <a:xfrm>
            <a:off x="8046768" y="0"/>
            <a:ext cx="4145232" cy="6399152"/>
          </a:xfrm>
          <a:custGeom>
            <a:avLst/>
            <a:gdLst>
              <a:gd name="connsiteX0" fmla="*/ 0 w 4145232"/>
              <a:gd name="connsiteY0" fmla="*/ 0 h 6399152"/>
              <a:gd name="connsiteX1" fmla="*/ 4145232 w 4145232"/>
              <a:gd name="connsiteY1" fmla="*/ 0 h 6399152"/>
              <a:gd name="connsiteX2" fmla="*/ 4145232 w 4145232"/>
              <a:gd name="connsiteY2" fmla="*/ 6399152 h 6399152"/>
              <a:gd name="connsiteX3" fmla="*/ 603230 w 4145232"/>
              <a:gd name="connsiteY3" fmla="*/ 6399152 h 6399152"/>
              <a:gd name="connsiteX4" fmla="*/ 0 w 4145232"/>
              <a:gd name="connsiteY4" fmla="*/ 579592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32" h="6399152">
                <a:moveTo>
                  <a:pt x="0" y="0"/>
                </a:moveTo>
                <a:lnTo>
                  <a:pt x="4145232" y="0"/>
                </a:lnTo>
                <a:lnTo>
                  <a:pt x="4145232" y="6399152"/>
                </a:lnTo>
                <a:lnTo>
                  <a:pt x="603230" y="6399152"/>
                </a:lnTo>
                <a:cubicBezTo>
                  <a:pt x="270075" y="6399152"/>
                  <a:pt x="0" y="6129077"/>
                  <a:pt x="0" y="5795922"/>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EF70683-5F2F-44F3-8B59-45258C4FD45A}" type="datetime1">
              <a:rPr lang="en-US" smtClean="0"/>
              <a:t>3/25/2026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41438626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11" name="Picture Placeholder 8">
            <a:extLst>
              <a:ext uri="{FF2B5EF4-FFF2-40B4-BE49-F238E27FC236}">
                <a16:creationId xmlns:a16="http://schemas.microsoft.com/office/drawing/2014/main" id="{C202BC3A-8633-9F03-1586-99447DA1CFF3}"/>
              </a:ext>
            </a:extLst>
          </p:cNvPr>
          <p:cNvSpPr>
            <a:spLocks noGrp="1"/>
          </p:cNvSpPr>
          <p:nvPr>
            <p:ph type="pic" sz="quarter" idx="15"/>
          </p:nvPr>
        </p:nvSpPr>
        <p:spPr>
          <a:xfrm>
            <a:off x="0" y="2293496"/>
            <a:ext cx="5285232" cy="4564504"/>
          </a:xfrm>
          <a:custGeom>
            <a:avLst/>
            <a:gdLst>
              <a:gd name="connsiteX0" fmla="*/ 0 w 5285232"/>
              <a:gd name="connsiteY0" fmla="*/ 0 h 4564504"/>
              <a:gd name="connsiteX1" fmla="*/ 4706792 w 5285232"/>
              <a:gd name="connsiteY1" fmla="*/ 0 h 4564504"/>
              <a:gd name="connsiteX2" fmla="*/ 5285232 w 5285232"/>
              <a:gd name="connsiteY2" fmla="*/ 578440 h 4564504"/>
              <a:gd name="connsiteX3" fmla="*/ 5285232 w 5285232"/>
              <a:gd name="connsiteY3" fmla="*/ 4564504 h 4564504"/>
              <a:gd name="connsiteX4" fmla="*/ 0 w 5285232"/>
              <a:gd name="connsiteY4" fmla="*/ 4564504 h 4564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232" h="4564504">
                <a:moveTo>
                  <a:pt x="0" y="0"/>
                </a:moveTo>
                <a:lnTo>
                  <a:pt x="4706792" y="0"/>
                </a:lnTo>
                <a:cubicBezTo>
                  <a:pt x="5026256" y="0"/>
                  <a:pt x="5285232" y="258976"/>
                  <a:pt x="5285232" y="578440"/>
                </a:cubicBezTo>
                <a:lnTo>
                  <a:pt x="5285232" y="4564504"/>
                </a:lnTo>
                <a:lnTo>
                  <a:pt x="0" y="4564504"/>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6096000" y="6492240"/>
            <a:ext cx="2651760" cy="338328"/>
          </a:xfrm>
        </p:spPr>
        <p:txBody>
          <a:bodyPr/>
          <a:lstStyle/>
          <a:p>
            <a:fld id="{813EDC87-0EBE-4D2E-8804-E5F0EDA0B797}" type="datetime1">
              <a:rPr lang="en-US" smtClean="0"/>
              <a:t>3/25/2026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90492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0" name="Picture Placeholder 8">
            <a:extLst>
              <a:ext uri="{FF2B5EF4-FFF2-40B4-BE49-F238E27FC236}">
                <a16:creationId xmlns:a16="http://schemas.microsoft.com/office/drawing/2014/main" id="{E211327B-3880-6494-1C8F-EEE1BF913B81}"/>
              </a:ext>
            </a:extLst>
          </p:cNvPr>
          <p:cNvSpPr>
            <a:spLocks noGrp="1"/>
          </p:cNvSpPr>
          <p:nvPr>
            <p:ph type="pic" sz="quarter" idx="15"/>
          </p:nvPr>
        </p:nvSpPr>
        <p:spPr>
          <a:xfrm>
            <a:off x="0" y="2293494"/>
            <a:ext cx="4176819" cy="4564506"/>
          </a:xfrm>
          <a:custGeom>
            <a:avLst/>
            <a:gdLst>
              <a:gd name="connsiteX0" fmla="*/ 0 w 4176819"/>
              <a:gd name="connsiteY0" fmla="*/ 0 h 4564506"/>
              <a:gd name="connsiteX1" fmla="*/ 3598379 w 4176819"/>
              <a:gd name="connsiteY1" fmla="*/ 0 h 4564506"/>
              <a:gd name="connsiteX2" fmla="*/ 4176819 w 4176819"/>
              <a:gd name="connsiteY2" fmla="*/ 578440 h 4564506"/>
              <a:gd name="connsiteX3" fmla="*/ 4176819 w 4176819"/>
              <a:gd name="connsiteY3" fmla="*/ 4564506 h 4564506"/>
              <a:gd name="connsiteX4" fmla="*/ 0 w 4176819"/>
              <a:gd name="connsiteY4" fmla="*/ 4564506 h 456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819" h="4564506">
                <a:moveTo>
                  <a:pt x="0" y="0"/>
                </a:moveTo>
                <a:lnTo>
                  <a:pt x="3598379" y="0"/>
                </a:lnTo>
                <a:cubicBezTo>
                  <a:pt x="3917843" y="0"/>
                  <a:pt x="4176819" y="258976"/>
                  <a:pt x="4176819" y="578440"/>
                </a:cubicBezTo>
                <a:lnTo>
                  <a:pt x="4176819" y="4564506"/>
                </a:lnTo>
                <a:lnTo>
                  <a:pt x="0" y="4564506"/>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5115073" y="6492240"/>
            <a:ext cx="2843784" cy="338328"/>
          </a:xfrm>
        </p:spPr>
        <p:txBody>
          <a:bodyPr/>
          <a:lstStyle/>
          <a:p>
            <a:fld id="{51CF56A9-FD41-47F4-80A0-DA74EEEC2541}" type="datetime1">
              <a:rPr lang="en-US" smtClean="0"/>
              <a:t>3/25/2026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047463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g Numb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6035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A4CBD270-9BF1-4C68-A7FA-BA016D8BB959}" type="datetime1">
              <a:rPr lang="en-US" smtClean="0"/>
              <a:t>3/25/2026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1389888" y="4809744"/>
            <a:ext cx="9345168" cy="1225296"/>
          </a:xfrm>
        </p:spPr>
        <p:txBody>
          <a:bodyPr>
            <a:normAutofit/>
          </a:bodyPr>
          <a:lstStyle>
            <a:lvl1pPr marL="0" indent="0" algn="ctr">
              <a:buNone/>
              <a:defRPr sz="2800" cap="all" baseline="0"/>
            </a:lvl1pPr>
            <a:lvl2pPr marL="228600" indent="0" algn="ctr">
              <a:buNone/>
              <a:defRPr sz="2400" cap="all" baseline="0"/>
            </a:lvl2pPr>
            <a:lvl3pPr marL="457200" indent="0" algn="ctr">
              <a:buNone/>
              <a:defRPr sz="2000" cap="all" baseline="0"/>
            </a:lvl3pPr>
            <a:lvl4pPr marL="685800" indent="0" algn="ctr">
              <a:buNone/>
              <a:defRPr sz="1800" cap="all" baseline="0"/>
            </a:lvl4pPr>
            <a:lvl5pPr marL="914400" indent="0" algn="ctr">
              <a:buNone/>
              <a:defRPr sz="1600" cap="all"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326089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539496" y="420624"/>
            <a:ext cx="11100816" cy="4334256"/>
          </a:xfrm>
        </p:spPr>
        <p:txBody>
          <a:bodyPr>
            <a:normAutofit/>
          </a:bodyPr>
          <a:lstStyle>
            <a:lvl1pPr algn="l">
              <a:defRPr sz="27800">
                <a:solidFill>
                  <a:schemeClr val="tx1"/>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1"/>
                </a:solidFill>
              </a:defRPr>
            </a:lvl1pPr>
          </a:lstStyle>
          <a:p>
            <a:fld id="{E023AFB7-90A6-428C-A019-BBE6272496B8}" type="datetime1">
              <a:rPr lang="en-US" smtClean="0"/>
              <a:t>3/25/2026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621792" y="4873752"/>
            <a:ext cx="8439912" cy="1490472"/>
          </a:xfrm>
        </p:spPr>
        <p:txBody>
          <a:bodyPr>
            <a:normAutofit/>
          </a:bodyPr>
          <a:lstStyle>
            <a:lvl1pPr marL="0" indent="0" algn="l">
              <a:buNone/>
              <a:defRPr sz="2800" cap="all" baseline="0">
                <a:solidFill>
                  <a:schemeClr val="tx1"/>
                </a:solidFill>
              </a:defRPr>
            </a:lvl1pPr>
            <a:lvl2pPr marL="228600" indent="0" algn="l">
              <a:buNone/>
              <a:defRPr sz="2400" cap="all" baseline="0">
                <a:solidFill>
                  <a:schemeClr val="tx1"/>
                </a:solidFill>
              </a:defRPr>
            </a:lvl2pPr>
            <a:lvl3pPr marL="457200" indent="0" algn="l">
              <a:buNone/>
              <a:defRPr sz="2000" cap="all" baseline="0">
                <a:solidFill>
                  <a:schemeClr val="tx1"/>
                </a:solidFill>
              </a:defRPr>
            </a:lvl3pPr>
            <a:lvl4pPr marL="685800" indent="0" algn="l">
              <a:buNone/>
              <a:defRPr sz="1800" cap="all" baseline="0">
                <a:solidFill>
                  <a:schemeClr val="tx1"/>
                </a:solidFill>
              </a:defRPr>
            </a:lvl4pPr>
            <a:lvl5pPr marL="914400" indent="0" algn="l">
              <a:buNone/>
              <a:defRPr sz="1600" cap="all"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6306712"/>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193DB7D-955F-21DF-15DA-4285375617FC}"/>
              </a:ext>
            </a:extLst>
          </p:cNvPr>
          <p:cNvSpPr/>
          <p:nvPr userDrawn="1"/>
        </p:nvSpPr>
        <p:spPr>
          <a:xfrm>
            <a:off x="1" y="4783948"/>
            <a:ext cx="11762231" cy="2074052"/>
          </a:xfrm>
          <a:custGeom>
            <a:avLst/>
            <a:gdLst>
              <a:gd name="connsiteX0" fmla="*/ 0 w 11762231"/>
              <a:gd name="connsiteY0" fmla="*/ 0 h 2074052"/>
              <a:gd name="connsiteX1" fmla="*/ 112775 w 11762231"/>
              <a:gd name="connsiteY1" fmla="*/ 0 h 2074052"/>
              <a:gd name="connsiteX2" fmla="*/ 11102489 w 11762231"/>
              <a:gd name="connsiteY2" fmla="*/ 0 h 2074052"/>
              <a:gd name="connsiteX3" fmla="*/ 11437005 w 11762231"/>
              <a:gd name="connsiteY3" fmla="*/ 0 h 2074052"/>
              <a:gd name="connsiteX4" fmla="*/ 11762231 w 11762231"/>
              <a:gd name="connsiteY4" fmla="*/ 325226 h 2074052"/>
              <a:gd name="connsiteX5" fmla="*/ 11762231 w 11762231"/>
              <a:gd name="connsiteY5" fmla="*/ 2074052 h 2074052"/>
              <a:gd name="connsiteX6" fmla="*/ 11427715 w 11762231"/>
              <a:gd name="connsiteY6" fmla="*/ 2074052 h 2074052"/>
              <a:gd name="connsiteX7" fmla="*/ 112775 w 11762231"/>
              <a:gd name="connsiteY7" fmla="*/ 2074052 h 2074052"/>
              <a:gd name="connsiteX8" fmla="*/ 0 w 11762231"/>
              <a:gd name="connsiteY8" fmla="*/ 2074052 h 207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2231" h="2074052">
                <a:moveTo>
                  <a:pt x="0" y="0"/>
                </a:moveTo>
                <a:lnTo>
                  <a:pt x="112775" y="0"/>
                </a:lnTo>
                <a:lnTo>
                  <a:pt x="11102489" y="0"/>
                </a:lnTo>
                <a:lnTo>
                  <a:pt x="11437005" y="0"/>
                </a:lnTo>
                <a:cubicBezTo>
                  <a:pt x="11616622" y="0"/>
                  <a:pt x="11762231" y="145609"/>
                  <a:pt x="11762231" y="325226"/>
                </a:cubicBezTo>
                <a:lnTo>
                  <a:pt x="11762231" y="2074052"/>
                </a:lnTo>
                <a:lnTo>
                  <a:pt x="11427715" y="2074052"/>
                </a:lnTo>
                <a:lnTo>
                  <a:pt x="112775" y="2074052"/>
                </a:lnTo>
                <a:lnTo>
                  <a:pt x="0" y="2074052"/>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539496" y="420624"/>
            <a:ext cx="11100816" cy="4334256"/>
          </a:xfrm>
        </p:spPr>
        <p:txBody>
          <a:bodyPr>
            <a:normAutofit/>
          </a:bodyPr>
          <a:lstStyle>
            <a:lvl1pPr algn="l">
              <a:defRPr sz="27800">
                <a:solidFill>
                  <a:schemeClr val="tx1"/>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lvl1pPr>
              <a:defRPr>
                <a:solidFill>
                  <a:schemeClr val="tx1"/>
                </a:solidFill>
              </a:defRPr>
            </a:lvl1pPr>
          </a:lstStyle>
          <a:p>
            <a:fld id="{09E47A9E-7C3C-4663-841E-C89520FA85A3}" type="datetime1">
              <a:rPr lang="en-US" smtClean="0"/>
              <a:t>3/25/2026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a:xfrm>
            <a:off x="8430768" y="6492240"/>
            <a:ext cx="2660904" cy="338328"/>
          </a:xfrm>
        </p:spPr>
        <p:txBody>
          <a:bodyPr/>
          <a:lstStyle>
            <a:lvl1pPr>
              <a:defRPr>
                <a:solidFill>
                  <a:schemeClr val="tx1"/>
                </a:solidFill>
              </a:defRPr>
            </a:lvl1p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a:xfrm>
            <a:off x="11183112" y="6492240"/>
            <a:ext cx="457200" cy="338328"/>
          </a:xfrm>
        </p:spPr>
        <p:txBody>
          <a:bodyPr/>
          <a:lstStyle>
            <a:lvl1pPr>
              <a:defRPr>
                <a:solidFill>
                  <a:schemeClr val="tx1"/>
                </a:solidFill>
              </a:defRPr>
            </a:lvl1p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hasCustomPrompt="1"/>
          </p:nvPr>
        </p:nvSpPr>
        <p:spPr>
          <a:xfrm>
            <a:off x="621792" y="4873752"/>
            <a:ext cx="8439912" cy="1589420"/>
          </a:xfrm>
        </p:spPr>
        <p:txBody>
          <a:bodyPr anchor="ctr">
            <a:normAutofit/>
          </a:bodyPr>
          <a:lstStyle>
            <a:lvl1pPr marL="0" indent="0" algn="l">
              <a:buNone/>
              <a:defRPr sz="2800" cap="all" baseline="0">
                <a:solidFill>
                  <a:schemeClr val="tx1"/>
                </a:solidFill>
              </a:defRPr>
            </a:lvl1pPr>
            <a:lvl2pPr marL="228600" indent="0" algn="l">
              <a:buNone/>
              <a:defRPr sz="2400" cap="all" baseline="0">
                <a:solidFill>
                  <a:schemeClr val="tx1"/>
                </a:solidFill>
              </a:defRPr>
            </a:lvl2pPr>
            <a:lvl3pPr marL="457200" indent="0" algn="l">
              <a:buNone/>
              <a:defRPr sz="2000" cap="all" baseline="0">
                <a:solidFill>
                  <a:schemeClr val="tx1"/>
                </a:solidFill>
              </a:defRPr>
            </a:lvl3pPr>
            <a:lvl4pPr marL="685800" indent="0" algn="l">
              <a:buNone/>
              <a:defRPr sz="1800" cap="all" baseline="0">
                <a:solidFill>
                  <a:schemeClr val="tx1"/>
                </a:solidFill>
              </a:defRPr>
            </a:lvl4pPr>
            <a:lvl5pPr marL="914400" indent="0" algn="l">
              <a:buNone/>
              <a:defRPr sz="1600" cap="all"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8607055"/>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tem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42FED8FD-3F8D-425F-9991-7FB6FCCEC5A2}" type="datetime1">
              <a:rPr lang="en-US" smtClean="0"/>
              <a:t>3/25/2026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630936"/>
            <a:ext cx="8266176" cy="5605272"/>
          </a:xfrm>
        </p:spPr>
        <p:txBody>
          <a:bodyPr anchor="ctr">
            <a:norm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09277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ement 2">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860B29AE-EBEF-71CC-AE38-3B2CD14FCA19}"/>
              </a:ext>
            </a:extLst>
          </p:cNvPr>
          <p:cNvSpPr/>
          <p:nvPr userDrawn="1"/>
        </p:nvSpPr>
        <p:spPr>
          <a:xfrm rot="5400000" flipV="1">
            <a:off x="-2566724" y="2566724"/>
            <a:ext cx="6399213" cy="1265765"/>
          </a:xfrm>
          <a:custGeom>
            <a:avLst/>
            <a:gdLst>
              <a:gd name="connsiteX0" fmla="*/ 0 w 6399213"/>
              <a:gd name="connsiteY0" fmla="*/ 0 h 1265765"/>
              <a:gd name="connsiteX1" fmla="*/ 0 w 6399213"/>
              <a:gd name="connsiteY1" fmla="*/ 1265765 h 1265765"/>
              <a:gd name="connsiteX2" fmla="*/ 5982881 w 6399213"/>
              <a:gd name="connsiteY2" fmla="*/ 1265765 h 1265765"/>
              <a:gd name="connsiteX3" fmla="*/ 6399213 w 6399213"/>
              <a:gd name="connsiteY3" fmla="*/ 849433 h 1265765"/>
              <a:gd name="connsiteX4" fmla="*/ 6399213 w 6399213"/>
              <a:gd name="connsiteY4" fmla="*/ 0 h 1265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9213" h="1265765">
                <a:moveTo>
                  <a:pt x="0" y="0"/>
                </a:moveTo>
                <a:lnTo>
                  <a:pt x="0" y="1265765"/>
                </a:lnTo>
                <a:lnTo>
                  <a:pt x="5982881" y="1265765"/>
                </a:lnTo>
                <a:cubicBezTo>
                  <a:pt x="6212815" y="1265765"/>
                  <a:pt x="6399213" y="1079367"/>
                  <a:pt x="6399213" y="849433"/>
                </a:cubicBezTo>
                <a:lnTo>
                  <a:pt x="6399213"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5BD6B3E3-A05B-4311-9C9A-DA8A512CAB97}" type="datetime1">
              <a:rPr lang="en-US" smtClean="0"/>
              <a:t>3/25/2026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798217" y="630935"/>
            <a:ext cx="8266176" cy="5605272"/>
          </a:xfrm>
        </p:spPr>
        <p:txBody>
          <a:bodyPr anchor="ctr">
            <a:norm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29199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CEC059F-651D-D540-DF60-D6361D9C716B}"/>
              </a:ext>
            </a:extLst>
          </p:cNvPr>
          <p:cNvSpPr/>
          <p:nvPr userDrawn="1"/>
        </p:nvSpPr>
        <p:spPr>
          <a:xfrm flipV="1">
            <a:off x="1" y="6099048"/>
            <a:ext cx="10487111" cy="758952"/>
          </a:xfrm>
          <a:custGeom>
            <a:avLst/>
            <a:gdLst>
              <a:gd name="connsiteX0" fmla="*/ 0 w 10487111"/>
              <a:gd name="connsiteY0" fmla="*/ 758952 h 758952"/>
              <a:gd name="connsiteX1" fmla="*/ 10070779 w 10487111"/>
              <a:gd name="connsiteY1" fmla="*/ 758952 h 758952"/>
              <a:gd name="connsiteX2" fmla="*/ 10487111 w 10487111"/>
              <a:gd name="connsiteY2" fmla="*/ 342620 h 758952"/>
              <a:gd name="connsiteX3" fmla="*/ 10487111 w 10487111"/>
              <a:gd name="connsiteY3" fmla="*/ 0 h 758952"/>
              <a:gd name="connsiteX4" fmla="*/ 0 w 10487111"/>
              <a:gd name="connsiteY4" fmla="*/ 0 h 758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7111" h="758952">
                <a:moveTo>
                  <a:pt x="0" y="758952"/>
                </a:moveTo>
                <a:lnTo>
                  <a:pt x="10070779" y="758952"/>
                </a:lnTo>
                <a:cubicBezTo>
                  <a:pt x="10300713" y="758952"/>
                  <a:pt x="10487111" y="572554"/>
                  <a:pt x="10487111" y="342620"/>
                </a:cubicBezTo>
                <a:lnTo>
                  <a:pt x="10487111" y="0"/>
                </a:lnTo>
                <a:lnTo>
                  <a:pt x="0"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FAEFBAE2-1C27-41D0-8DBA-D202F753417F}" type="datetime1">
              <a:rPr lang="en-US" smtClean="0"/>
              <a:t>3/25/2026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7068312" y="6492240"/>
            <a:ext cx="2660904" cy="338328"/>
          </a:xfrm>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9820656" y="6492240"/>
            <a:ext cx="457200" cy="338328"/>
          </a:xfrm>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283464" y="1596767"/>
            <a:ext cx="9537192" cy="4142232"/>
          </a:xfrm>
        </p:spPr>
        <p:txBody>
          <a:bodyPr anchor="b">
            <a:normAutofit/>
          </a:bodyPr>
          <a:lstStyle>
            <a:lvl1pPr marL="0" indent="0">
              <a:lnSpc>
                <a:spcPct val="100000"/>
              </a:lnSpc>
              <a:buNone/>
              <a:defRPr sz="6000" b="1"/>
            </a:lvl1pPr>
            <a:lvl2pPr marL="228600" indent="0">
              <a:lnSpc>
                <a:spcPct val="100000"/>
              </a:lnSpc>
              <a:buNone/>
              <a:defRPr sz="5400" b="1"/>
            </a:lvl2pPr>
            <a:lvl3pPr marL="457200" indent="0">
              <a:lnSpc>
                <a:spcPct val="100000"/>
              </a:lnSpc>
              <a:buNone/>
              <a:defRPr sz="4800" b="1"/>
            </a:lvl3pPr>
            <a:lvl4pPr marL="685800" indent="0">
              <a:lnSpc>
                <a:spcPct val="100000"/>
              </a:lnSpc>
              <a:buNone/>
              <a:defRPr sz="4400" b="1"/>
            </a:lvl4pPr>
            <a:lvl5pPr marL="914400" indent="0">
              <a:lnSpc>
                <a:spcPct val="100000"/>
              </a:lnSpc>
              <a:buNone/>
              <a:defRPr sz="40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78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31172" y="293302"/>
            <a:ext cx="11125032" cy="96510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31172" y="1384847"/>
            <a:ext cx="11125032" cy="49051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E21D4C7-8630-4B98-978C-30388BBD4EE8}" type="datetime1">
              <a:rPr lang="en-US" smtClean="0"/>
              <a:t>3/25/2026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4C450F2-3BB4-4AE4-8A35-A9D7AEA4C850}" type="slidenum">
              <a:rPr lang="en-US" smtClean="0"/>
              <a:t>‹#›</a:t>
            </a:fld>
            <a:endParaRPr lang="en-US" dirty="0"/>
          </a:p>
        </p:txBody>
      </p:sp>
    </p:spTree>
    <p:extLst>
      <p:ext uri="{BB962C8B-B14F-4D97-AF65-F5344CB8AC3E}">
        <p14:creationId xmlns:p14="http://schemas.microsoft.com/office/powerpoint/2010/main" val="6949013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524002"/>
            <a:ext cx="9198864" cy="2871216"/>
          </a:xfrm>
        </p:spPr>
        <p:txBody>
          <a:bodyPr anchor="ctr">
            <a:normAutofit/>
          </a:bodyPr>
          <a:lstStyle>
            <a:lvl1pPr>
              <a:lnSpc>
                <a:spcPct val="110000"/>
              </a:lnSpc>
              <a:defRPr sz="4000" cap="none" baseline="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6A453612-8941-41EA-ABBA-F717A06C8346}" type="datetime1">
              <a:rPr lang="en-US" smtClean="0"/>
              <a:t>3/25/2026</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376672"/>
            <a:ext cx="9198864" cy="466344"/>
          </a:xfrm>
        </p:spPr>
        <p:txBody>
          <a:bodyPr>
            <a:normAutofit/>
          </a:bodyPr>
          <a:lstStyle>
            <a:lvl1pPr marL="0" indent="0">
              <a:buNone/>
              <a:defRPr sz="2200" b="1" cap="all" baseline="0">
                <a:solidFill>
                  <a:schemeClr val="accent1"/>
                </a:solidFill>
              </a:defRPr>
            </a:lvl1pPr>
            <a:lvl2pPr marL="228600" indent="0">
              <a:buNone/>
              <a:defRPr sz="2000" b="1" cap="all" baseline="0">
                <a:solidFill>
                  <a:schemeClr val="accent1"/>
                </a:solidFill>
              </a:defRPr>
            </a:lvl2pPr>
            <a:lvl3pPr marL="457200" indent="0">
              <a:buNone/>
              <a:defRPr sz="1800" b="1" cap="all" baseline="0">
                <a:solidFill>
                  <a:schemeClr val="accent1"/>
                </a:solidFill>
              </a:defRPr>
            </a:lvl3pPr>
            <a:lvl4pPr marL="685800" indent="0">
              <a:buNone/>
              <a:defRPr sz="1600" b="1" cap="all" baseline="0">
                <a:solidFill>
                  <a:schemeClr val="accent1"/>
                </a:solidFill>
              </a:defRPr>
            </a:lvl4pPr>
            <a:lvl5pPr marL="914400" indent="0">
              <a:buNone/>
              <a:defRPr sz="1400" b="1" cap="all" baseline="0">
                <a:solidFill>
                  <a:schemeClr val="accent1"/>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4852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19D41517-889E-CBB7-FD17-C5FECA783B2A}"/>
              </a:ext>
            </a:extLst>
          </p:cNvPr>
          <p:cNvSpPr/>
          <p:nvPr userDrawn="1"/>
        </p:nvSpPr>
        <p:spPr>
          <a:xfrm flipV="1">
            <a:off x="0" y="823828"/>
            <a:ext cx="11385608" cy="6034172"/>
          </a:xfrm>
          <a:custGeom>
            <a:avLst/>
            <a:gdLst>
              <a:gd name="connsiteX0" fmla="*/ 0 w 11385608"/>
              <a:gd name="connsiteY0" fmla="*/ 6034172 h 6034172"/>
              <a:gd name="connsiteX1" fmla="*/ 10969276 w 11385608"/>
              <a:gd name="connsiteY1" fmla="*/ 6034172 h 6034172"/>
              <a:gd name="connsiteX2" fmla="*/ 11385608 w 11385608"/>
              <a:gd name="connsiteY2" fmla="*/ 5617840 h 6034172"/>
              <a:gd name="connsiteX3" fmla="*/ 11385608 w 11385608"/>
              <a:gd name="connsiteY3" fmla="*/ 0 h 6034172"/>
              <a:gd name="connsiteX4" fmla="*/ 0 w 11385608"/>
              <a:gd name="connsiteY4" fmla="*/ 0 h 603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5608" h="6034172">
                <a:moveTo>
                  <a:pt x="0" y="6034172"/>
                </a:moveTo>
                <a:lnTo>
                  <a:pt x="10969276" y="6034172"/>
                </a:lnTo>
                <a:cubicBezTo>
                  <a:pt x="11199210" y="6034172"/>
                  <a:pt x="11385608" y="5847774"/>
                  <a:pt x="11385608" y="5617840"/>
                </a:cubicBezTo>
                <a:lnTo>
                  <a:pt x="11385608" y="0"/>
                </a:lnTo>
                <a:lnTo>
                  <a:pt x="0"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429768" y="1783080"/>
            <a:ext cx="8499079" cy="2249424"/>
          </a:xfrm>
        </p:spPr>
        <p:txBody>
          <a:bodyPr anchor="t">
            <a:normAutofit/>
          </a:bodyPr>
          <a:lstStyle>
            <a:lvl1pPr>
              <a:lnSpc>
                <a:spcPct val="100000"/>
              </a:lnSpc>
              <a:defRPr sz="3600" cap="none" baseline="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73D6CD22-E4B3-48A1-94CA-B89DB574ED80}" type="datetime1">
              <a:rPr lang="en-US" smtClean="0"/>
              <a:t>3/25/2026</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a:xfrm>
            <a:off x="8669124" y="6492240"/>
            <a:ext cx="2660904" cy="338328"/>
          </a:xfrm>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a:xfrm>
            <a:off x="11421468" y="6492240"/>
            <a:ext cx="457200" cy="338328"/>
          </a:xfrm>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429768" y="5120640"/>
            <a:ext cx="5431536" cy="1289304"/>
          </a:xfrm>
        </p:spPr>
        <p:txBody>
          <a:bodyPr vert="horz" lIns="91440" tIns="45720" rIns="91440" bIns="45720" rtlCol="0" anchor="ctr">
            <a:normAutofit/>
          </a:bodyPr>
          <a:lstStyle>
            <a:lvl1pPr marL="0" indent="0">
              <a:buNone/>
              <a:defRPr lang="en-US" b="1" cap="all" baseline="0" dirty="0"/>
            </a:lvl1pPr>
            <a:lvl2pPr marL="228600" indent="0">
              <a:buNone/>
              <a:defRPr lang="en-US" b="1" cap="all" baseline="0" dirty="0"/>
            </a:lvl2pPr>
            <a:lvl3pPr marL="457200" indent="0">
              <a:buNone/>
              <a:defRPr lang="en-US" b="1" cap="all" baseline="0" dirty="0"/>
            </a:lvl3pPr>
            <a:lvl4pPr marL="685800" indent="0">
              <a:buNone/>
              <a:defRPr lang="en-US" b="1" cap="all" baseline="0" dirty="0"/>
            </a:lvl4pPr>
            <a:lvl5pPr marL="914400" indent="0">
              <a:buNone/>
              <a:defRPr lang="en-US" b="1" cap="all" baseline="0"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47544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rmAutofit/>
          </a:bodyPr>
          <a:lstStyle>
            <a:lvl1pPr>
              <a:defRPr sz="5400"/>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7C38B47-093E-417D-A1C3-81EEF797AC69}" type="datetime1">
              <a:rPr lang="en-US" smtClean="0"/>
              <a:t>3/25/2026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68965601"/>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8430768"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8430768" cy="182880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250925D-4314-49E4-A383-289640FEB5E3}" type="datetime1">
              <a:rPr lang="en-US" smtClean="0"/>
              <a:t>3/25/2026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4447880"/>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778C515B-8D5A-0268-9044-7B2013C87E02}"/>
              </a:ext>
            </a:extLst>
          </p:cNvPr>
          <p:cNvSpPr>
            <a:spLocks noGrp="1"/>
          </p:cNvSpPr>
          <p:nvPr>
            <p:ph type="body" sz="quarter" idx="13"/>
          </p:nvPr>
        </p:nvSpPr>
        <p:spPr>
          <a:xfrm>
            <a:off x="429767" y="2020825"/>
            <a:ext cx="5212208" cy="42847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13C7061A-8ED7-8B72-BD2B-2DF67F8C7A75}"/>
              </a:ext>
            </a:extLst>
          </p:cNvPr>
          <p:cNvSpPr>
            <a:spLocks noGrp="1"/>
          </p:cNvSpPr>
          <p:nvPr>
            <p:ph type="body" sz="quarter" idx="14"/>
          </p:nvPr>
        </p:nvSpPr>
        <p:spPr>
          <a:xfrm>
            <a:off x="6381622" y="2020822"/>
            <a:ext cx="5212208" cy="4284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E2C59E0-667A-459A-BBD1-70DA72C3C576}" type="datetime1">
              <a:rPr lang="en-US" smtClean="0"/>
              <a:t>3/25/2026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313187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A211279F-0D05-3637-19CD-29468F4DD2F3}"/>
              </a:ext>
            </a:extLst>
          </p:cNvPr>
          <p:cNvSpPr>
            <a:spLocks noGrp="1"/>
          </p:cNvSpPr>
          <p:nvPr>
            <p:ph type="body" sz="quarter" idx="13"/>
          </p:nvPr>
        </p:nvSpPr>
        <p:spPr>
          <a:xfrm>
            <a:off x="430213" y="2021134"/>
            <a:ext cx="5211762" cy="4343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F1B170DE-636A-B1A9-2EAB-C426DBFB3E5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706CC00B-2F01-4379-B0FD-8DA094C16FA4}" type="datetime1">
              <a:rPr lang="en-US" smtClean="0"/>
              <a:t>3/25/2026</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1663176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Picture Placeholder 8">
            <a:extLst>
              <a:ext uri="{FF2B5EF4-FFF2-40B4-BE49-F238E27FC236}">
                <a16:creationId xmlns:a16="http://schemas.microsoft.com/office/drawing/2014/main" id="{FA23F0E6-EDAF-3A7F-5EC8-F911E9AE48EF}"/>
              </a:ext>
            </a:extLst>
          </p:cNvPr>
          <p:cNvSpPr>
            <a:spLocks noGrp="1"/>
          </p:cNvSpPr>
          <p:nvPr>
            <p:ph type="pic" sz="quarter" idx="13"/>
          </p:nvPr>
        </p:nvSpPr>
        <p:spPr>
          <a:xfrm>
            <a:off x="4502843" y="0"/>
            <a:ext cx="7689157" cy="6399152"/>
          </a:xfrm>
          <a:custGeom>
            <a:avLst/>
            <a:gdLst>
              <a:gd name="connsiteX0" fmla="*/ 0 w 7689157"/>
              <a:gd name="connsiteY0" fmla="*/ 0 h 6399152"/>
              <a:gd name="connsiteX1" fmla="*/ 7689157 w 7689157"/>
              <a:gd name="connsiteY1" fmla="*/ 0 h 6399152"/>
              <a:gd name="connsiteX2" fmla="*/ 7689157 w 7689157"/>
              <a:gd name="connsiteY2" fmla="*/ 6399152 h 6399152"/>
              <a:gd name="connsiteX3" fmla="*/ 578440 w 7689157"/>
              <a:gd name="connsiteY3" fmla="*/ 6399152 h 6399152"/>
              <a:gd name="connsiteX4" fmla="*/ 0 w 7689157"/>
              <a:gd name="connsiteY4" fmla="*/ 582071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399152">
                <a:moveTo>
                  <a:pt x="0" y="0"/>
                </a:moveTo>
                <a:lnTo>
                  <a:pt x="7689157" y="0"/>
                </a:lnTo>
                <a:lnTo>
                  <a:pt x="7689157" y="6399152"/>
                </a:lnTo>
                <a:lnTo>
                  <a:pt x="578440" y="6399152"/>
                </a:lnTo>
                <a:cubicBezTo>
                  <a:pt x="258976" y="6399152"/>
                  <a:pt x="0" y="6140176"/>
                  <a:pt x="0" y="5820712"/>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5019F103-9E7C-4D5A-827C-0D2D66EE1CD2}" type="datetime1">
              <a:rPr lang="en-US" smtClean="0"/>
              <a:t>3/25/2026</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66327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ct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Picture Placeholder 8">
            <a:extLst>
              <a:ext uri="{FF2B5EF4-FFF2-40B4-BE49-F238E27FC236}">
                <a16:creationId xmlns:a16="http://schemas.microsoft.com/office/drawing/2014/main" id="{A9E06FED-92D3-C4D6-28D7-600D842F7AC3}"/>
              </a:ext>
            </a:extLst>
          </p:cNvPr>
          <p:cNvSpPr>
            <a:spLocks noGrp="1"/>
          </p:cNvSpPr>
          <p:nvPr>
            <p:ph type="pic" sz="quarter" idx="13"/>
          </p:nvPr>
        </p:nvSpPr>
        <p:spPr>
          <a:xfrm>
            <a:off x="0" y="0"/>
            <a:ext cx="11733150" cy="5135804"/>
          </a:xfrm>
          <a:custGeom>
            <a:avLst/>
            <a:gdLst>
              <a:gd name="connsiteX0" fmla="*/ 0 w 11733150"/>
              <a:gd name="connsiteY0" fmla="*/ 0 h 5135804"/>
              <a:gd name="connsiteX1" fmla="*/ 11733150 w 11733150"/>
              <a:gd name="connsiteY1" fmla="*/ 0 h 5135804"/>
              <a:gd name="connsiteX2" fmla="*/ 11733150 w 11733150"/>
              <a:gd name="connsiteY2" fmla="*/ 4533808 h 5135804"/>
              <a:gd name="connsiteX3" fmla="*/ 11131154 w 11733150"/>
              <a:gd name="connsiteY3" fmla="*/ 5135804 h 5135804"/>
              <a:gd name="connsiteX4" fmla="*/ 0 w 11733150"/>
              <a:gd name="connsiteY4" fmla="*/ 5135804 h 5135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5135804">
                <a:moveTo>
                  <a:pt x="0" y="0"/>
                </a:moveTo>
                <a:lnTo>
                  <a:pt x="11733150" y="0"/>
                </a:lnTo>
                <a:lnTo>
                  <a:pt x="11733150" y="4533808"/>
                </a:lnTo>
                <a:cubicBezTo>
                  <a:pt x="11733150" y="4866281"/>
                  <a:pt x="11463627" y="5135804"/>
                  <a:pt x="11131154" y="5135804"/>
                </a:cubicBezTo>
                <a:lnTo>
                  <a:pt x="0" y="5135804"/>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bg1"/>
                </a:solidFill>
                <a:effectLst/>
              </a:defRPr>
            </a:lvl1pPr>
          </a:lstStyle>
          <a:p>
            <a:fld id="{8C13480A-5F85-4A30-80F2-F92581C6474C}" type="datetime1">
              <a:rPr lang="en-US" smtClean="0"/>
              <a:t>3/25/2026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bg1"/>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vert="horz" lIns="91440" tIns="45720" rIns="91440" bIns="45720" rtlCol="0" anchor="ctr"/>
          <a:lstStyle>
            <a:lvl1pPr>
              <a:defRPr lang="en-US" smtClean="0">
                <a:solidFill>
                  <a:schemeClr val="bg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52783422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Picture Placeholder 6">
            <a:extLst>
              <a:ext uri="{FF2B5EF4-FFF2-40B4-BE49-F238E27FC236}">
                <a16:creationId xmlns:a16="http://schemas.microsoft.com/office/drawing/2014/main" id="{3D161DAC-42AF-C3D9-37A1-04B90F30DEED}"/>
              </a:ext>
            </a:extLst>
          </p:cNvPr>
          <p:cNvSpPr>
            <a:spLocks noGrp="1"/>
          </p:cNvSpPr>
          <p:nvPr>
            <p:ph type="pic" sz="quarter" idx="13"/>
          </p:nvPr>
        </p:nvSpPr>
        <p:spPr>
          <a:xfrm>
            <a:off x="5586160" y="0"/>
            <a:ext cx="6605841" cy="6399152"/>
          </a:xfrm>
          <a:custGeom>
            <a:avLst/>
            <a:gdLst>
              <a:gd name="connsiteX0" fmla="*/ 0 w 6605841"/>
              <a:gd name="connsiteY0" fmla="*/ 0 h 6399152"/>
              <a:gd name="connsiteX1" fmla="*/ 6605841 w 6605841"/>
              <a:gd name="connsiteY1" fmla="*/ 0 h 6399152"/>
              <a:gd name="connsiteX2" fmla="*/ 6605841 w 6605841"/>
              <a:gd name="connsiteY2" fmla="*/ 6399152 h 6399152"/>
              <a:gd name="connsiteX3" fmla="*/ 601995 w 6605841"/>
              <a:gd name="connsiteY3" fmla="*/ 6399152 h 6399152"/>
              <a:gd name="connsiteX4" fmla="*/ 0 w 6605841"/>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5841" h="6399152">
                <a:moveTo>
                  <a:pt x="0" y="0"/>
                </a:moveTo>
                <a:lnTo>
                  <a:pt x="6605841" y="0"/>
                </a:lnTo>
                <a:lnTo>
                  <a:pt x="6605841" y="6399152"/>
                </a:lnTo>
                <a:lnTo>
                  <a:pt x="601995" y="6399152"/>
                </a:lnTo>
                <a:cubicBezTo>
                  <a:pt x="269522" y="6399152"/>
                  <a:pt x="0" y="6129629"/>
                  <a:pt x="0" y="5797156"/>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2BF18D3-87BE-4A2D-AD2C-B21E415FD900}" type="datetime1">
              <a:rPr lang="en-US" smtClean="0"/>
              <a:t>3/25/2026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30542124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Picture Placeholder 6">
            <a:extLst>
              <a:ext uri="{FF2B5EF4-FFF2-40B4-BE49-F238E27FC236}">
                <a16:creationId xmlns:a16="http://schemas.microsoft.com/office/drawing/2014/main" id="{DEE3B02A-3B83-3083-3F07-26E25C6C135D}"/>
              </a:ext>
            </a:extLst>
          </p:cNvPr>
          <p:cNvSpPr>
            <a:spLocks noGrp="1"/>
          </p:cNvSpPr>
          <p:nvPr>
            <p:ph type="pic" sz="quarter" idx="13"/>
          </p:nvPr>
        </p:nvSpPr>
        <p:spPr>
          <a:xfrm>
            <a:off x="6517248" y="0"/>
            <a:ext cx="5674753" cy="6399152"/>
          </a:xfrm>
          <a:custGeom>
            <a:avLst/>
            <a:gdLst>
              <a:gd name="connsiteX0" fmla="*/ 0 w 5674753"/>
              <a:gd name="connsiteY0" fmla="*/ 0 h 6399152"/>
              <a:gd name="connsiteX1" fmla="*/ 5674753 w 5674753"/>
              <a:gd name="connsiteY1" fmla="*/ 0 h 6399152"/>
              <a:gd name="connsiteX2" fmla="*/ 5674753 w 5674753"/>
              <a:gd name="connsiteY2" fmla="*/ 6399152 h 6399152"/>
              <a:gd name="connsiteX3" fmla="*/ 601996 w 5674753"/>
              <a:gd name="connsiteY3" fmla="*/ 6399152 h 6399152"/>
              <a:gd name="connsiteX4" fmla="*/ 0 w 5674753"/>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4753" h="6399152">
                <a:moveTo>
                  <a:pt x="0" y="0"/>
                </a:moveTo>
                <a:lnTo>
                  <a:pt x="5674753" y="0"/>
                </a:lnTo>
                <a:lnTo>
                  <a:pt x="5674753" y="6399152"/>
                </a:lnTo>
                <a:lnTo>
                  <a:pt x="601996" y="6399152"/>
                </a:lnTo>
                <a:cubicBezTo>
                  <a:pt x="269523" y="6399152"/>
                  <a:pt x="0" y="6129629"/>
                  <a:pt x="0" y="5797156"/>
                </a:cubicBez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73F0B94E-0195-4FC9-AEFD-CCBB878ACEDF}" type="datetime1">
              <a:rPr lang="en-US" smtClean="0"/>
              <a:t>3/25/2026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4408346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6">
            <a:extLst>
              <a:ext uri="{FF2B5EF4-FFF2-40B4-BE49-F238E27FC236}">
                <a16:creationId xmlns:a16="http://schemas.microsoft.com/office/drawing/2014/main" id="{1D6AB98B-BD95-F9FC-BB22-1A89B6EE3246}"/>
              </a:ext>
            </a:extLst>
          </p:cNvPr>
          <p:cNvSpPr>
            <a:spLocks noGrp="1"/>
          </p:cNvSpPr>
          <p:nvPr>
            <p:ph type="pic" sz="quarter" idx="13"/>
          </p:nvPr>
        </p:nvSpPr>
        <p:spPr>
          <a:xfrm>
            <a:off x="0" y="0"/>
            <a:ext cx="6604503" cy="6399152"/>
          </a:xfrm>
          <a:custGeom>
            <a:avLst/>
            <a:gdLst>
              <a:gd name="connsiteX0" fmla="*/ 0 w 6604503"/>
              <a:gd name="connsiteY0" fmla="*/ 0 h 6399152"/>
              <a:gd name="connsiteX1" fmla="*/ 6604503 w 6604503"/>
              <a:gd name="connsiteY1" fmla="*/ 0 h 6399152"/>
              <a:gd name="connsiteX2" fmla="*/ 6604503 w 6604503"/>
              <a:gd name="connsiteY2" fmla="*/ 5797156 h 6399152"/>
              <a:gd name="connsiteX3" fmla="*/ 6002507 w 6604503"/>
              <a:gd name="connsiteY3" fmla="*/ 6399152 h 6399152"/>
              <a:gd name="connsiteX4" fmla="*/ 0 w 6604503"/>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503" h="6399152">
                <a:moveTo>
                  <a:pt x="0" y="0"/>
                </a:moveTo>
                <a:lnTo>
                  <a:pt x="6604503" y="0"/>
                </a:lnTo>
                <a:lnTo>
                  <a:pt x="6604503" y="5797156"/>
                </a:lnTo>
                <a:cubicBezTo>
                  <a:pt x="6604503" y="6129629"/>
                  <a:pt x="6334980" y="6399152"/>
                  <a:pt x="6002507" y="6399152"/>
                </a:cubicBezTo>
                <a:lnTo>
                  <a:pt x="0" y="6399152"/>
                </a:lnTo>
                <a:close/>
              </a:path>
            </a:pathLst>
          </a:custGeom>
          <a:blipFill>
            <a:blip r:embed="rId2" cstate="screen">
              <a:extLst>
                <a:ext uri="{28A0092B-C50C-407E-A947-70E740481C1C}">
                  <a14:useLocalDpi xmlns:a14="http://schemas.microsoft.com/office/drawing/2010/main"/>
                </a:ext>
              </a:extLst>
            </a:blip>
            <a:stretch>
              <a:fillRect/>
            </a:stretch>
          </a:blipFill>
        </p:spPr>
        <p:txBody>
          <a:bodyPr wrap="square">
            <a:noAutofit/>
          </a:bodyPr>
          <a:lstStyle>
            <a:lvl1pPr marL="0" indent="0">
              <a:buNone/>
              <a:defRPr/>
            </a:lvl1p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9B0F68CC-6BDD-49E7-8971-97164A4B1FA2}" type="datetime1">
              <a:rPr lang="en-US" smtClean="0"/>
              <a:t>3/25/2026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1536592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lphaLcPeriod"/>
              <a:defRPr lang="en-US" dirty="0"/>
            </a:lvl2pPr>
            <a:lvl3pPr marL="800100" indent="-342900">
              <a:buFont typeface="+mj-lt"/>
              <a:buAutoNum type="romanLcPeriod"/>
              <a:defRPr lang="en-US" dirty="0"/>
            </a:lvl3pPr>
            <a:lvl4pPr marL="914400" indent="-228600">
              <a:buFont typeface="+mj-lt"/>
              <a:buAutoNum type="arabicParenR"/>
              <a:defRPr lang="en-US" dirty="0"/>
            </a:lvl4pPr>
            <a:lvl5pPr marL="1143000" indent="-228600">
              <a:buFont typeface="+mj-lt"/>
              <a:buAutoNum type="alphaLcParen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E244D5D5-F2FF-4BCB-BACC-FA9A736697CB}" type="datetime1">
              <a:rPr lang="en-US" smtClean="0"/>
              <a:t>3/25/2026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8281871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31173" y="285210"/>
            <a:ext cx="10653578" cy="965101"/>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31172" y="1384847"/>
            <a:ext cx="10653579" cy="49051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31172" y="6490524"/>
            <a:ext cx="2841959" cy="336141"/>
          </a:xfrm>
          <a:prstGeom prst="rect">
            <a:avLst/>
          </a:prstGeom>
        </p:spPr>
        <p:txBody>
          <a:bodyPr vert="horz" lIns="91440" tIns="45720" rIns="91440" bIns="45720" rtlCol="0" anchor="ctr"/>
          <a:lstStyle>
            <a:lvl1pPr algn="l">
              <a:defRPr sz="800">
                <a:solidFill>
                  <a:schemeClr val="tx1"/>
                </a:solidFill>
              </a:defRPr>
            </a:lvl1pPr>
          </a:lstStyle>
          <a:p>
            <a:fld id="{072E1B28-DB45-4001-B295-7D7933E04419}" type="datetime1">
              <a:rPr lang="en-US" smtClean="0"/>
              <a:t>3/25/2026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93370" y="6490524"/>
            <a:ext cx="2662834" cy="336141"/>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48431" y="6490524"/>
            <a:ext cx="457200" cy="336141"/>
          </a:xfrm>
          <a:prstGeom prst="rect">
            <a:avLst/>
          </a:prstGeom>
        </p:spPr>
        <p:txBody>
          <a:bodyPr vert="horz" lIns="91440" tIns="45720" rIns="91440" bIns="45720" rtlCol="0" anchor="ctr"/>
          <a:lstStyle>
            <a:lvl1pPr algn="r">
              <a:defRPr sz="800">
                <a:solidFill>
                  <a:schemeClr val="tx1"/>
                </a:solidFill>
              </a:defRPr>
            </a:lvl1pPr>
          </a:lstStyle>
          <a:p>
            <a:fld id="{84C450F2-3BB4-4AE4-8A35-A9D7AEA4C850}" type="slidenum">
              <a:rPr lang="en-US" smtClean="0"/>
              <a:pPr/>
              <a:t>‹#›</a:t>
            </a:fld>
            <a:endParaRPr lang="en-US" dirty="0"/>
          </a:p>
        </p:txBody>
      </p:sp>
    </p:spTree>
    <p:extLst>
      <p:ext uri="{BB962C8B-B14F-4D97-AF65-F5344CB8AC3E}">
        <p14:creationId xmlns:p14="http://schemas.microsoft.com/office/powerpoint/2010/main" val="288222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hf hdr="0"/>
  <p:txStyles>
    <p:title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9.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0.sv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5.jpg"/><Relationship Id="rId5" Type="http://schemas.openxmlformats.org/officeDocument/2006/relationships/image" Target="../media/image23.pn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F95E9A5-DABC-4B08-8182-AA822ACFE553}"/>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A4712148-23A6-FE68-7718-0154E094A2B4}"/>
              </a:ext>
            </a:extLst>
          </p:cNvPr>
          <p:cNvSpPr>
            <a:spLocks noGrp="1"/>
          </p:cNvSpPr>
          <p:nvPr>
            <p:ph type="dt" sz="half" idx="10"/>
          </p:nvPr>
        </p:nvSpPr>
        <p:spPr/>
        <p:txBody>
          <a:bodyPr/>
          <a:lstStyle/>
          <a:p>
            <a:fld id="{FE21D4C7-8630-4B98-978C-30388BBD4EE8}" type="datetime1">
              <a:rPr lang="en-US" smtClean="0"/>
              <a:t>3/25/2026</a:t>
            </a:fld>
            <a:endParaRPr lang="en-US" dirty="0"/>
          </a:p>
        </p:txBody>
      </p:sp>
      <p:sp>
        <p:nvSpPr>
          <p:cNvPr id="5" name="Footer Placeholder 4">
            <a:extLst>
              <a:ext uri="{FF2B5EF4-FFF2-40B4-BE49-F238E27FC236}">
                <a16:creationId xmlns:a16="http://schemas.microsoft.com/office/drawing/2014/main" id="{3EAD13DA-D7E5-2B2C-87DC-6B9CC7BBD995}"/>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D90AA134-7122-28F1-D53C-17E8F7F170E4}"/>
              </a:ext>
            </a:extLst>
          </p:cNvPr>
          <p:cNvSpPr>
            <a:spLocks noGrp="1"/>
          </p:cNvSpPr>
          <p:nvPr>
            <p:ph type="sldNum" sz="quarter" idx="12"/>
          </p:nvPr>
        </p:nvSpPr>
        <p:spPr/>
        <p:txBody>
          <a:bodyPr/>
          <a:lstStyle/>
          <a:p>
            <a:fld id="{84C450F2-3BB4-4AE4-8A35-A9D7AEA4C850}" type="slidenum">
              <a:rPr lang="en-US" smtClean="0"/>
              <a:t>1</a:t>
            </a:fld>
            <a:endParaRPr lang="en-US" dirty="0"/>
          </a:p>
        </p:txBody>
      </p:sp>
      <p:pic>
        <p:nvPicPr>
          <p:cNvPr id="8" name="Graphic 7" descr="A modern, high-quality photograph of a sleek maritime control center with advanced navigation equipment, digital screens displaying ship routes, and a panoramic view of a harbor with ships and boats. The lighting should be bright and professional, conveying innovation and technology in the maritime sector. No visible or implied text, letters, or words should appear anywhere in the image. The composition should allow for centered title overlay and evoke a sense of authority, progress, and technological advancement">
            <a:extLst>
              <a:ext uri="{FF2B5EF4-FFF2-40B4-BE49-F238E27FC236}">
                <a16:creationId xmlns:a16="http://schemas.microsoft.com/office/drawing/2014/main" id="{AD814475-948C-4659-A129-37F7997936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34000" y="0"/>
            <a:ext cx="6858000" cy="6858000"/>
          </a:xfrm>
          <a:prstGeom prst="rect">
            <a:avLst/>
          </a:prstGeom>
        </p:spPr>
      </p:pic>
      <p:sp>
        <p:nvSpPr>
          <p:cNvPr id="9" name="TextBox 8">
            <a:extLst>
              <a:ext uri="{FF2B5EF4-FFF2-40B4-BE49-F238E27FC236}">
                <a16:creationId xmlns:a16="http://schemas.microsoft.com/office/drawing/2014/main" id="{A6A5B8AE-1481-4F44-B8FE-323E25ADDA56}"/>
              </a:ext>
            </a:extLst>
          </p:cNvPr>
          <p:cNvSpPr txBox="1"/>
          <p:nvPr/>
        </p:nvSpPr>
        <p:spPr>
          <a:xfrm>
            <a:off x="619125" y="567629"/>
            <a:ext cx="4391025" cy="4644331"/>
          </a:xfrm>
          <a:prstGeom prst="rect">
            <a:avLst/>
          </a:prstGeom>
          <a:noFill/>
        </p:spPr>
        <p:txBody>
          <a:bodyPr wrap="square" rtlCol="0">
            <a:normAutofit fontScale="77500" lnSpcReduction="20000"/>
          </a:bodyPr>
          <a:lstStyle/>
          <a:p>
            <a:pPr marL="0" algn="ctr">
              <a:buNone/>
            </a:pPr>
            <a:r>
              <a:rPr sz="4500" b="1" dirty="0">
                <a:solidFill>
                  <a:srgbClr val="6D7BF7"/>
                </a:solidFill>
                <a:effectLst/>
                <a:latin typeface="Avenir Next LT Pro" panose="020B0504020202020204" pitchFamily="34" charset="0"/>
              </a:rPr>
              <a:t>AUTORITATEA NAVALĂ ROMÂNĂ</a:t>
            </a:r>
            <a:endParaRPr lang="en-US" sz="4500" b="1" dirty="0">
              <a:solidFill>
                <a:srgbClr val="6D7BF7"/>
              </a:solidFill>
              <a:effectLst/>
              <a:latin typeface="Avenir Next LT Pro" panose="020B0504020202020204" pitchFamily="34" charset="0"/>
            </a:endParaRPr>
          </a:p>
          <a:p>
            <a:pPr marL="0" algn="l">
              <a:buNone/>
            </a:pPr>
            <a:endParaRPr lang="en-US" sz="4500" b="1" dirty="0">
              <a:solidFill>
                <a:srgbClr val="6D7BF7"/>
              </a:solidFill>
              <a:latin typeface="Avenir Next LT Pro" panose="020B0504020202020204" pitchFamily="34" charset="0"/>
            </a:endParaRPr>
          </a:p>
          <a:p>
            <a:pPr marL="0" algn="l">
              <a:buNone/>
            </a:pPr>
            <a:endParaRPr lang="en-US" sz="4500" b="1" dirty="0">
              <a:solidFill>
                <a:srgbClr val="6D7BF7"/>
              </a:solidFill>
              <a:latin typeface="Avenir Next LT Pro" panose="020B0504020202020204" pitchFamily="34" charset="0"/>
            </a:endParaRPr>
          </a:p>
          <a:p>
            <a:pPr marL="0" algn="l">
              <a:buNone/>
            </a:pPr>
            <a:endParaRPr lang="en-US" sz="4500" b="1" dirty="0">
              <a:solidFill>
                <a:srgbClr val="6D7BF7"/>
              </a:solidFill>
              <a:latin typeface="Avenir Next LT Pro" panose="020B0504020202020204" pitchFamily="34" charset="0"/>
            </a:endParaRPr>
          </a:p>
          <a:p>
            <a:pPr marL="0" algn="l">
              <a:buNone/>
            </a:pPr>
            <a:endParaRPr lang="en-US" sz="4500" b="1" dirty="0">
              <a:solidFill>
                <a:srgbClr val="6D7BF7"/>
              </a:solidFill>
              <a:latin typeface="Avenir Next LT Pro" panose="020B0504020202020204" pitchFamily="34" charset="0"/>
            </a:endParaRPr>
          </a:p>
          <a:p>
            <a:pPr marL="0" algn="l">
              <a:buNone/>
            </a:pPr>
            <a:endParaRPr lang="en-US" sz="4500" b="1" dirty="0">
              <a:solidFill>
                <a:srgbClr val="6D7BF7"/>
              </a:solidFill>
              <a:effectLst/>
              <a:latin typeface="Avenir Next LT Pro" panose="020B0504020202020204" pitchFamily="34" charset="0"/>
            </a:endParaRPr>
          </a:p>
          <a:p>
            <a:pPr marL="0" algn="l">
              <a:buNone/>
            </a:pPr>
            <a:endParaRPr lang="en-US" sz="4500" b="1" dirty="0">
              <a:solidFill>
                <a:srgbClr val="6D7BF7"/>
              </a:solidFill>
              <a:latin typeface="Avenir Next LT Pro" panose="020B0504020202020204" pitchFamily="34" charset="0"/>
            </a:endParaRPr>
          </a:p>
          <a:p>
            <a:pPr marL="0" algn="ctr">
              <a:buNone/>
            </a:pPr>
            <a:r>
              <a:rPr sz="4500" b="1" dirty="0">
                <a:solidFill>
                  <a:srgbClr val="6D7BF7"/>
                </a:solidFill>
                <a:effectLst/>
                <a:latin typeface="Avenir Next LT Pro" panose="020B0504020202020204" pitchFamily="34" charset="0"/>
              </a:rPr>
              <a:t>LAURENȚIU PRICOP</a:t>
            </a:r>
            <a:r>
              <a:rPr dirty="0">
                <a:effectLst/>
              </a:rPr>
              <a:t> </a:t>
            </a:r>
            <a:endParaRPr lang="en-US" dirty="0">
              <a:effectLst/>
            </a:endParaRPr>
          </a:p>
          <a:p>
            <a:endParaRPr lang="it-IT" dirty="0">
              <a:solidFill>
                <a:srgbClr val="FFFFFF"/>
              </a:solidFill>
              <a:latin typeface="Avenir Next LT Pro" panose="020B0504020202020204" pitchFamily="34" charset="0"/>
            </a:endParaRPr>
          </a:p>
        </p:txBody>
      </p:sp>
      <p:sp>
        <p:nvSpPr>
          <p:cNvPr id="10" name="TextBox 9">
            <a:extLst>
              <a:ext uri="{FF2B5EF4-FFF2-40B4-BE49-F238E27FC236}">
                <a16:creationId xmlns:a16="http://schemas.microsoft.com/office/drawing/2014/main" id="{02DED14B-D23B-4728-90EF-EF6E8EAEFF49}"/>
              </a:ext>
            </a:extLst>
          </p:cNvPr>
          <p:cNvSpPr txBox="1"/>
          <p:nvPr/>
        </p:nvSpPr>
        <p:spPr>
          <a:xfrm>
            <a:off x="1291478" y="5589240"/>
            <a:ext cx="3381375" cy="891480"/>
          </a:xfrm>
          <a:prstGeom prst="rect">
            <a:avLst/>
          </a:prstGeom>
          <a:noFill/>
        </p:spPr>
        <p:txBody>
          <a:bodyPr wrap="square" rtlCol="0">
            <a:normAutofit lnSpcReduction="10000"/>
          </a:bodyPr>
          <a:lstStyle/>
          <a:p>
            <a:pPr marL="0" algn="l">
              <a:buNone/>
            </a:pPr>
            <a:r>
              <a:rPr sz="2700" b="1" dirty="0">
                <a:solidFill>
                  <a:srgbClr val="FFFFFF"/>
                </a:solidFill>
                <a:effectLst/>
                <a:latin typeface="Avenir Next LT Pro" panose="020B0504020202020204" pitchFamily="34" charset="0"/>
              </a:rPr>
              <a:t>Lightning Talks </a:t>
            </a:r>
            <a:endParaRPr lang="en-US" sz="2700" b="1" dirty="0">
              <a:solidFill>
                <a:srgbClr val="FFFFFF"/>
              </a:solidFill>
              <a:effectLst/>
              <a:latin typeface="Avenir Next LT Pro" panose="020B0504020202020204" pitchFamily="34" charset="0"/>
            </a:endParaRPr>
          </a:p>
          <a:p>
            <a:pPr marL="0" algn="l">
              <a:buNone/>
            </a:pPr>
            <a:r>
              <a:rPr sz="2700" b="1" dirty="0">
                <a:solidFill>
                  <a:srgbClr val="FFFFFF"/>
                </a:solidFill>
                <a:effectLst/>
                <a:latin typeface="Avenir Next LT Pro" panose="020B0504020202020204" pitchFamily="34" charset="0"/>
              </a:rPr>
              <a:t>TECH FORWARD</a:t>
            </a:r>
            <a:r>
              <a:rPr dirty="0">
                <a:effectLst/>
              </a:rPr>
              <a:t> </a:t>
            </a:r>
            <a:endParaRPr lang="ro-RO" dirty="0"/>
          </a:p>
        </p:txBody>
      </p:sp>
      <p:pic>
        <p:nvPicPr>
          <p:cNvPr id="2" name="Picture 5" descr="Autoritatea Navală Română">
            <a:extLst>
              <a:ext uri="{FF2B5EF4-FFF2-40B4-BE49-F238E27FC236}">
                <a16:creationId xmlns:a16="http://schemas.microsoft.com/office/drawing/2014/main" id="{75F78025-72C5-EFF3-E7F5-147C1F60CD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6210" y="1683201"/>
            <a:ext cx="1002633" cy="1114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916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002A7F4-45F7-4A6F-99DF-A7D1D1A3DFB2}"/>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5875" y="0"/>
            <a:ext cx="12192000" cy="6858000"/>
          </a:xfrm>
          <a:prstGeom prst="rect">
            <a:avLst/>
          </a:prstGeom>
        </p:spPr>
      </p:pic>
      <p:sp>
        <p:nvSpPr>
          <p:cNvPr id="4" name="Date Placeholder 3">
            <a:extLst>
              <a:ext uri="{FF2B5EF4-FFF2-40B4-BE49-F238E27FC236}">
                <a16:creationId xmlns:a16="http://schemas.microsoft.com/office/drawing/2014/main" id="{563B75E2-86C8-FE81-4C37-A348C34C42EB}"/>
              </a:ext>
            </a:extLst>
          </p:cNvPr>
          <p:cNvSpPr>
            <a:spLocks noGrp="1"/>
          </p:cNvSpPr>
          <p:nvPr>
            <p:ph type="dt" sz="half" idx="10"/>
          </p:nvPr>
        </p:nvSpPr>
        <p:spPr/>
        <p:txBody>
          <a:bodyPr/>
          <a:lstStyle/>
          <a:p>
            <a:fld id="{FE21D4C7-8630-4B98-978C-30388BBD4EE8}" type="datetime1">
              <a:rPr lang="en-US" smtClean="0"/>
              <a:t>3/25/2026</a:t>
            </a:fld>
            <a:endParaRPr lang="en-US" dirty="0"/>
          </a:p>
        </p:txBody>
      </p:sp>
      <p:sp>
        <p:nvSpPr>
          <p:cNvPr id="5" name="Footer Placeholder 4">
            <a:extLst>
              <a:ext uri="{FF2B5EF4-FFF2-40B4-BE49-F238E27FC236}">
                <a16:creationId xmlns:a16="http://schemas.microsoft.com/office/drawing/2014/main" id="{014ED081-164D-93D2-4FE6-30849476377D}"/>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F4577395-4399-CB43-677F-25278C23067C}"/>
              </a:ext>
            </a:extLst>
          </p:cNvPr>
          <p:cNvSpPr>
            <a:spLocks noGrp="1"/>
          </p:cNvSpPr>
          <p:nvPr>
            <p:ph type="sldNum" sz="quarter" idx="12"/>
          </p:nvPr>
        </p:nvSpPr>
        <p:spPr/>
        <p:txBody>
          <a:bodyPr/>
          <a:lstStyle/>
          <a:p>
            <a:fld id="{84C450F2-3BB4-4AE4-8A35-A9D7AEA4C850}" type="slidenum">
              <a:rPr lang="en-US" smtClean="0"/>
              <a:t>2</a:t>
            </a:fld>
            <a:endParaRPr lang="en-US" dirty="0"/>
          </a:p>
        </p:txBody>
      </p:sp>
      <p:pic>
        <p:nvPicPr>
          <p:cNvPr id="8" name="Graphic 7">
            <a:extLst>
              <a:ext uri="{FF2B5EF4-FFF2-40B4-BE49-F238E27FC236}">
                <a16:creationId xmlns:a16="http://schemas.microsoft.com/office/drawing/2014/main" id="{5DD870B2-ADA4-4081-ACAE-6027022AFD6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875" y="0"/>
            <a:ext cx="4019550" cy="6858000"/>
          </a:xfrm>
          <a:prstGeom prst="rect">
            <a:avLst/>
          </a:prstGeom>
        </p:spPr>
      </p:pic>
      <p:sp>
        <p:nvSpPr>
          <p:cNvPr id="9" name="TextBox 8">
            <a:extLst>
              <a:ext uri="{FF2B5EF4-FFF2-40B4-BE49-F238E27FC236}">
                <a16:creationId xmlns:a16="http://schemas.microsoft.com/office/drawing/2014/main" id="{01E82BC3-629F-466D-90CC-55A4E7B3FF72}"/>
              </a:ext>
            </a:extLst>
          </p:cNvPr>
          <p:cNvSpPr txBox="1"/>
          <p:nvPr/>
        </p:nvSpPr>
        <p:spPr>
          <a:xfrm>
            <a:off x="4370294" y="581025"/>
            <a:ext cx="7221631" cy="1257300"/>
          </a:xfrm>
          <a:prstGeom prst="rect">
            <a:avLst/>
          </a:prstGeom>
          <a:noFill/>
        </p:spPr>
        <p:txBody>
          <a:bodyPr wrap="square" rtlCol="0">
            <a:normAutofit fontScale="85000" lnSpcReduction="10000"/>
          </a:bodyPr>
          <a:lstStyle/>
          <a:p>
            <a:pPr marL="0" algn="l">
              <a:buNone/>
            </a:pPr>
            <a:r>
              <a:rPr sz="4500" b="1" dirty="0">
                <a:solidFill>
                  <a:srgbClr val="6D7BF7"/>
                </a:solidFill>
                <a:effectLst/>
                <a:latin typeface="Avenir Next LT Pro" panose="020B0504020202020204" pitchFamily="34" charset="0"/>
              </a:rPr>
              <a:t>EXPERIENȚĂ PROFESIONALĂ</a:t>
            </a:r>
            <a:endParaRPr lang="en-US" sz="4500" b="1" dirty="0">
              <a:solidFill>
                <a:srgbClr val="6D7BF7"/>
              </a:solidFill>
              <a:effectLst/>
              <a:latin typeface="Avenir Next LT Pro" panose="020B0504020202020204" pitchFamily="34" charset="0"/>
            </a:endParaRPr>
          </a:p>
          <a:p>
            <a:endParaRPr lang="en-US" dirty="0">
              <a:solidFill>
                <a:srgbClr val="6D7BF7"/>
              </a:solidFill>
            </a:endParaRPr>
          </a:p>
          <a:p>
            <a:r>
              <a:rPr lang="en-US" b="1" dirty="0">
                <a:solidFill>
                  <a:srgbClr val="6D7BF7"/>
                </a:solidFill>
              </a:rPr>
              <a:t>    </a:t>
            </a:r>
            <a:r>
              <a:rPr lang="ro-RO" b="1" dirty="0">
                <a:solidFill>
                  <a:srgbClr val="6D7BF7"/>
                </a:solidFill>
              </a:rPr>
              <a:t>STORY &amp; SCHIMBARE DE PERSPECTIVĂ</a:t>
            </a:r>
            <a:r>
              <a:rPr b="1" dirty="0">
                <a:solidFill>
                  <a:srgbClr val="6D7BF7"/>
                </a:solidFill>
                <a:effectLst/>
              </a:rPr>
              <a:t> </a:t>
            </a:r>
            <a:endParaRPr lang="ro-RO" b="1" dirty="0">
              <a:solidFill>
                <a:srgbClr val="6D7BF7"/>
              </a:solidFill>
            </a:endParaRPr>
          </a:p>
        </p:txBody>
      </p:sp>
      <p:sp>
        <p:nvSpPr>
          <p:cNvPr id="10" name="TextBox 9">
            <a:extLst>
              <a:ext uri="{FF2B5EF4-FFF2-40B4-BE49-F238E27FC236}">
                <a16:creationId xmlns:a16="http://schemas.microsoft.com/office/drawing/2014/main" id="{44659EA1-CB05-45DD-9A40-0774368B65CA}"/>
              </a:ext>
            </a:extLst>
          </p:cNvPr>
          <p:cNvSpPr txBox="1"/>
          <p:nvPr/>
        </p:nvSpPr>
        <p:spPr>
          <a:xfrm>
            <a:off x="4003675" y="1919063"/>
            <a:ext cx="8101956" cy="473186"/>
          </a:xfrm>
          <a:prstGeom prst="rect">
            <a:avLst/>
          </a:prstGeom>
          <a:noFill/>
        </p:spPr>
        <p:txBody>
          <a:bodyPr wrap="square" rtlCol="0">
            <a:noAutofit/>
          </a:bodyPr>
          <a:lstStyle/>
          <a:p>
            <a:pPr marL="0" algn="l">
              <a:buNone/>
            </a:pPr>
            <a:r>
              <a:rPr sz="1700" b="1" dirty="0">
                <a:solidFill>
                  <a:srgbClr val="FFFFFF"/>
                </a:solidFill>
                <a:effectLst/>
                <a:latin typeface="Avenir Next LT Pro" panose="020B0504020202020204" pitchFamily="34" charset="0"/>
              </a:rPr>
              <a:t>IT</a:t>
            </a:r>
            <a:r>
              <a:rPr lang="en-US" sz="1700" b="1" dirty="0">
                <a:solidFill>
                  <a:srgbClr val="FFFFFF"/>
                </a:solidFill>
                <a:latin typeface="Avenir Next LT Pro" panose="020B0504020202020204" pitchFamily="34" charset="0"/>
              </a:rPr>
              <a:t> -&gt; </a:t>
            </a:r>
            <a:r>
              <a:rPr sz="1700" b="1" dirty="0">
                <a:solidFill>
                  <a:srgbClr val="FFFFFF"/>
                </a:solidFill>
                <a:effectLst/>
                <a:latin typeface="Avenir Next LT Pro" panose="020B0504020202020204" pitchFamily="34" charset="0"/>
              </a:rPr>
              <a:t>cybersecurity </a:t>
            </a:r>
            <a:r>
              <a:rPr lang="en-US" sz="1700" b="1" dirty="0">
                <a:solidFill>
                  <a:srgbClr val="FFFFFF"/>
                </a:solidFill>
                <a:latin typeface="Avenir Next LT Pro" panose="020B0504020202020204" pitchFamily="34" charset="0"/>
              </a:rPr>
              <a:t>-&gt; </a:t>
            </a:r>
            <a:r>
              <a:rPr sz="1700" b="1" dirty="0" err="1">
                <a:solidFill>
                  <a:srgbClr val="FFFFFF"/>
                </a:solidFill>
                <a:effectLst/>
                <a:latin typeface="Avenir Next LT Pro" panose="020B0504020202020204" pitchFamily="34" charset="0"/>
              </a:rPr>
              <a:t>sisteme</a:t>
            </a:r>
            <a:r>
              <a:rPr sz="1700" b="1" dirty="0">
                <a:solidFill>
                  <a:srgbClr val="FFFFFF"/>
                </a:solidFill>
                <a:effectLst/>
                <a:latin typeface="Avenir Next LT Pro" panose="020B0504020202020204" pitchFamily="34" charset="0"/>
              </a:rPr>
              <a:t> maritime</a:t>
            </a:r>
            <a:r>
              <a:rPr lang="en-US" sz="1700" b="1" dirty="0">
                <a:solidFill>
                  <a:srgbClr val="FFFFFF"/>
                </a:solidFill>
                <a:latin typeface="Avenir Next LT Pro" panose="020B0504020202020204" pitchFamily="34" charset="0"/>
              </a:rPr>
              <a:t> -&gt; </a:t>
            </a:r>
            <a:r>
              <a:rPr lang="en-US" sz="1700" b="1" dirty="0" err="1">
                <a:solidFill>
                  <a:srgbClr val="FFFFFF"/>
                </a:solidFill>
                <a:latin typeface="Avenir Next LT Pro" panose="020B0504020202020204" pitchFamily="34" charset="0"/>
              </a:rPr>
              <a:t>securitatea</a:t>
            </a:r>
            <a:r>
              <a:rPr lang="en-US" sz="1700" b="1" dirty="0">
                <a:solidFill>
                  <a:srgbClr val="FFFFFF"/>
                </a:solidFill>
                <a:latin typeface="Avenir Next LT Pro" panose="020B0504020202020204" pitchFamily="34" charset="0"/>
              </a:rPr>
              <a:t> </a:t>
            </a:r>
            <a:r>
              <a:rPr lang="en-US" sz="1700" b="1" dirty="0" err="1">
                <a:solidFill>
                  <a:srgbClr val="FFFFFF"/>
                </a:solidFill>
                <a:latin typeface="Avenir Next LT Pro" panose="020B0504020202020204" pitchFamily="34" charset="0"/>
              </a:rPr>
              <a:t>infrastructurilor</a:t>
            </a:r>
            <a:r>
              <a:rPr lang="en-US" sz="1700" b="1" dirty="0">
                <a:solidFill>
                  <a:srgbClr val="FFFFFF"/>
                </a:solidFill>
                <a:latin typeface="Avenir Next LT Pro" panose="020B0504020202020204" pitchFamily="34" charset="0"/>
              </a:rPr>
              <a:t> </a:t>
            </a:r>
            <a:r>
              <a:rPr lang="en-US" sz="1700" b="1" dirty="0" err="1">
                <a:solidFill>
                  <a:srgbClr val="FFFFFF"/>
                </a:solidFill>
                <a:latin typeface="Avenir Next LT Pro" panose="020B0504020202020204" pitchFamily="34" charset="0"/>
              </a:rPr>
              <a:t>critice</a:t>
            </a:r>
            <a:endParaRPr lang="ro-RO" sz="1700" b="1" dirty="0"/>
          </a:p>
        </p:txBody>
      </p:sp>
      <p:sp>
        <p:nvSpPr>
          <p:cNvPr id="11" name="TextBox 10">
            <a:extLst>
              <a:ext uri="{FF2B5EF4-FFF2-40B4-BE49-F238E27FC236}">
                <a16:creationId xmlns:a16="http://schemas.microsoft.com/office/drawing/2014/main" id="{C5C0F0E9-D8F1-4F07-AB07-39608B05B6A6}"/>
              </a:ext>
            </a:extLst>
          </p:cNvPr>
          <p:cNvSpPr txBox="1"/>
          <p:nvPr/>
        </p:nvSpPr>
        <p:spPr>
          <a:xfrm>
            <a:off x="4084823" y="2946173"/>
            <a:ext cx="8091302" cy="2990427"/>
          </a:xfrm>
          <a:prstGeom prst="rect">
            <a:avLst/>
          </a:prstGeom>
          <a:noFill/>
        </p:spPr>
        <p:txBody>
          <a:bodyPr wrap="square" rtlCol="0">
            <a:normAutofit fontScale="55000" lnSpcReduction="20000"/>
          </a:bodyPr>
          <a:lstStyle/>
          <a:p>
            <a:pPr>
              <a:spcBef>
                <a:spcPts val="750"/>
              </a:spcBef>
            </a:pPr>
            <a:r>
              <a:rPr sz="3000" dirty="0">
                <a:solidFill>
                  <a:srgbClr val="FFFFFF"/>
                </a:solidFill>
                <a:latin typeface="Avenir Next LT Pro" panose="020B0504020202020204" pitchFamily="34" charset="0"/>
              </a:rPr>
              <a:t>20+ ani de </a:t>
            </a:r>
            <a:r>
              <a:rPr sz="3000" dirty="0" err="1">
                <a:solidFill>
                  <a:srgbClr val="FFFFFF"/>
                </a:solidFill>
                <a:latin typeface="Avenir Next LT Pro" panose="020B0504020202020204" pitchFamily="34" charset="0"/>
              </a:rPr>
              <a:t>experiență</a:t>
            </a:r>
            <a:r>
              <a:rPr sz="3000" dirty="0">
                <a:solidFill>
                  <a:srgbClr val="FFFFFF"/>
                </a:solidFill>
                <a:latin typeface="Avenir Next LT Pro" panose="020B0504020202020204" pitchFamily="34" charset="0"/>
              </a:rPr>
              <a:t> </a:t>
            </a:r>
            <a:r>
              <a:rPr sz="3000" dirty="0" err="1">
                <a:solidFill>
                  <a:srgbClr val="FFFFFF"/>
                </a:solidFill>
                <a:latin typeface="Avenir Next LT Pro" panose="020B0504020202020204" pitchFamily="34" charset="0"/>
              </a:rPr>
              <a:t>în</a:t>
            </a:r>
            <a:r>
              <a:rPr sz="3000" dirty="0">
                <a:solidFill>
                  <a:srgbClr val="FFFFFF"/>
                </a:solidFill>
                <a:latin typeface="Avenir Next LT Pro" panose="020B0504020202020204" pitchFamily="34" charset="0"/>
              </a:rPr>
              <a:t> </a:t>
            </a:r>
            <a:r>
              <a:rPr sz="3000" dirty="0" err="1">
                <a:solidFill>
                  <a:srgbClr val="FFFFFF"/>
                </a:solidFill>
                <a:latin typeface="Avenir Next LT Pro" panose="020B0504020202020204" pitchFamily="34" charset="0"/>
              </a:rPr>
              <a:t>arhitectură</a:t>
            </a:r>
            <a:r>
              <a:rPr sz="3000" dirty="0">
                <a:solidFill>
                  <a:srgbClr val="FFFFFF"/>
                </a:solidFill>
                <a:latin typeface="Avenir Next LT Pro" panose="020B0504020202020204" pitchFamily="34" charset="0"/>
              </a:rPr>
              <a:t> IT, </a:t>
            </a:r>
            <a:r>
              <a:rPr lang="en-US" sz="3000" dirty="0">
                <a:solidFill>
                  <a:srgbClr val="FFFFFF"/>
                </a:solidFill>
                <a:latin typeface="Avenir Next LT Pro" panose="020B0504020202020204" pitchFamily="34" charset="0"/>
              </a:rPr>
              <a:t>management IT, </a:t>
            </a:r>
            <a:r>
              <a:rPr sz="3000" dirty="0" err="1">
                <a:solidFill>
                  <a:srgbClr val="FFFFFF"/>
                </a:solidFill>
                <a:latin typeface="Avenir Next LT Pro" panose="020B0504020202020204" pitchFamily="34" charset="0"/>
              </a:rPr>
              <a:t>securitate</a:t>
            </a:r>
            <a:r>
              <a:rPr sz="3000" dirty="0">
                <a:solidFill>
                  <a:srgbClr val="FFFFFF"/>
                </a:solidFill>
                <a:latin typeface="Avenir Next LT Pro" panose="020B0504020202020204" pitchFamily="34" charset="0"/>
              </a:rPr>
              <a:t> </a:t>
            </a:r>
            <a:r>
              <a:rPr sz="3000" dirty="0" err="1">
                <a:solidFill>
                  <a:srgbClr val="FFFFFF"/>
                </a:solidFill>
                <a:latin typeface="Avenir Next LT Pro" panose="020B0504020202020204" pitchFamily="34" charset="0"/>
              </a:rPr>
              <a:t>cibernetică</a:t>
            </a:r>
            <a:r>
              <a:rPr sz="3000" dirty="0">
                <a:solidFill>
                  <a:srgbClr val="FFFFFF"/>
                </a:solidFill>
                <a:latin typeface="Avenir Next LT Pro" panose="020B0504020202020204" pitchFamily="34" charset="0"/>
              </a:rPr>
              <a:t> </a:t>
            </a:r>
            <a:r>
              <a:rPr sz="3000" dirty="0" err="1">
                <a:solidFill>
                  <a:srgbClr val="FFFFFF"/>
                </a:solidFill>
                <a:latin typeface="Avenir Next LT Pro" panose="020B0504020202020204" pitchFamily="34" charset="0"/>
              </a:rPr>
              <a:t>și</a:t>
            </a:r>
            <a:r>
              <a:rPr sz="3000" dirty="0">
                <a:solidFill>
                  <a:srgbClr val="FFFFFF"/>
                </a:solidFill>
                <a:latin typeface="Avenir Next LT Pro" panose="020B0504020202020204" pitchFamily="34" charset="0"/>
              </a:rPr>
              <a:t> </a:t>
            </a:r>
            <a:r>
              <a:rPr sz="3000" dirty="0" err="1">
                <a:solidFill>
                  <a:srgbClr val="FFFFFF"/>
                </a:solidFill>
                <a:latin typeface="Avenir Next LT Pro" panose="020B0504020202020204" pitchFamily="34" charset="0"/>
              </a:rPr>
              <a:t>sisteme</a:t>
            </a:r>
            <a:r>
              <a:rPr sz="3000" dirty="0">
                <a:solidFill>
                  <a:srgbClr val="FFFFFF"/>
                </a:solidFill>
                <a:latin typeface="Avenir Next LT Pro" panose="020B0504020202020204" pitchFamily="34" charset="0"/>
              </a:rPr>
              <a:t> </a:t>
            </a:r>
            <a:r>
              <a:rPr sz="3000" dirty="0" err="1">
                <a:solidFill>
                  <a:srgbClr val="FFFFFF"/>
                </a:solidFill>
                <a:latin typeface="Avenir Next LT Pro" panose="020B0504020202020204" pitchFamily="34" charset="0"/>
              </a:rPr>
              <a:t>critice</a:t>
            </a:r>
            <a:r>
              <a:rPr sz="3000" dirty="0">
                <a:solidFill>
                  <a:srgbClr val="FFFFFF"/>
                </a:solidFill>
                <a:latin typeface="Avenir Next LT Pro" panose="020B0504020202020204" pitchFamily="34" charset="0"/>
              </a:rPr>
              <a:t> maritime</a:t>
            </a:r>
            <a:endParaRPr lang="en-US" sz="3000" dirty="0">
              <a:solidFill>
                <a:srgbClr val="FFFFFF"/>
              </a:solidFill>
              <a:latin typeface="Avenir Next LT Pro" panose="020B0504020202020204" pitchFamily="34" charset="0"/>
            </a:endParaRPr>
          </a:p>
          <a:p>
            <a:pPr>
              <a:spcBef>
                <a:spcPts val="750"/>
              </a:spcBef>
            </a:pPr>
            <a:endParaRPr lang="en-US" sz="3000" dirty="0">
              <a:solidFill>
                <a:srgbClr val="FFFFFF"/>
              </a:solidFill>
              <a:latin typeface="Avenir Next LT Pro" panose="020B0504020202020204" pitchFamily="34" charset="0"/>
            </a:endParaRPr>
          </a:p>
          <a:p>
            <a:pPr>
              <a:spcBef>
                <a:spcPts val="750"/>
              </a:spcBef>
            </a:pPr>
            <a:r>
              <a:rPr lang="ro-RO" sz="3000" dirty="0">
                <a:solidFill>
                  <a:srgbClr val="FFFFFF"/>
                </a:solidFill>
                <a:latin typeface="Avenir Next LT Pro" panose="020B0504020202020204" pitchFamily="34" charset="0"/>
              </a:rPr>
              <a:t>6 ani Expert Național – </a:t>
            </a:r>
            <a:r>
              <a:rPr lang="en-US" sz="3000" dirty="0" err="1">
                <a:solidFill>
                  <a:srgbClr val="FFFFFF"/>
                </a:solidFill>
                <a:latin typeface="Avenir Next LT Pro" panose="020B0504020202020204" pitchFamily="34" charset="0"/>
              </a:rPr>
              <a:t>Agentia</a:t>
            </a:r>
            <a:r>
              <a:rPr lang="en-US" sz="3000" dirty="0">
                <a:solidFill>
                  <a:srgbClr val="FFFFFF"/>
                </a:solidFill>
                <a:latin typeface="Avenir Next LT Pro" panose="020B0504020202020204" pitchFamily="34" charset="0"/>
              </a:rPr>
              <a:t> </a:t>
            </a:r>
            <a:r>
              <a:rPr lang="en-US" sz="3000" dirty="0" err="1">
                <a:solidFill>
                  <a:srgbClr val="FFFFFF"/>
                </a:solidFill>
                <a:latin typeface="Avenir Next LT Pro" panose="020B0504020202020204" pitchFamily="34" charset="0"/>
              </a:rPr>
              <a:t>Europeana</a:t>
            </a:r>
            <a:r>
              <a:rPr lang="en-US" sz="3000" dirty="0">
                <a:solidFill>
                  <a:srgbClr val="FFFFFF"/>
                </a:solidFill>
                <a:latin typeface="Avenir Next LT Pro" panose="020B0504020202020204" pitchFamily="34" charset="0"/>
              </a:rPr>
              <a:t> </a:t>
            </a:r>
            <a:r>
              <a:rPr lang="en-US" sz="3000" dirty="0" err="1">
                <a:solidFill>
                  <a:srgbClr val="FFFFFF"/>
                </a:solidFill>
                <a:latin typeface="Avenir Next LT Pro" panose="020B0504020202020204" pitchFamily="34" charset="0"/>
              </a:rPr>
              <a:t>pentru</a:t>
            </a:r>
            <a:r>
              <a:rPr lang="en-US" sz="3000" dirty="0">
                <a:solidFill>
                  <a:srgbClr val="FFFFFF"/>
                </a:solidFill>
                <a:latin typeface="Avenir Next LT Pro" panose="020B0504020202020204" pitchFamily="34" charset="0"/>
              </a:rPr>
              <a:t> </a:t>
            </a:r>
            <a:r>
              <a:rPr lang="en-US" sz="3000" dirty="0" err="1">
                <a:solidFill>
                  <a:srgbClr val="FFFFFF"/>
                </a:solidFill>
                <a:latin typeface="Avenir Next LT Pro" panose="020B0504020202020204" pitchFamily="34" charset="0"/>
              </a:rPr>
              <a:t>Siguranta</a:t>
            </a:r>
            <a:r>
              <a:rPr lang="en-US" sz="3000" dirty="0">
                <a:solidFill>
                  <a:srgbClr val="FFFFFF"/>
                </a:solidFill>
                <a:latin typeface="Avenir Next LT Pro" panose="020B0504020202020204" pitchFamily="34" charset="0"/>
              </a:rPr>
              <a:t> Maritima</a:t>
            </a:r>
          </a:p>
          <a:p>
            <a:pPr>
              <a:spcBef>
                <a:spcPts val="750"/>
              </a:spcBef>
            </a:pPr>
            <a:endParaRPr lang="ro-RO" sz="3000" dirty="0">
              <a:solidFill>
                <a:srgbClr val="FFFFFF"/>
              </a:solidFill>
              <a:latin typeface="Avenir Next LT Pro" panose="020B0504020202020204" pitchFamily="34" charset="0"/>
            </a:endParaRPr>
          </a:p>
          <a:p>
            <a:pPr>
              <a:spcBef>
                <a:spcPts val="750"/>
              </a:spcBef>
            </a:pPr>
            <a:r>
              <a:rPr lang="en-US" sz="3000" dirty="0">
                <a:solidFill>
                  <a:srgbClr val="FFFFFF"/>
                </a:solidFill>
                <a:latin typeface="Avenir Next LT Pro" panose="020B0504020202020204" pitchFamily="34" charset="0"/>
              </a:rPr>
              <a:t>10 ani </a:t>
            </a:r>
            <a:r>
              <a:rPr lang="ro-RO" sz="3000" dirty="0" err="1">
                <a:solidFill>
                  <a:srgbClr val="FFFFFF"/>
                </a:solidFill>
                <a:latin typeface="Avenir Next LT Pro" panose="020B0504020202020204" pitchFamily="34" charset="0"/>
              </a:rPr>
              <a:t>Head</a:t>
            </a:r>
            <a:r>
              <a:rPr lang="ro-RO" sz="3000" dirty="0">
                <a:solidFill>
                  <a:srgbClr val="FFFFFF"/>
                </a:solidFill>
                <a:latin typeface="Avenir Next LT Pro" panose="020B0504020202020204" pitchFamily="34" charset="0"/>
              </a:rPr>
              <a:t> of IT – ANR (leadership, strategie, transformare digital</a:t>
            </a:r>
            <a:r>
              <a:rPr lang="en-US" sz="3000" dirty="0">
                <a:solidFill>
                  <a:srgbClr val="FFFFFF"/>
                </a:solidFill>
                <a:latin typeface="Avenir Next LT Pro" panose="020B0504020202020204" pitchFamily="34" charset="0"/>
              </a:rPr>
              <a:t>a</a:t>
            </a:r>
            <a:r>
              <a:rPr lang="ro-RO" sz="3000" dirty="0">
                <a:solidFill>
                  <a:srgbClr val="FFFFFF"/>
                </a:solidFill>
                <a:latin typeface="Avenir Next LT Pro" panose="020B0504020202020204" pitchFamily="34" charset="0"/>
              </a:rPr>
              <a:t>) </a:t>
            </a:r>
            <a:endParaRPr lang="en-US" sz="3000" dirty="0">
              <a:solidFill>
                <a:srgbClr val="FFFFFF"/>
              </a:solidFill>
              <a:latin typeface="Avenir Next LT Pro" panose="020B0504020202020204" pitchFamily="34" charset="0"/>
            </a:endParaRPr>
          </a:p>
          <a:p>
            <a:pPr>
              <a:spcBef>
                <a:spcPts val="750"/>
              </a:spcBef>
            </a:pPr>
            <a:endParaRPr lang="ro-RO" sz="3000" dirty="0">
              <a:solidFill>
                <a:srgbClr val="FFFFFF"/>
              </a:solidFill>
              <a:latin typeface="Avenir Next LT Pro" panose="020B0504020202020204" pitchFamily="34" charset="0"/>
            </a:endParaRPr>
          </a:p>
          <a:p>
            <a:pPr>
              <a:spcBef>
                <a:spcPts val="750"/>
              </a:spcBef>
            </a:pPr>
            <a:r>
              <a:rPr lang="ro-RO" sz="3000" dirty="0">
                <a:solidFill>
                  <a:srgbClr val="FFFFFF"/>
                </a:solidFill>
                <a:latin typeface="Avenir Next LT Pro" panose="020B0504020202020204" pitchFamily="34" charset="0"/>
              </a:rPr>
              <a:t>De la administrare rețele → la coordonare sisteme IT critice </a:t>
            </a:r>
            <a:endParaRPr lang="en-US" sz="3000" dirty="0">
              <a:solidFill>
                <a:srgbClr val="FFFFFF"/>
              </a:solidFill>
              <a:latin typeface="Avenir Next LT Pro" panose="020B0504020202020204" pitchFamily="34" charset="0"/>
            </a:endParaRPr>
          </a:p>
          <a:p>
            <a:pPr>
              <a:spcBef>
                <a:spcPts val="750"/>
              </a:spcBef>
            </a:pPr>
            <a:r>
              <a:rPr lang="en-US" sz="3000" dirty="0">
                <a:solidFill>
                  <a:srgbClr val="FFFFFF"/>
                </a:solidFill>
                <a:latin typeface="Avenir Next LT Pro" panose="020B0504020202020204" pitchFamily="34" charset="0"/>
              </a:rPr>
              <a:t>De la asset management </a:t>
            </a:r>
            <a:r>
              <a:rPr lang="ro-RO" sz="3000" dirty="0">
                <a:solidFill>
                  <a:srgbClr val="FFFFFF"/>
                </a:solidFill>
                <a:latin typeface="Avenir Next LT Pro" panose="020B0504020202020204" pitchFamily="34" charset="0"/>
              </a:rPr>
              <a:t>→ </a:t>
            </a:r>
            <a:r>
              <a:rPr lang="en-US" sz="3000" dirty="0">
                <a:solidFill>
                  <a:srgbClr val="FFFFFF"/>
                </a:solidFill>
                <a:latin typeface="Avenir Next LT Pro" panose="020B0504020202020204" pitchFamily="34" charset="0"/>
              </a:rPr>
              <a:t>la people management &amp; </a:t>
            </a:r>
            <a:r>
              <a:rPr lang="ro-RO" sz="3000" dirty="0">
                <a:solidFill>
                  <a:srgbClr val="FFFFFF"/>
                </a:solidFill>
                <a:latin typeface="Avenir Next LT Pro" panose="020B0504020202020204" pitchFamily="34" charset="0"/>
              </a:rPr>
              <a:t>leadership </a:t>
            </a:r>
            <a:endParaRPr lang="en-US" sz="3000" dirty="0">
              <a:solidFill>
                <a:srgbClr val="FFFFFF"/>
              </a:solidFill>
              <a:latin typeface="Avenir Next LT Pro" panose="020B0504020202020204" pitchFamily="34" charset="0"/>
            </a:endParaRPr>
          </a:p>
          <a:p>
            <a:pPr>
              <a:spcBef>
                <a:spcPts val="750"/>
              </a:spcBef>
            </a:pPr>
            <a:r>
              <a:rPr lang="en-US" sz="3000" dirty="0">
                <a:solidFill>
                  <a:srgbClr val="FFFFFF"/>
                </a:solidFill>
                <a:latin typeface="Avenir Next LT Pro" panose="020B0504020202020204" pitchFamily="34" charset="0"/>
              </a:rPr>
              <a:t>De la </a:t>
            </a:r>
            <a:r>
              <a:rPr lang="en-US" sz="3000" dirty="0" err="1">
                <a:solidFill>
                  <a:srgbClr val="FFFFFF"/>
                </a:solidFill>
                <a:latin typeface="Avenir Next LT Pro" panose="020B0504020202020204" pitchFamily="34" charset="0"/>
              </a:rPr>
              <a:t>nivel</a:t>
            </a:r>
            <a:r>
              <a:rPr lang="en-US" sz="3000" dirty="0">
                <a:solidFill>
                  <a:srgbClr val="FFFFFF"/>
                </a:solidFill>
                <a:latin typeface="Avenir Next LT Pro" panose="020B0504020202020204" pitchFamily="34" charset="0"/>
              </a:rPr>
              <a:t> local </a:t>
            </a:r>
            <a:r>
              <a:rPr lang="ro-RO" sz="3000" dirty="0">
                <a:solidFill>
                  <a:srgbClr val="FFFFFF"/>
                </a:solidFill>
                <a:latin typeface="Avenir Next LT Pro" panose="020B0504020202020204" pitchFamily="34" charset="0"/>
              </a:rPr>
              <a:t>→ </a:t>
            </a:r>
            <a:r>
              <a:rPr lang="en-US" sz="3000" dirty="0">
                <a:solidFill>
                  <a:srgbClr val="FFFFFF"/>
                </a:solidFill>
                <a:latin typeface="Avenir Next LT Pro" panose="020B0504020202020204" pitchFamily="34" charset="0"/>
              </a:rPr>
              <a:t>la </a:t>
            </a:r>
            <a:r>
              <a:rPr lang="ro-RO" sz="3000" dirty="0">
                <a:solidFill>
                  <a:srgbClr val="FFFFFF"/>
                </a:solidFill>
                <a:latin typeface="Avenir Next LT Pro" panose="020B0504020202020204" pitchFamily="34" charset="0"/>
              </a:rPr>
              <a:t>nivel european </a:t>
            </a:r>
          </a:p>
          <a:p>
            <a:pPr marL="0" marR="0" algn="l">
              <a:spcBef>
                <a:spcPts val="750"/>
              </a:spcBef>
              <a:buNone/>
            </a:pPr>
            <a:endParaRPr lang="ro-RO" dirty="0"/>
          </a:p>
        </p:txBody>
      </p:sp>
    </p:spTree>
    <p:extLst>
      <p:ext uri="{BB962C8B-B14F-4D97-AF65-F5344CB8AC3E}">
        <p14:creationId xmlns:p14="http://schemas.microsoft.com/office/powerpoint/2010/main" val="2032202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70E4013-EF3A-4771-9EA6-EA7142B48580}"/>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4710B376-86E9-60DA-6E73-32D8D5DEA996}"/>
              </a:ext>
            </a:extLst>
          </p:cNvPr>
          <p:cNvSpPr>
            <a:spLocks noGrp="1"/>
          </p:cNvSpPr>
          <p:nvPr>
            <p:ph type="dt" sz="half" idx="10"/>
          </p:nvPr>
        </p:nvSpPr>
        <p:spPr/>
        <p:txBody>
          <a:bodyPr/>
          <a:lstStyle/>
          <a:p>
            <a:fld id="{FE21D4C7-8630-4B98-978C-30388BBD4EE8}" type="datetime1">
              <a:rPr lang="en-US" smtClean="0"/>
              <a:t>3/25/2026</a:t>
            </a:fld>
            <a:endParaRPr lang="en-US" dirty="0"/>
          </a:p>
        </p:txBody>
      </p:sp>
      <p:sp>
        <p:nvSpPr>
          <p:cNvPr id="5" name="Footer Placeholder 4">
            <a:extLst>
              <a:ext uri="{FF2B5EF4-FFF2-40B4-BE49-F238E27FC236}">
                <a16:creationId xmlns:a16="http://schemas.microsoft.com/office/drawing/2014/main" id="{C21560D3-1E91-0775-5692-2E5CD6C4A930}"/>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CF33D5DB-604E-CD71-8657-93DBE483563F}"/>
              </a:ext>
            </a:extLst>
          </p:cNvPr>
          <p:cNvSpPr>
            <a:spLocks noGrp="1"/>
          </p:cNvSpPr>
          <p:nvPr>
            <p:ph type="sldNum" sz="quarter" idx="12"/>
          </p:nvPr>
        </p:nvSpPr>
        <p:spPr/>
        <p:txBody>
          <a:bodyPr/>
          <a:lstStyle/>
          <a:p>
            <a:fld id="{84C450F2-3BB4-4AE4-8A35-A9D7AEA4C850}" type="slidenum">
              <a:rPr lang="en-US" smtClean="0"/>
              <a:t>3</a:t>
            </a:fld>
            <a:endParaRPr lang="en-US" dirty="0"/>
          </a:p>
        </p:txBody>
      </p:sp>
      <p:pic>
        <p:nvPicPr>
          <p:cNvPr id="9" name="Graphic 8">
            <a:extLst>
              <a:ext uri="{FF2B5EF4-FFF2-40B4-BE49-F238E27FC236}">
                <a16:creationId xmlns:a16="http://schemas.microsoft.com/office/drawing/2014/main" id="{5EEDDB59-C25E-4229-B33F-A71C50A5F87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724" y="0"/>
            <a:ext cx="12185276" cy="6858000"/>
          </a:xfrm>
          <a:prstGeom prst="rect">
            <a:avLst/>
          </a:prstGeom>
        </p:spPr>
      </p:pic>
      <p:sp>
        <p:nvSpPr>
          <p:cNvPr id="13" name="TextBox 12">
            <a:extLst>
              <a:ext uri="{FF2B5EF4-FFF2-40B4-BE49-F238E27FC236}">
                <a16:creationId xmlns:a16="http://schemas.microsoft.com/office/drawing/2014/main" id="{57FE6894-7188-4723-AB6E-A1C94E3A1FBD}"/>
              </a:ext>
            </a:extLst>
          </p:cNvPr>
          <p:cNvSpPr txBox="1"/>
          <p:nvPr/>
        </p:nvSpPr>
        <p:spPr>
          <a:xfrm>
            <a:off x="3224699" y="2264375"/>
            <a:ext cx="7219150" cy="4132334"/>
          </a:xfrm>
          <a:prstGeom prst="rect">
            <a:avLst/>
          </a:prstGeom>
          <a:noFill/>
        </p:spPr>
        <p:txBody>
          <a:bodyPr wrap="square" rtlCol="0">
            <a:noAutofit/>
          </a:bodyPr>
          <a:lstStyle/>
          <a:p>
            <a:pPr marL="0" marR="0" algn="l">
              <a:buNone/>
            </a:pPr>
            <a:r>
              <a:rPr lang="en-US" sz="2400" b="1" dirty="0">
                <a:solidFill>
                  <a:srgbClr val="FFFFFF"/>
                </a:solidFill>
                <a:latin typeface="Avenir Next LT Pro" panose="020B0504020202020204" pitchFamily="34" charset="0"/>
              </a:rPr>
              <a:t>RESPONSABILITATI SI </a:t>
            </a:r>
            <a:r>
              <a:rPr lang="ro-RO" sz="2400" b="1" dirty="0">
                <a:solidFill>
                  <a:srgbClr val="FFFFFF"/>
                </a:solidFill>
                <a:effectLst/>
                <a:latin typeface="Avenir Next LT Pro" panose="020B0504020202020204" pitchFamily="34" charset="0"/>
              </a:rPr>
              <a:t>CARACTERISTICI </a:t>
            </a:r>
            <a:r>
              <a:rPr lang="en-US" sz="2400" b="1" dirty="0">
                <a:solidFill>
                  <a:srgbClr val="FFFFFF"/>
                </a:solidFill>
                <a:effectLst/>
                <a:latin typeface="Avenir Next LT Pro" panose="020B0504020202020204" pitchFamily="34" charset="0"/>
              </a:rPr>
              <a:t>CHEIE:</a:t>
            </a:r>
          </a:p>
          <a:p>
            <a:pPr marL="0" marR="0" algn="l">
              <a:buNone/>
            </a:pPr>
            <a:endParaRPr lang="ro-RO" sz="2400" b="1" dirty="0">
              <a:solidFill>
                <a:srgbClr val="FFFFFF"/>
              </a:solidFill>
              <a:effectLst/>
              <a:latin typeface="Avenir Next LT Pro" panose="020B0504020202020204" pitchFamily="34" charset="0"/>
            </a:endParaRPr>
          </a:p>
          <a:p>
            <a:pPr lvl="0" eaLnBrk="0" fontAlgn="base" hangingPunct="0">
              <a:spcBef>
                <a:spcPct val="0"/>
              </a:spcBef>
              <a:spcAft>
                <a:spcPct val="0"/>
              </a:spcAft>
              <a:buFontTx/>
              <a:buChar char="•"/>
            </a:pPr>
            <a:r>
              <a:rPr lang="en-US" altLang="ro-RO" sz="2400" b="1" dirty="0">
                <a:solidFill>
                  <a:schemeClr val="bg1"/>
                </a:solidFill>
                <a:latin typeface="Arial" panose="020B0604020202020204" pitchFamily="34" charset="0"/>
              </a:rPr>
              <a:t> </a:t>
            </a:r>
            <a:r>
              <a:rPr lang="ro-RO" altLang="ro-RO" sz="2400" b="1" dirty="0">
                <a:solidFill>
                  <a:schemeClr val="bg1"/>
                </a:solidFill>
                <a:latin typeface="Arial" panose="020B0604020202020204" pitchFamily="34" charset="0"/>
              </a:rPr>
              <a:t>Siguranță și reglementare maritimă</a:t>
            </a:r>
            <a:endParaRPr lang="en-US" altLang="ro-RO" sz="2400" b="1" dirty="0">
              <a:solidFill>
                <a:schemeClr val="bg1"/>
              </a:solidFill>
              <a:latin typeface="Arial" panose="020B0604020202020204" pitchFamily="34" charset="0"/>
            </a:endParaRPr>
          </a:p>
          <a:p>
            <a:pPr lvl="0" eaLnBrk="0" fontAlgn="base" hangingPunct="0">
              <a:spcBef>
                <a:spcPct val="0"/>
              </a:spcBef>
              <a:spcAft>
                <a:spcPct val="0"/>
              </a:spcAft>
            </a:pPr>
            <a:endParaRPr lang="ro-RO" altLang="ro-RO" sz="2400" b="1" dirty="0">
              <a:solidFill>
                <a:schemeClr val="bg1"/>
              </a:solidFill>
              <a:latin typeface="Arial" panose="020B0604020202020204" pitchFamily="34" charset="0"/>
            </a:endParaRPr>
          </a:p>
          <a:p>
            <a:pPr lvl="0" eaLnBrk="0" fontAlgn="base" hangingPunct="0">
              <a:spcBef>
                <a:spcPct val="0"/>
              </a:spcBef>
              <a:spcAft>
                <a:spcPct val="0"/>
              </a:spcAft>
              <a:buFontTx/>
              <a:buChar char="•"/>
            </a:pPr>
            <a:r>
              <a:rPr lang="en-US" altLang="ro-RO" sz="2400" b="1" dirty="0">
                <a:solidFill>
                  <a:schemeClr val="bg1"/>
                </a:solidFill>
                <a:latin typeface="Arial" panose="020B0604020202020204" pitchFamily="34" charset="0"/>
              </a:rPr>
              <a:t> </a:t>
            </a:r>
            <a:r>
              <a:rPr lang="ro-RO" altLang="ro-RO" sz="2400" b="1" dirty="0">
                <a:solidFill>
                  <a:schemeClr val="bg1"/>
                </a:solidFill>
                <a:latin typeface="Arial" panose="020B0604020202020204" pitchFamily="34" charset="0"/>
              </a:rPr>
              <a:t>Monitorizare trafic naval</a:t>
            </a:r>
            <a:endParaRPr lang="en-US" altLang="ro-RO" sz="2400" b="1" dirty="0">
              <a:solidFill>
                <a:schemeClr val="bg1"/>
              </a:solidFill>
              <a:latin typeface="Arial" panose="020B0604020202020204" pitchFamily="34" charset="0"/>
            </a:endParaRPr>
          </a:p>
          <a:p>
            <a:pPr lvl="0" eaLnBrk="0" fontAlgn="base" hangingPunct="0">
              <a:spcBef>
                <a:spcPct val="0"/>
              </a:spcBef>
              <a:spcAft>
                <a:spcPct val="0"/>
              </a:spcAft>
            </a:pPr>
            <a:endParaRPr lang="ro-RO" altLang="ro-RO" sz="2400" b="1" dirty="0">
              <a:solidFill>
                <a:schemeClr val="bg1"/>
              </a:solidFill>
              <a:latin typeface="Arial" panose="020B0604020202020204" pitchFamily="34" charset="0"/>
            </a:endParaRPr>
          </a:p>
          <a:p>
            <a:pPr eaLnBrk="0" fontAlgn="base" hangingPunct="0">
              <a:spcBef>
                <a:spcPct val="0"/>
              </a:spcBef>
              <a:spcAft>
                <a:spcPct val="0"/>
              </a:spcAft>
              <a:buFontTx/>
              <a:buChar char="•"/>
            </a:pPr>
            <a:r>
              <a:rPr lang="en-US" altLang="ro-RO" sz="2400" b="1" dirty="0">
                <a:solidFill>
                  <a:schemeClr val="bg1"/>
                </a:solidFill>
                <a:latin typeface="Arial" panose="020B0604020202020204" pitchFamily="34" charset="0"/>
              </a:rPr>
              <a:t> Baze de date </a:t>
            </a:r>
            <a:r>
              <a:rPr lang="en-US" altLang="ro-RO" sz="2400" b="1" dirty="0" err="1">
                <a:solidFill>
                  <a:schemeClr val="bg1"/>
                </a:solidFill>
                <a:latin typeface="Arial" panose="020B0604020202020204" pitchFamily="34" charset="0"/>
              </a:rPr>
              <a:t>unice</a:t>
            </a:r>
            <a:r>
              <a:rPr lang="ro-RO" altLang="ro-RO" sz="2400" b="1" dirty="0">
                <a:solidFill>
                  <a:schemeClr val="bg1"/>
                </a:solidFill>
                <a:latin typeface="Arial" panose="020B0604020202020204" pitchFamily="34" charset="0"/>
              </a:rPr>
              <a:t> naționale</a:t>
            </a:r>
            <a:endParaRPr lang="en-US" altLang="ro-RO" sz="2400" b="1" dirty="0">
              <a:solidFill>
                <a:schemeClr val="bg1"/>
              </a:solidFill>
              <a:latin typeface="Arial" panose="020B0604020202020204" pitchFamily="34" charset="0"/>
            </a:endParaRPr>
          </a:p>
          <a:p>
            <a:pPr lvl="0" eaLnBrk="0" fontAlgn="base" hangingPunct="0">
              <a:spcBef>
                <a:spcPct val="0"/>
              </a:spcBef>
              <a:spcAft>
                <a:spcPct val="0"/>
              </a:spcAft>
            </a:pPr>
            <a:endParaRPr lang="en-US" altLang="ro-RO" sz="2400" b="1" dirty="0">
              <a:solidFill>
                <a:schemeClr val="bg1"/>
              </a:solidFill>
              <a:latin typeface="Arial" panose="020B0604020202020204" pitchFamily="34" charset="0"/>
            </a:endParaRPr>
          </a:p>
          <a:p>
            <a:pPr lvl="0" eaLnBrk="0" fontAlgn="base" hangingPunct="0">
              <a:spcBef>
                <a:spcPct val="0"/>
              </a:spcBef>
              <a:spcAft>
                <a:spcPct val="0"/>
              </a:spcAft>
              <a:buFontTx/>
              <a:buChar char="•"/>
            </a:pPr>
            <a:r>
              <a:rPr lang="en-US" altLang="ro-RO" sz="2400" b="1" dirty="0">
                <a:solidFill>
                  <a:schemeClr val="bg1"/>
                </a:solidFill>
                <a:latin typeface="Arial" panose="020B0604020202020204" pitchFamily="34" charset="0"/>
              </a:rPr>
              <a:t> </a:t>
            </a:r>
            <a:r>
              <a:rPr lang="ro-RO" altLang="ro-RO" sz="2400" b="1" dirty="0">
                <a:solidFill>
                  <a:schemeClr val="bg1"/>
                </a:solidFill>
                <a:latin typeface="Arial" panose="020B0604020202020204" pitchFamily="34" charset="0"/>
              </a:rPr>
              <a:t>Sisteme critice naționale</a:t>
            </a:r>
            <a:endParaRPr lang="en-US" altLang="ro-RO" sz="2400" b="1" dirty="0">
              <a:solidFill>
                <a:schemeClr val="bg1"/>
              </a:solidFill>
              <a:latin typeface="Arial" panose="020B0604020202020204" pitchFamily="34" charset="0"/>
            </a:endParaRPr>
          </a:p>
          <a:p>
            <a:pPr lvl="0" eaLnBrk="0" fontAlgn="base" hangingPunct="0">
              <a:spcBef>
                <a:spcPct val="0"/>
              </a:spcBef>
              <a:spcAft>
                <a:spcPct val="0"/>
              </a:spcAft>
            </a:pPr>
            <a:endParaRPr lang="ro-RO" altLang="ro-RO" sz="2400" b="1" dirty="0">
              <a:solidFill>
                <a:schemeClr val="bg1"/>
              </a:solidFill>
              <a:latin typeface="Arial" panose="020B0604020202020204" pitchFamily="34" charset="0"/>
            </a:endParaRPr>
          </a:p>
          <a:p>
            <a:pPr lvl="0" eaLnBrk="0" fontAlgn="base" hangingPunct="0">
              <a:spcBef>
                <a:spcPct val="0"/>
              </a:spcBef>
              <a:spcAft>
                <a:spcPct val="0"/>
              </a:spcAft>
              <a:buFontTx/>
              <a:buChar char="•"/>
            </a:pPr>
            <a:r>
              <a:rPr lang="en-US" altLang="ro-RO" sz="2400" b="1" dirty="0">
                <a:solidFill>
                  <a:schemeClr val="bg1"/>
                </a:solidFill>
                <a:latin typeface="Arial" panose="020B0604020202020204" pitchFamily="34" charset="0"/>
              </a:rPr>
              <a:t> </a:t>
            </a:r>
            <a:r>
              <a:rPr lang="ro-RO" altLang="ro-RO" sz="2400" b="1" dirty="0">
                <a:solidFill>
                  <a:schemeClr val="bg1"/>
                </a:solidFill>
                <a:latin typeface="Arial" panose="020B0604020202020204" pitchFamily="34" charset="0"/>
              </a:rPr>
              <a:t>Conectare </a:t>
            </a:r>
            <a:r>
              <a:rPr lang="en-US" altLang="ro-RO" sz="2400" b="1" dirty="0" err="1">
                <a:solidFill>
                  <a:schemeClr val="bg1"/>
                </a:solidFill>
                <a:latin typeface="Arial" panose="020B0604020202020204" pitchFamily="34" charset="0"/>
              </a:rPr>
              <a:t>si</a:t>
            </a:r>
            <a:r>
              <a:rPr lang="en-US" altLang="ro-RO" sz="2400" b="1" dirty="0">
                <a:solidFill>
                  <a:schemeClr val="bg1"/>
                </a:solidFill>
                <a:latin typeface="Arial" panose="020B0604020202020204" pitchFamily="34" charset="0"/>
              </a:rPr>
              <a:t> </a:t>
            </a:r>
            <a:r>
              <a:rPr lang="en-US" altLang="ro-RO" sz="2400" b="1" dirty="0" err="1">
                <a:solidFill>
                  <a:schemeClr val="bg1"/>
                </a:solidFill>
                <a:latin typeface="Arial" panose="020B0604020202020204" pitchFamily="34" charset="0"/>
              </a:rPr>
              <a:t>schimb</a:t>
            </a:r>
            <a:r>
              <a:rPr lang="en-US" altLang="ro-RO" sz="2400" b="1" dirty="0">
                <a:solidFill>
                  <a:schemeClr val="bg1"/>
                </a:solidFill>
                <a:latin typeface="Arial" panose="020B0604020202020204" pitchFamily="34" charset="0"/>
              </a:rPr>
              <a:t> de date cu</a:t>
            </a:r>
            <a:r>
              <a:rPr lang="ro-RO" altLang="ro-RO" sz="2400" b="1" dirty="0">
                <a:solidFill>
                  <a:schemeClr val="bg1"/>
                </a:solidFill>
                <a:latin typeface="Arial" panose="020B0604020202020204" pitchFamily="34" charset="0"/>
              </a:rPr>
              <a:t> sisteme UE</a:t>
            </a:r>
            <a:endParaRPr lang="en-US" sz="2400" b="1" dirty="0">
              <a:effectLst/>
            </a:endParaRPr>
          </a:p>
        </p:txBody>
      </p:sp>
      <p:sp>
        <p:nvSpPr>
          <p:cNvPr id="3" name="TextBox 2">
            <a:extLst>
              <a:ext uri="{FF2B5EF4-FFF2-40B4-BE49-F238E27FC236}">
                <a16:creationId xmlns:a16="http://schemas.microsoft.com/office/drawing/2014/main" id="{80664B72-01DE-C4EF-2F55-FB765C209521}"/>
              </a:ext>
            </a:extLst>
          </p:cNvPr>
          <p:cNvSpPr txBox="1"/>
          <p:nvPr/>
        </p:nvSpPr>
        <p:spPr>
          <a:xfrm>
            <a:off x="1512794" y="734543"/>
            <a:ext cx="9792737" cy="707886"/>
          </a:xfrm>
          <a:prstGeom prst="rect">
            <a:avLst/>
          </a:prstGeom>
          <a:noFill/>
        </p:spPr>
        <p:txBody>
          <a:bodyPr wrap="square">
            <a:spAutoFit/>
          </a:bodyPr>
          <a:lstStyle/>
          <a:p>
            <a:pPr marL="0" marR="0" algn="ctr" fontAlgn="b">
              <a:buNone/>
            </a:pPr>
            <a:r>
              <a:rPr lang="ro-RO" sz="4000" b="1" dirty="0">
                <a:solidFill>
                  <a:schemeClr val="bg1"/>
                </a:solidFill>
              </a:rPr>
              <a:t>AUTORITATEA NAVALĂ ROMÂNĂ</a:t>
            </a:r>
            <a:endParaRPr lang="it-IT" sz="4000" b="1" dirty="0">
              <a:solidFill>
                <a:schemeClr val="bg1"/>
              </a:solidFill>
            </a:endParaRPr>
          </a:p>
        </p:txBody>
      </p:sp>
      <p:sp>
        <p:nvSpPr>
          <p:cNvPr id="15" name="Rectangle 2">
            <a:extLst>
              <a:ext uri="{FF2B5EF4-FFF2-40B4-BE49-F238E27FC236}">
                <a16:creationId xmlns:a16="http://schemas.microsoft.com/office/drawing/2014/main" id="{8533D820-FFE2-EF42-EE7B-F03BDE231CF9}"/>
              </a:ext>
            </a:extLst>
          </p:cNvPr>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ro-RO" altLang="ro-RO" sz="1800" b="0" i="0" u="none" strike="noStrike" cap="none" normalizeH="0" baseline="0" dirty="0">
              <a:ln>
                <a:noFill/>
              </a:ln>
              <a:solidFill>
                <a:schemeClr val="tx1"/>
              </a:solidFill>
              <a:effectLst/>
              <a:latin typeface="Arial" panose="020B0604020202020204" pitchFamily="34" charset="0"/>
            </a:endParaRPr>
          </a:p>
        </p:txBody>
      </p:sp>
      <p:pic>
        <p:nvPicPr>
          <p:cNvPr id="16" name="Picture 5" descr="Autoritatea Navală Română">
            <a:extLst>
              <a:ext uri="{FF2B5EF4-FFF2-40B4-BE49-F238E27FC236}">
                <a16:creationId xmlns:a16="http://schemas.microsoft.com/office/drawing/2014/main" id="{BD826EB6-F43B-F16C-8B90-D29C423742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172" y="361948"/>
            <a:ext cx="1307769" cy="1453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0965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8A31B-9ABF-2236-555B-F9D474B43B86}"/>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63D156E-82E3-5F41-012D-B1243EC0B4C4}"/>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8CFE885A-27E8-CF04-2689-C3700C1CB2CB}"/>
              </a:ext>
            </a:extLst>
          </p:cNvPr>
          <p:cNvSpPr>
            <a:spLocks noGrp="1"/>
          </p:cNvSpPr>
          <p:nvPr>
            <p:ph type="dt" sz="half" idx="10"/>
          </p:nvPr>
        </p:nvSpPr>
        <p:spPr/>
        <p:txBody>
          <a:bodyPr/>
          <a:lstStyle/>
          <a:p>
            <a:fld id="{FE21D4C7-8630-4B98-978C-30388BBD4EE8}" type="datetime1">
              <a:rPr lang="en-US" smtClean="0"/>
              <a:t>3/25/2026</a:t>
            </a:fld>
            <a:endParaRPr lang="en-US" dirty="0"/>
          </a:p>
        </p:txBody>
      </p:sp>
      <p:sp>
        <p:nvSpPr>
          <p:cNvPr id="5" name="Footer Placeholder 4">
            <a:extLst>
              <a:ext uri="{FF2B5EF4-FFF2-40B4-BE49-F238E27FC236}">
                <a16:creationId xmlns:a16="http://schemas.microsoft.com/office/drawing/2014/main" id="{805821EA-FA69-E5E1-F464-6D86DA2E9F23}"/>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0A8AED0A-909F-8B19-5072-CAF0359AF997}"/>
              </a:ext>
            </a:extLst>
          </p:cNvPr>
          <p:cNvSpPr>
            <a:spLocks noGrp="1"/>
          </p:cNvSpPr>
          <p:nvPr>
            <p:ph type="sldNum" sz="quarter" idx="12"/>
          </p:nvPr>
        </p:nvSpPr>
        <p:spPr/>
        <p:txBody>
          <a:bodyPr/>
          <a:lstStyle/>
          <a:p>
            <a:fld id="{84C450F2-3BB4-4AE4-8A35-A9D7AEA4C850}" type="slidenum">
              <a:rPr lang="en-US" smtClean="0"/>
              <a:t>4</a:t>
            </a:fld>
            <a:endParaRPr lang="en-US" dirty="0"/>
          </a:p>
        </p:txBody>
      </p:sp>
      <p:pic>
        <p:nvPicPr>
          <p:cNvPr id="8" name="Graphic 7" descr="icon of a clock representing 24/7 operation, vector illustration, transparent background">
            <a:extLst>
              <a:ext uri="{FF2B5EF4-FFF2-40B4-BE49-F238E27FC236}">
                <a16:creationId xmlns:a16="http://schemas.microsoft.com/office/drawing/2014/main" id="{B5D3729D-F533-0551-07AD-81B122F8D2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1025" y="1438275"/>
            <a:ext cx="3343275" cy="3343275"/>
          </a:xfrm>
          <a:prstGeom prst="rect">
            <a:avLst/>
          </a:prstGeom>
        </p:spPr>
      </p:pic>
      <p:pic>
        <p:nvPicPr>
          <p:cNvPr id="9" name="Graphic 8" descr="icon of a data stream representing real-time data, vector illustration, transparent background">
            <a:extLst>
              <a:ext uri="{FF2B5EF4-FFF2-40B4-BE49-F238E27FC236}">
                <a16:creationId xmlns:a16="http://schemas.microsoft.com/office/drawing/2014/main" id="{792779E8-AFD0-F047-67F1-A4B5B1E4E5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33887" y="1438275"/>
            <a:ext cx="3343275" cy="3343275"/>
          </a:xfrm>
          <a:prstGeom prst="rect">
            <a:avLst/>
          </a:prstGeom>
        </p:spPr>
      </p:pic>
      <p:pic>
        <p:nvPicPr>
          <p:cNvPr id="10" name="Graphic 9" descr="icon of a map with connected countries representing interconnectivity, vector illustration, transparent background">
            <a:extLst>
              <a:ext uri="{FF2B5EF4-FFF2-40B4-BE49-F238E27FC236}">
                <a16:creationId xmlns:a16="http://schemas.microsoft.com/office/drawing/2014/main" id="{3EA63FC5-F462-E4AF-9426-FA2F1C2931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86750" y="1438275"/>
            <a:ext cx="3343275" cy="3343275"/>
          </a:xfrm>
          <a:prstGeom prst="rect">
            <a:avLst/>
          </a:prstGeom>
        </p:spPr>
      </p:pic>
      <p:sp>
        <p:nvSpPr>
          <p:cNvPr id="11" name="TextBox 10">
            <a:extLst>
              <a:ext uri="{FF2B5EF4-FFF2-40B4-BE49-F238E27FC236}">
                <a16:creationId xmlns:a16="http://schemas.microsoft.com/office/drawing/2014/main" id="{920DFE9B-EAE0-FCC4-AD0D-D90D908CFBCE}"/>
              </a:ext>
            </a:extLst>
          </p:cNvPr>
          <p:cNvSpPr txBox="1"/>
          <p:nvPr/>
        </p:nvSpPr>
        <p:spPr>
          <a:xfrm>
            <a:off x="507204" y="1161534"/>
            <a:ext cx="11049000" cy="571500"/>
          </a:xfrm>
          <a:prstGeom prst="rect">
            <a:avLst/>
          </a:prstGeom>
          <a:noFill/>
        </p:spPr>
        <p:txBody>
          <a:bodyPr wrap="square" rtlCol="0">
            <a:normAutofit fontScale="85000" lnSpcReduction="20000"/>
          </a:bodyPr>
          <a:lstStyle/>
          <a:p>
            <a:pPr marL="0" marR="0" algn="l">
              <a:buNone/>
            </a:pPr>
            <a:r>
              <a:rPr sz="4500" b="1" dirty="0">
                <a:solidFill>
                  <a:srgbClr val="6D7BF7"/>
                </a:solidFill>
                <a:effectLst/>
                <a:latin typeface="Avenir Next LT Pro" panose="020B0504020202020204" pitchFamily="34" charset="0"/>
              </a:rPr>
              <a:t>CARACTERISTICI CHEIE</a:t>
            </a:r>
            <a:r>
              <a:rPr dirty="0">
                <a:effectLst/>
              </a:rPr>
              <a:t> </a:t>
            </a:r>
            <a:endParaRPr lang="ro-RO" dirty="0"/>
          </a:p>
        </p:txBody>
      </p:sp>
      <p:sp>
        <p:nvSpPr>
          <p:cNvPr id="12" name="TextBox 11">
            <a:extLst>
              <a:ext uri="{FF2B5EF4-FFF2-40B4-BE49-F238E27FC236}">
                <a16:creationId xmlns:a16="http://schemas.microsoft.com/office/drawing/2014/main" id="{FE4315BF-CF6B-B11B-0FA5-46651DF40E68}"/>
              </a:ext>
            </a:extLst>
          </p:cNvPr>
          <p:cNvSpPr txBox="1"/>
          <p:nvPr/>
        </p:nvSpPr>
        <p:spPr>
          <a:xfrm>
            <a:off x="581025" y="5067300"/>
            <a:ext cx="3343275" cy="1028402"/>
          </a:xfrm>
          <a:prstGeom prst="rect">
            <a:avLst/>
          </a:prstGeom>
          <a:noFill/>
        </p:spPr>
        <p:txBody>
          <a:bodyPr wrap="square" rtlCol="0">
            <a:normAutofit fontScale="92500" lnSpcReduction="10000"/>
          </a:bodyPr>
          <a:lstStyle/>
          <a:p>
            <a:pPr marL="0" marR="0" algn="l">
              <a:buNone/>
            </a:pPr>
            <a:r>
              <a:rPr sz="1800" b="1">
                <a:solidFill>
                  <a:srgbClr val="FFFFFF"/>
                </a:solidFill>
                <a:effectLst/>
                <a:latin typeface="Avenir Next LT Pro" panose="020B0504020202020204" pitchFamily="34" charset="0"/>
              </a:rPr>
              <a:t>Sisteme 24/7</a:t>
            </a:r>
            <a:r>
              <a:rPr>
                <a:effectLst/>
              </a:rPr>
              <a:t> </a:t>
            </a:r>
          </a:p>
          <a:p>
            <a:pPr marL="0" marR="0" algn="l">
              <a:spcBef>
                <a:spcPts val="900"/>
              </a:spcBef>
              <a:buNone/>
            </a:pPr>
            <a:r>
              <a:rPr sz="1200" b="0">
                <a:solidFill>
                  <a:srgbClr val="FFFFFF"/>
                </a:solidFill>
                <a:effectLst/>
                <a:latin typeface="Avenir Next LT Pro" panose="020B0504020202020204" pitchFamily="34" charset="0"/>
              </a:rPr>
              <a:t>Sistemele funcționează continuu, asigurând disponibilitate permanentă și monitorizare constantă.</a:t>
            </a:r>
            <a:r>
              <a:rPr>
                <a:effectLst/>
              </a:rPr>
              <a:t> </a:t>
            </a:r>
            <a:endParaRPr lang="ro-RO"/>
          </a:p>
        </p:txBody>
      </p:sp>
      <p:sp>
        <p:nvSpPr>
          <p:cNvPr id="13" name="TextBox 12">
            <a:extLst>
              <a:ext uri="{FF2B5EF4-FFF2-40B4-BE49-F238E27FC236}">
                <a16:creationId xmlns:a16="http://schemas.microsoft.com/office/drawing/2014/main" id="{0C7CF975-9C24-E084-2EBA-47F720EE8F3B}"/>
              </a:ext>
            </a:extLst>
          </p:cNvPr>
          <p:cNvSpPr txBox="1"/>
          <p:nvPr/>
        </p:nvSpPr>
        <p:spPr>
          <a:xfrm>
            <a:off x="4433887" y="5067300"/>
            <a:ext cx="3343275" cy="815131"/>
          </a:xfrm>
          <a:prstGeom prst="rect">
            <a:avLst/>
          </a:prstGeom>
          <a:noFill/>
        </p:spPr>
        <p:txBody>
          <a:bodyPr wrap="square" rtlCol="0">
            <a:normAutofit fontScale="92500" lnSpcReduction="20000"/>
          </a:bodyPr>
          <a:lstStyle/>
          <a:p>
            <a:pPr marL="0" marR="0" algn="l">
              <a:buNone/>
            </a:pPr>
            <a:r>
              <a:rPr sz="1800" b="1" dirty="0">
                <a:solidFill>
                  <a:srgbClr val="FFFFFF"/>
                </a:solidFill>
                <a:effectLst/>
                <a:latin typeface="Avenir Next LT Pro" panose="020B0504020202020204" pitchFamily="34" charset="0"/>
              </a:rPr>
              <a:t>Date </a:t>
            </a:r>
            <a:r>
              <a:rPr sz="1800" b="1" dirty="0" err="1">
                <a:solidFill>
                  <a:srgbClr val="FFFFFF"/>
                </a:solidFill>
                <a:effectLst/>
                <a:latin typeface="Avenir Next LT Pro" panose="020B0504020202020204" pitchFamily="34" charset="0"/>
              </a:rPr>
              <a:t>în</a:t>
            </a:r>
            <a:r>
              <a:rPr sz="1800" b="1" dirty="0">
                <a:solidFill>
                  <a:srgbClr val="FFFFFF"/>
                </a:solidFill>
                <a:effectLst/>
                <a:latin typeface="Avenir Next LT Pro" panose="020B0504020202020204" pitchFamily="34" charset="0"/>
              </a:rPr>
              <a:t> </a:t>
            </a:r>
            <a:r>
              <a:rPr sz="1800" b="1" dirty="0" err="1">
                <a:solidFill>
                  <a:srgbClr val="FFFFFF"/>
                </a:solidFill>
                <a:effectLst/>
                <a:latin typeface="Avenir Next LT Pro" panose="020B0504020202020204" pitchFamily="34" charset="0"/>
              </a:rPr>
              <a:t>timp</a:t>
            </a:r>
            <a:r>
              <a:rPr sz="1800" b="1" dirty="0">
                <a:solidFill>
                  <a:srgbClr val="FFFFFF"/>
                </a:solidFill>
                <a:effectLst/>
                <a:latin typeface="Avenir Next LT Pro" panose="020B0504020202020204" pitchFamily="34" charset="0"/>
              </a:rPr>
              <a:t> real</a:t>
            </a:r>
            <a:r>
              <a:rPr dirty="0">
                <a:effectLst/>
              </a:rPr>
              <a:t> </a:t>
            </a:r>
          </a:p>
          <a:p>
            <a:pPr marL="0" marR="0" algn="l">
              <a:spcBef>
                <a:spcPts val="900"/>
              </a:spcBef>
              <a:buNone/>
            </a:pPr>
            <a:r>
              <a:rPr sz="1200" b="0" dirty="0" err="1">
                <a:solidFill>
                  <a:srgbClr val="FFFFFF"/>
                </a:solidFill>
                <a:effectLst/>
                <a:latin typeface="Avenir Next LT Pro" panose="020B0504020202020204" pitchFamily="34" charset="0"/>
              </a:rPr>
              <a:t>Informațiile</a:t>
            </a:r>
            <a:r>
              <a:rPr sz="1200" b="0" dirty="0">
                <a:solidFill>
                  <a:srgbClr val="FFFFFF"/>
                </a:solidFill>
                <a:effectLst/>
                <a:latin typeface="Avenir Next LT Pro" panose="020B0504020202020204" pitchFamily="34" charset="0"/>
              </a:rPr>
              <a:t> sunt </a:t>
            </a:r>
            <a:r>
              <a:rPr sz="1200" b="0" dirty="0" err="1">
                <a:solidFill>
                  <a:srgbClr val="FFFFFF"/>
                </a:solidFill>
                <a:effectLst/>
                <a:latin typeface="Avenir Next LT Pro" panose="020B0504020202020204" pitchFamily="34" charset="0"/>
              </a:rPr>
              <a:t>actualizate</a:t>
            </a:r>
            <a:r>
              <a:rPr sz="1200" b="0" dirty="0">
                <a:solidFill>
                  <a:srgbClr val="FFFFFF"/>
                </a:solidFill>
                <a:effectLst/>
                <a:latin typeface="Avenir Next LT Pro" panose="020B0504020202020204" pitchFamily="34" charset="0"/>
              </a:rPr>
              <a:t> </a:t>
            </a:r>
            <a:r>
              <a:rPr sz="1200" b="0" dirty="0" err="1">
                <a:solidFill>
                  <a:srgbClr val="FFFFFF"/>
                </a:solidFill>
                <a:effectLst/>
                <a:latin typeface="Avenir Next LT Pro" panose="020B0504020202020204" pitchFamily="34" charset="0"/>
              </a:rPr>
              <a:t>instantaneu</a:t>
            </a:r>
            <a:r>
              <a:rPr sz="1200" b="0" dirty="0">
                <a:solidFill>
                  <a:srgbClr val="FFFFFF"/>
                </a:solidFill>
                <a:effectLst/>
                <a:latin typeface="Avenir Next LT Pro" panose="020B0504020202020204" pitchFamily="34" charset="0"/>
              </a:rPr>
              <a:t>, </a:t>
            </a:r>
            <a:r>
              <a:rPr sz="1200" b="0" dirty="0" err="1">
                <a:solidFill>
                  <a:srgbClr val="FFFFFF"/>
                </a:solidFill>
                <a:effectLst/>
                <a:latin typeface="Avenir Next LT Pro" panose="020B0504020202020204" pitchFamily="34" charset="0"/>
              </a:rPr>
              <a:t>permițând</a:t>
            </a:r>
            <a:r>
              <a:rPr sz="1200" b="0" dirty="0">
                <a:solidFill>
                  <a:srgbClr val="FFFFFF"/>
                </a:solidFill>
                <a:effectLst/>
                <a:latin typeface="Avenir Next LT Pro" panose="020B0504020202020204" pitchFamily="34" charset="0"/>
              </a:rPr>
              <a:t> </a:t>
            </a:r>
            <a:r>
              <a:rPr sz="1200" b="0" dirty="0" err="1">
                <a:solidFill>
                  <a:srgbClr val="FFFFFF"/>
                </a:solidFill>
                <a:effectLst/>
                <a:latin typeface="Avenir Next LT Pro" panose="020B0504020202020204" pitchFamily="34" charset="0"/>
              </a:rPr>
              <a:t>decizii</a:t>
            </a:r>
            <a:r>
              <a:rPr sz="1200" b="0" dirty="0">
                <a:solidFill>
                  <a:srgbClr val="FFFFFF"/>
                </a:solidFill>
                <a:effectLst/>
                <a:latin typeface="Avenir Next LT Pro" panose="020B0504020202020204" pitchFamily="34" charset="0"/>
              </a:rPr>
              <a:t> </a:t>
            </a:r>
            <a:r>
              <a:rPr sz="1200" b="0" dirty="0" err="1">
                <a:solidFill>
                  <a:srgbClr val="FFFFFF"/>
                </a:solidFill>
                <a:effectLst/>
                <a:latin typeface="Avenir Next LT Pro" panose="020B0504020202020204" pitchFamily="34" charset="0"/>
              </a:rPr>
              <a:t>rapide</a:t>
            </a:r>
            <a:r>
              <a:rPr sz="1200" b="0" dirty="0">
                <a:solidFill>
                  <a:srgbClr val="FFFFFF"/>
                </a:solidFill>
                <a:effectLst/>
                <a:latin typeface="Avenir Next LT Pro" panose="020B0504020202020204" pitchFamily="34" charset="0"/>
              </a:rPr>
              <a:t> </a:t>
            </a:r>
            <a:r>
              <a:rPr sz="1200" b="0" dirty="0" err="1">
                <a:solidFill>
                  <a:srgbClr val="FFFFFF"/>
                </a:solidFill>
                <a:effectLst/>
                <a:latin typeface="Avenir Next LT Pro" panose="020B0504020202020204" pitchFamily="34" charset="0"/>
              </a:rPr>
              <a:t>și</a:t>
            </a:r>
            <a:r>
              <a:rPr sz="1200" b="0" dirty="0">
                <a:solidFill>
                  <a:srgbClr val="FFFFFF"/>
                </a:solidFill>
                <a:effectLst/>
                <a:latin typeface="Avenir Next LT Pro" panose="020B0504020202020204" pitchFamily="34" charset="0"/>
              </a:rPr>
              <a:t> </a:t>
            </a:r>
            <a:r>
              <a:rPr sz="1200" b="0" dirty="0" err="1">
                <a:solidFill>
                  <a:srgbClr val="FFFFFF"/>
                </a:solidFill>
                <a:effectLst/>
                <a:latin typeface="Avenir Next LT Pro" panose="020B0504020202020204" pitchFamily="34" charset="0"/>
              </a:rPr>
              <a:t>intervenții</a:t>
            </a:r>
            <a:r>
              <a:rPr sz="1200" b="0" dirty="0">
                <a:solidFill>
                  <a:srgbClr val="FFFFFF"/>
                </a:solidFill>
                <a:effectLst/>
                <a:latin typeface="Avenir Next LT Pro" panose="020B0504020202020204" pitchFamily="34" charset="0"/>
              </a:rPr>
              <a:t> </a:t>
            </a:r>
            <a:r>
              <a:rPr sz="1200" b="0" dirty="0" err="1">
                <a:solidFill>
                  <a:srgbClr val="FFFFFF"/>
                </a:solidFill>
                <a:effectLst/>
                <a:latin typeface="Avenir Next LT Pro" panose="020B0504020202020204" pitchFamily="34" charset="0"/>
              </a:rPr>
              <a:t>eficiente</a:t>
            </a:r>
            <a:r>
              <a:rPr sz="1200" b="0" dirty="0">
                <a:solidFill>
                  <a:srgbClr val="FFFFFF"/>
                </a:solidFill>
                <a:effectLst/>
                <a:latin typeface="Avenir Next LT Pro" panose="020B0504020202020204" pitchFamily="34" charset="0"/>
              </a:rPr>
              <a:t>.</a:t>
            </a:r>
            <a:r>
              <a:rPr dirty="0">
                <a:effectLst/>
              </a:rPr>
              <a:t> </a:t>
            </a:r>
            <a:endParaRPr lang="ro-RO" dirty="0"/>
          </a:p>
        </p:txBody>
      </p:sp>
      <p:sp>
        <p:nvSpPr>
          <p:cNvPr id="14" name="TextBox 13">
            <a:extLst>
              <a:ext uri="{FF2B5EF4-FFF2-40B4-BE49-F238E27FC236}">
                <a16:creationId xmlns:a16="http://schemas.microsoft.com/office/drawing/2014/main" id="{C806AFDB-DADD-D7F2-82E1-6E3781228AE7}"/>
              </a:ext>
            </a:extLst>
          </p:cNvPr>
          <p:cNvSpPr txBox="1"/>
          <p:nvPr/>
        </p:nvSpPr>
        <p:spPr>
          <a:xfrm>
            <a:off x="8286750" y="5067300"/>
            <a:ext cx="3343275" cy="815131"/>
          </a:xfrm>
          <a:prstGeom prst="rect">
            <a:avLst/>
          </a:prstGeom>
          <a:noFill/>
        </p:spPr>
        <p:txBody>
          <a:bodyPr wrap="square" rtlCol="0">
            <a:normAutofit fontScale="92500" lnSpcReduction="20000"/>
          </a:bodyPr>
          <a:lstStyle/>
          <a:p>
            <a:pPr marL="0" marR="0" algn="l">
              <a:buNone/>
            </a:pPr>
            <a:r>
              <a:rPr sz="1800" b="1" dirty="0" err="1">
                <a:solidFill>
                  <a:srgbClr val="FFFFFF"/>
                </a:solidFill>
                <a:effectLst/>
                <a:latin typeface="Avenir Next LT Pro" panose="020B0504020202020204" pitchFamily="34" charset="0"/>
              </a:rPr>
              <a:t>Interconectare</a:t>
            </a:r>
            <a:r>
              <a:rPr sz="1800" b="1" dirty="0">
                <a:solidFill>
                  <a:srgbClr val="FFFFFF"/>
                </a:solidFill>
                <a:effectLst/>
                <a:latin typeface="Avenir Next LT Pro" panose="020B0504020202020204" pitchFamily="34" charset="0"/>
              </a:rPr>
              <a:t> </a:t>
            </a:r>
            <a:r>
              <a:rPr sz="1800" b="1" dirty="0" err="1">
                <a:solidFill>
                  <a:srgbClr val="FFFFFF"/>
                </a:solidFill>
                <a:effectLst/>
                <a:latin typeface="Avenir Next LT Pro" panose="020B0504020202020204" pitchFamily="34" charset="0"/>
              </a:rPr>
              <a:t>între</a:t>
            </a:r>
            <a:r>
              <a:rPr sz="1800" b="1" dirty="0">
                <a:solidFill>
                  <a:srgbClr val="FFFFFF"/>
                </a:solidFill>
                <a:effectLst/>
                <a:latin typeface="Avenir Next LT Pro" panose="020B0504020202020204" pitchFamily="34" charset="0"/>
              </a:rPr>
              <a:t> state</a:t>
            </a:r>
            <a:r>
              <a:rPr dirty="0">
                <a:effectLst/>
              </a:rPr>
              <a:t> </a:t>
            </a:r>
          </a:p>
          <a:p>
            <a:pPr marL="0" marR="0" algn="l">
              <a:spcBef>
                <a:spcPts val="900"/>
              </a:spcBef>
              <a:buNone/>
            </a:pPr>
            <a:r>
              <a:rPr sz="1200" b="0" dirty="0" err="1">
                <a:solidFill>
                  <a:srgbClr val="FFFFFF"/>
                </a:solidFill>
                <a:effectLst/>
                <a:latin typeface="Avenir Next LT Pro" panose="020B0504020202020204" pitchFamily="34" charset="0"/>
              </a:rPr>
              <a:t>Statele</a:t>
            </a:r>
            <a:r>
              <a:rPr sz="1200" b="0" dirty="0">
                <a:solidFill>
                  <a:srgbClr val="FFFFFF"/>
                </a:solidFill>
                <a:effectLst/>
                <a:latin typeface="Avenir Next LT Pro" panose="020B0504020202020204" pitchFamily="34" charset="0"/>
              </a:rPr>
              <a:t> sunt </a:t>
            </a:r>
            <a:r>
              <a:rPr sz="1200" b="0" dirty="0" err="1">
                <a:solidFill>
                  <a:srgbClr val="FFFFFF"/>
                </a:solidFill>
                <a:effectLst/>
                <a:latin typeface="Avenir Next LT Pro" panose="020B0504020202020204" pitchFamily="34" charset="0"/>
              </a:rPr>
              <a:t>conectate</a:t>
            </a:r>
            <a:r>
              <a:rPr sz="1200" b="0" dirty="0">
                <a:solidFill>
                  <a:srgbClr val="FFFFFF"/>
                </a:solidFill>
                <a:effectLst/>
                <a:latin typeface="Avenir Next LT Pro" panose="020B0504020202020204" pitchFamily="34" charset="0"/>
              </a:rPr>
              <a:t> digital, </a:t>
            </a:r>
            <a:r>
              <a:rPr sz="1200" b="0" dirty="0" err="1">
                <a:solidFill>
                  <a:srgbClr val="FFFFFF"/>
                </a:solidFill>
                <a:effectLst/>
                <a:latin typeface="Avenir Next LT Pro" panose="020B0504020202020204" pitchFamily="34" charset="0"/>
              </a:rPr>
              <a:t>facilitând</a:t>
            </a:r>
            <a:r>
              <a:rPr sz="1200" b="0" dirty="0">
                <a:solidFill>
                  <a:srgbClr val="FFFFFF"/>
                </a:solidFill>
                <a:effectLst/>
                <a:latin typeface="Avenir Next LT Pro" panose="020B0504020202020204" pitchFamily="34" charset="0"/>
              </a:rPr>
              <a:t> </a:t>
            </a:r>
            <a:r>
              <a:rPr sz="1200" b="0" dirty="0" err="1">
                <a:solidFill>
                  <a:srgbClr val="FFFFFF"/>
                </a:solidFill>
                <a:effectLst/>
                <a:latin typeface="Avenir Next LT Pro" panose="020B0504020202020204" pitchFamily="34" charset="0"/>
              </a:rPr>
              <a:t>schimbul</a:t>
            </a:r>
            <a:r>
              <a:rPr sz="1200" b="0" dirty="0">
                <a:solidFill>
                  <a:srgbClr val="FFFFFF"/>
                </a:solidFill>
                <a:effectLst/>
                <a:latin typeface="Avenir Next LT Pro" panose="020B0504020202020204" pitchFamily="34" charset="0"/>
              </a:rPr>
              <a:t> de date </a:t>
            </a:r>
            <a:r>
              <a:rPr sz="1200" b="0" dirty="0" err="1">
                <a:solidFill>
                  <a:srgbClr val="FFFFFF"/>
                </a:solidFill>
                <a:effectLst/>
                <a:latin typeface="Avenir Next LT Pro" panose="020B0504020202020204" pitchFamily="34" charset="0"/>
              </a:rPr>
              <a:t>și</a:t>
            </a:r>
            <a:r>
              <a:rPr sz="1200" b="0" dirty="0">
                <a:solidFill>
                  <a:srgbClr val="FFFFFF"/>
                </a:solidFill>
                <a:effectLst/>
                <a:latin typeface="Avenir Next LT Pro" panose="020B0504020202020204" pitchFamily="34" charset="0"/>
              </a:rPr>
              <a:t> </a:t>
            </a:r>
            <a:r>
              <a:rPr sz="1200" b="0" dirty="0" err="1">
                <a:solidFill>
                  <a:srgbClr val="FFFFFF"/>
                </a:solidFill>
                <a:effectLst/>
                <a:latin typeface="Avenir Next LT Pro" panose="020B0504020202020204" pitchFamily="34" charset="0"/>
              </a:rPr>
              <a:t>colaborarea</a:t>
            </a:r>
            <a:r>
              <a:rPr sz="1200" b="0" dirty="0">
                <a:solidFill>
                  <a:srgbClr val="FFFFFF"/>
                </a:solidFill>
                <a:effectLst/>
                <a:latin typeface="Avenir Next LT Pro" panose="020B0504020202020204" pitchFamily="34" charset="0"/>
              </a:rPr>
              <a:t> </a:t>
            </a:r>
            <a:r>
              <a:rPr sz="1200" b="0" dirty="0" err="1">
                <a:solidFill>
                  <a:srgbClr val="FFFFFF"/>
                </a:solidFill>
                <a:effectLst/>
                <a:latin typeface="Avenir Next LT Pro" panose="020B0504020202020204" pitchFamily="34" charset="0"/>
              </a:rPr>
              <a:t>transfrontalieră</a:t>
            </a:r>
            <a:r>
              <a:rPr sz="1200" b="0" dirty="0">
                <a:solidFill>
                  <a:srgbClr val="FFFFFF"/>
                </a:solidFill>
                <a:effectLst/>
                <a:latin typeface="Avenir Next LT Pro" panose="020B0504020202020204" pitchFamily="34" charset="0"/>
              </a:rPr>
              <a:t>.</a:t>
            </a:r>
            <a:r>
              <a:rPr dirty="0">
                <a:effectLst/>
              </a:rPr>
              <a:t> </a:t>
            </a:r>
            <a:endParaRPr lang="ro-RO" dirty="0"/>
          </a:p>
        </p:txBody>
      </p:sp>
      <p:sp>
        <p:nvSpPr>
          <p:cNvPr id="3" name="TextBox 2">
            <a:extLst>
              <a:ext uri="{FF2B5EF4-FFF2-40B4-BE49-F238E27FC236}">
                <a16:creationId xmlns:a16="http://schemas.microsoft.com/office/drawing/2014/main" id="{CF50B868-EB65-FCBA-A019-73D0CB44E208}"/>
              </a:ext>
            </a:extLst>
          </p:cNvPr>
          <p:cNvSpPr txBox="1"/>
          <p:nvPr/>
        </p:nvSpPr>
        <p:spPr>
          <a:xfrm>
            <a:off x="581024" y="306645"/>
            <a:ext cx="8529357" cy="369332"/>
          </a:xfrm>
          <a:prstGeom prst="rect">
            <a:avLst/>
          </a:prstGeom>
          <a:noFill/>
        </p:spPr>
        <p:txBody>
          <a:bodyPr wrap="square">
            <a:spAutoFit/>
          </a:bodyPr>
          <a:lstStyle/>
          <a:p>
            <a:pPr marL="0" marR="0" algn="l" fontAlgn="b">
              <a:buNone/>
            </a:pPr>
            <a:r>
              <a:rPr lang="it-IT" sz="1800" b="1" dirty="0">
                <a:solidFill>
                  <a:srgbClr val="6D7BF7"/>
                </a:solidFill>
                <a:effectLst/>
                <a:latin typeface="Avenir Next LT Pro" panose="020B0504020202020204" pitchFamily="34" charset="0"/>
              </a:rPr>
              <a:t>SISTEME MARITIME CRITICE, CYBERSECURITY - IMPACT ȘI OPORTUNITĂȚI</a:t>
            </a:r>
            <a:r>
              <a:rPr lang="it-IT" dirty="0">
                <a:effectLst/>
              </a:rPr>
              <a:t> </a:t>
            </a:r>
            <a:endParaRPr lang="it-IT" dirty="0"/>
          </a:p>
        </p:txBody>
      </p:sp>
      <p:sp>
        <p:nvSpPr>
          <p:cNvPr id="15" name="TextBox 14">
            <a:extLst>
              <a:ext uri="{FF2B5EF4-FFF2-40B4-BE49-F238E27FC236}">
                <a16:creationId xmlns:a16="http://schemas.microsoft.com/office/drawing/2014/main" id="{907423BB-A656-0A4B-E32A-405622E4FC34}"/>
              </a:ext>
            </a:extLst>
          </p:cNvPr>
          <p:cNvSpPr txBox="1"/>
          <p:nvPr/>
        </p:nvSpPr>
        <p:spPr>
          <a:xfrm>
            <a:off x="677115" y="708417"/>
            <a:ext cx="6141944" cy="369332"/>
          </a:xfrm>
          <a:prstGeom prst="rect">
            <a:avLst/>
          </a:prstGeom>
          <a:noFill/>
        </p:spPr>
        <p:txBody>
          <a:bodyPr wrap="square">
            <a:spAutoFit/>
          </a:bodyPr>
          <a:lstStyle/>
          <a:p>
            <a:r>
              <a:rPr lang="ro-RO" dirty="0">
                <a:solidFill>
                  <a:srgbClr val="6D7BF7"/>
                </a:solidFill>
              </a:rPr>
              <a:t>Ce se întâmplă când sistemele nu funcționează</a:t>
            </a:r>
            <a:r>
              <a:rPr lang="en-US" dirty="0">
                <a:solidFill>
                  <a:srgbClr val="6D7BF7"/>
                </a:solidFill>
              </a:rPr>
              <a:t> ?</a:t>
            </a:r>
            <a:endParaRPr lang="ro-RO" dirty="0">
              <a:solidFill>
                <a:srgbClr val="6D7BF7"/>
              </a:solidFill>
            </a:endParaRPr>
          </a:p>
        </p:txBody>
      </p:sp>
    </p:spTree>
    <p:extLst>
      <p:ext uri="{BB962C8B-B14F-4D97-AF65-F5344CB8AC3E}">
        <p14:creationId xmlns:p14="http://schemas.microsoft.com/office/powerpoint/2010/main" val="3413526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0042F68-5798-4437-A25F-71F8144ADB8E}"/>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DB7110D9-B646-9E5A-623E-58DEB44980CA}"/>
              </a:ext>
            </a:extLst>
          </p:cNvPr>
          <p:cNvSpPr>
            <a:spLocks noGrp="1"/>
          </p:cNvSpPr>
          <p:nvPr>
            <p:ph type="dt" sz="half" idx="10"/>
          </p:nvPr>
        </p:nvSpPr>
        <p:spPr/>
        <p:txBody>
          <a:bodyPr/>
          <a:lstStyle/>
          <a:p>
            <a:fld id="{FE21D4C7-8630-4B98-978C-30388BBD4EE8}" type="datetime1">
              <a:rPr lang="en-US" smtClean="0"/>
              <a:t>3/25/2026</a:t>
            </a:fld>
            <a:endParaRPr lang="en-US" dirty="0"/>
          </a:p>
        </p:txBody>
      </p:sp>
      <p:sp>
        <p:nvSpPr>
          <p:cNvPr id="5" name="Footer Placeholder 4">
            <a:extLst>
              <a:ext uri="{FF2B5EF4-FFF2-40B4-BE49-F238E27FC236}">
                <a16:creationId xmlns:a16="http://schemas.microsoft.com/office/drawing/2014/main" id="{0D9E7CF7-A7EE-376B-1BEF-F1612450C6E4}"/>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8FAC4B0D-4459-60DB-FD9F-A29E5D5DB640}"/>
              </a:ext>
            </a:extLst>
          </p:cNvPr>
          <p:cNvSpPr>
            <a:spLocks noGrp="1"/>
          </p:cNvSpPr>
          <p:nvPr>
            <p:ph type="sldNum" sz="quarter" idx="12"/>
          </p:nvPr>
        </p:nvSpPr>
        <p:spPr/>
        <p:txBody>
          <a:bodyPr/>
          <a:lstStyle/>
          <a:p>
            <a:fld id="{84C450F2-3BB4-4AE4-8A35-A9D7AEA4C850}" type="slidenum">
              <a:rPr lang="en-US" smtClean="0"/>
              <a:t>5</a:t>
            </a:fld>
            <a:endParaRPr lang="en-US" dirty="0"/>
          </a:p>
        </p:txBody>
      </p:sp>
      <p:pic>
        <p:nvPicPr>
          <p:cNvPr id="8" name="Graphic 7" descr="A dynamic scene showing a young professional working at a modern desk with a laptop, surrounded by digital connections and abstract representations of global networks, set against a backdrop of Constanța’s recognizable cityscape. The lighting should convey ambition and opportunity, with a premium, optimistic aesthetic. No visible or implied text, letters, or words should appear anywhere in the image. The composition should evoke the idea of local work with international impact and support a sense of empowerment and connectivity">
            <a:extLst>
              <a:ext uri="{FF2B5EF4-FFF2-40B4-BE49-F238E27FC236}">
                <a16:creationId xmlns:a16="http://schemas.microsoft.com/office/drawing/2014/main" id="{C5C9C02A-978F-4B8C-AE64-67654DFD86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34000" y="0"/>
            <a:ext cx="6858000" cy="6858000"/>
          </a:xfrm>
          <a:prstGeom prst="rect">
            <a:avLst/>
          </a:prstGeom>
        </p:spPr>
      </p:pic>
      <p:sp>
        <p:nvSpPr>
          <p:cNvPr id="9" name="TextBox 8">
            <a:extLst>
              <a:ext uri="{FF2B5EF4-FFF2-40B4-BE49-F238E27FC236}">
                <a16:creationId xmlns:a16="http://schemas.microsoft.com/office/drawing/2014/main" id="{129E4992-AB83-46D0-AF47-DA604DAAE278}"/>
              </a:ext>
            </a:extLst>
          </p:cNvPr>
          <p:cNvSpPr txBox="1"/>
          <p:nvPr/>
        </p:nvSpPr>
        <p:spPr>
          <a:xfrm>
            <a:off x="619124" y="581025"/>
            <a:ext cx="4665569" cy="1933575"/>
          </a:xfrm>
          <a:prstGeom prst="rect">
            <a:avLst/>
          </a:prstGeom>
          <a:noFill/>
        </p:spPr>
        <p:txBody>
          <a:bodyPr wrap="square" rtlCol="0">
            <a:normAutofit fontScale="62500" lnSpcReduction="20000"/>
          </a:bodyPr>
          <a:lstStyle/>
          <a:p>
            <a:r>
              <a:rPr lang="fr-FR" sz="4400" b="1" dirty="0">
                <a:solidFill>
                  <a:srgbClr val="6D7BF7"/>
                </a:solidFill>
                <a:latin typeface="Avenir Next LT Pro" panose="020B0504020202020204" pitchFamily="34" charset="0"/>
              </a:rPr>
              <a:t>DE CE CONTEAZĂ PENTRU VOI ?</a:t>
            </a:r>
          </a:p>
          <a:p>
            <a:pPr marL="0" algn="l">
              <a:buNone/>
            </a:pPr>
            <a:endParaRPr lang="en-US" sz="4500" b="1" dirty="0">
              <a:solidFill>
                <a:srgbClr val="6D7BF7"/>
              </a:solidFill>
              <a:effectLst/>
              <a:latin typeface="Avenir Next LT Pro" panose="020B0504020202020204" pitchFamily="34" charset="0"/>
            </a:endParaRPr>
          </a:p>
          <a:p>
            <a:pPr marL="0" algn="l">
              <a:buNone/>
            </a:pPr>
            <a:r>
              <a:rPr sz="4500" b="1" dirty="0">
                <a:solidFill>
                  <a:srgbClr val="6D7BF7"/>
                </a:solidFill>
                <a:effectLst/>
                <a:latin typeface="Avenir Next LT Pro" panose="020B0504020202020204" pitchFamily="34" charset="0"/>
              </a:rPr>
              <a:t>CARIERĂ GLOBALĂ DIN CONSTANȚA</a:t>
            </a:r>
            <a:endParaRPr lang="en-US" sz="4500" b="1" dirty="0">
              <a:solidFill>
                <a:srgbClr val="6D7BF7"/>
              </a:solidFill>
              <a:effectLst/>
              <a:latin typeface="Avenir Next LT Pro" panose="020B0504020202020204" pitchFamily="34" charset="0"/>
            </a:endParaRPr>
          </a:p>
        </p:txBody>
      </p:sp>
      <p:sp>
        <p:nvSpPr>
          <p:cNvPr id="10" name="TextBox 9">
            <a:extLst>
              <a:ext uri="{FF2B5EF4-FFF2-40B4-BE49-F238E27FC236}">
                <a16:creationId xmlns:a16="http://schemas.microsoft.com/office/drawing/2014/main" id="{F44C1C4A-FBC2-4D97-85D0-62761F315EC7}"/>
              </a:ext>
            </a:extLst>
          </p:cNvPr>
          <p:cNvSpPr txBox="1"/>
          <p:nvPr/>
        </p:nvSpPr>
        <p:spPr>
          <a:xfrm>
            <a:off x="491374" y="2750022"/>
            <a:ext cx="4391025" cy="499636"/>
          </a:xfrm>
          <a:prstGeom prst="rect">
            <a:avLst/>
          </a:prstGeom>
          <a:noFill/>
        </p:spPr>
        <p:txBody>
          <a:bodyPr wrap="square" rtlCol="0">
            <a:normAutofit/>
          </a:bodyPr>
          <a:lstStyle/>
          <a:p>
            <a:pPr marL="0" algn="l">
              <a:buNone/>
            </a:pPr>
            <a:r>
              <a:rPr sz="1400" b="1" dirty="0" err="1">
                <a:solidFill>
                  <a:schemeClr val="bg1"/>
                </a:solidFill>
                <a:effectLst/>
                <a:latin typeface="Avenir Next LT Pro" panose="020B0504020202020204" pitchFamily="34" charset="0"/>
              </a:rPr>
              <a:t>Oportunități</a:t>
            </a:r>
            <a:r>
              <a:rPr sz="1400" b="1" dirty="0">
                <a:solidFill>
                  <a:schemeClr val="bg1"/>
                </a:solidFill>
                <a:effectLst/>
                <a:latin typeface="Avenir Next LT Pro" panose="020B0504020202020204" pitchFamily="34" charset="0"/>
              </a:rPr>
              <a:t> locale </a:t>
            </a:r>
            <a:r>
              <a:rPr sz="1400" b="1" dirty="0" err="1">
                <a:solidFill>
                  <a:schemeClr val="bg1"/>
                </a:solidFill>
                <a:effectLst/>
                <a:latin typeface="Avenir Next LT Pro" panose="020B0504020202020204" pitchFamily="34" charset="0"/>
              </a:rPr>
              <a:t>reale</a:t>
            </a:r>
            <a:endParaRPr lang="en-US" sz="1400" b="1" dirty="0">
              <a:solidFill>
                <a:schemeClr val="bg1"/>
              </a:solidFill>
              <a:effectLst/>
              <a:latin typeface="Avenir Next LT Pro" panose="020B0504020202020204" pitchFamily="34" charset="0"/>
            </a:endParaRPr>
          </a:p>
          <a:p>
            <a:pPr>
              <a:spcBef>
                <a:spcPts val="750"/>
              </a:spcBef>
            </a:pPr>
            <a:endParaRPr lang="ro-RO" altLang="ro-RO" sz="1400" b="1" dirty="0">
              <a:solidFill>
                <a:schemeClr val="bg1"/>
              </a:solidFill>
              <a:latin typeface="Avenir Next LT Pro" panose="020B0504020202020204" pitchFamily="34" charset="0"/>
            </a:endParaRPr>
          </a:p>
        </p:txBody>
      </p:sp>
      <p:sp>
        <p:nvSpPr>
          <p:cNvPr id="12" name="TextBox 11">
            <a:extLst>
              <a:ext uri="{FF2B5EF4-FFF2-40B4-BE49-F238E27FC236}">
                <a16:creationId xmlns:a16="http://schemas.microsoft.com/office/drawing/2014/main" id="{E199D8E0-24C0-4722-B26F-398D1E612777}"/>
              </a:ext>
            </a:extLst>
          </p:cNvPr>
          <p:cNvSpPr txBox="1"/>
          <p:nvPr/>
        </p:nvSpPr>
        <p:spPr>
          <a:xfrm>
            <a:off x="529932" y="4015318"/>
            <a:ext cx="4391025" cy="274290"/>
          </a:xfrm>
          <a:prstGeom prst="rect">
            <a:avLst/>
          </a:prstGeom>
          <a:noFill/>
        </p:spPr>
        <p:txBody>
          <a:bodyPr wrap="square" rtlCol="0">
            <a:normAutofit fontScale="77500" lnSpcReduction="20000"/>
          </a:bodyPr>
          <a:lstStyle/>
          <a:p>
            <a:pPr marL="0" marR="0" algn="l">
              <a:spcBef>
                <a:spcPts val="750"/>
              </a:spcBef>
              <a:buNone/>
            </a:pPr>
            <a:r>
              <a:rPr lang="ro-RO" sz="1800" b="1" dirty="0">
                <a:solidFill>
                  <a:srgbClr val="FFFFFF"/>
                </a:solidFill>
                <a:effectLst/>
                <a:latin typeface="Avenir Next LT Pro" panose="020B0504020202020204" pitchFamily="34" charset="0"/>
              </a:rPr>
              <a:t>Impact internațional</a:t>
            </a:r>
            <a:endParaRPr lang="ro-RO" dirty="0"/>
          </a:p>
        </p:txBody>
      </p:sp>
      <p:sp>
        <p:nvSpPr>
          <p:cNvPr id="13" name="TextBox 12">
            <a:extLst>
              <a:ext uri="{FF2B5EF4-FFF2-40B4-BE49-F238E27FC236}">
                <a16:creationId xmlns:a16="http://schemas.microsoft.com/office/drawing/2014/main" id="{2A53FD43-FDE5-4708-A55F-062FDE81DBC2}"/>
              </a:ext>
            </a:extLst>
          </p:cNvPr>
          <p:cNvSpPr txBox="1"/>
          <p:nvPr/>
        </p:nvSpPr>
        <p:spPr>
          <a:xfrm>
            <a:off x="866110" y="4416428"/>
            <a:ext cx="4391025" cy="426541"/>
          </a:xfrm>
          <a:prstGeom prst="rect">
            <a:avLst/>
          </a:prstGeom>
          <a:noFill/>
        </p:spPr>
        <p:txBody>
          <a:bodyPr wrap="square" rtlCol="0">
            <a:noAutofit/>
          </a:bodyPr>
          <a:lstStyle/>
          <a:p>
            <a:pPr marR="0" fontAlgn="base">
              <a:spcBef>
                <a:spcPct val="0"/>
              </a:spcBef>
              <a:spcAft>
                <a:spcPct val="0"/>
              </a:spcAft>
            </a:pPr>
            <a:r>
              <a:rPr sz="1400" b="1" dirty="0" err="1">
                <a:solidFill>
                  <a:schemeClr val="bg1"/>
                </a:solidFill>
                <a:latin typeface="Avenir Next LT Pro" panose="020B0504020202020204" pitchFamily="34" charset="0"/>
              </a:rPr>
              <a:t>Puteți</a:t>
            </a:r>
            <a:r>
              <a:rPr sz="1400" b="1" dirty="0">
                <a:solidFill>
                  <a:schemeClr val="bg1"/>
                </a:solidFill>
                <a:latin typeface="Avenir Next LT Pro" panose="020B0504020202020204" pitchFamily="34" charset="0"/>
              </a:rPr>
              <a:t> </a:t>
            </a:r>
            <a:r>
              <a:rPr sz="1400" b="1" dirty="0" err="1">
                <a:solidFill>
                  <a:schemeClr val="bg1"/>
                </a:solidFill>
                <a:latin typeface="Avenir Next LT Pro" panose="020B0504020202020204" pitchFamily="34" charset="0"/>
              </a:rPr>
              <a:t>lucra</a:t>
            </a:r>
            <a:r>
              <a:rPr sz="1400" b="1" dirty="0">
                <a:solidFill>
                  <a:schemeClr val="bg1"/>
                </a:solidFill>
                <a:latin typeface="Avenir Next LT Pro" panose="020B0504020202020204" pitchFamily="34" charset="0"/>
              </a:rPr>
              <a:t> pe </a:t>
            </a:r>
            <a:r>
              <a:rPr sz="1400" b="1" dirty="0" err="1">
                <a:solidFill>
                  <a:schemeClr val="bg1"/>
                </a:solidFill>
                <a:latin typeface="Avenir Next LT Pro" panose="020B0504020202020204" pitchFamily="34" charset="0"/>
              </a:rPr>
              <a:t>sisteme</a:t>
            </a:r>
            <a:r>
              <a:rPr sz="1400" b="1" dirty="0">
                <a:solidFill>
                  <a:schemeClr val="bg1"/>
                </a:solidFill>
                <a:latin typeface="Avenir Next LT Pro" panose="020B0504020202020204" pitchFamily="34" charset="0"/>
              </a:rPr>
              <a:t> cu impact real, </a:t>
            </a:r>
            <a:r>
              <a:rPr sz="1400" b="1" dirty="0" err="1">
                <a:solidFill>
                  <a:schemeClr val="bg1"/>
                </a:solidFill>
                <a:latin typeface="Avenir Next LT Pro" panose="020B0504020202020204" pitchFamily="34" charset="0"/>
              </a:rPr>
              <a:t>conectate</a:t>
            </a:r>
            <a:r>
              <a:rPr sz="1400" b="1" dirty="0">
                <a:solidFill>
                  <a:schemeClr val="bg1"/>
                </a:solidFill>
                <a:latin typeface="Avenir Next LT Pro" panose="020B0504020202020204" pitchFamily="34" charset="0"/>
              </a:rPr>
              <a:t> </a:t>
            </a:r>
            <a:r>
              <a:rPr sz="1400" b="1" dirty="0" err="1">
                <a:solidFill>
                  <a:schemeClr val="bg1"/>
                </a:solidFill>
                <a:latin typeface="Avenir Next LT Pro" panose="020B0504020202020204" pitchFamily="34" charset="0"/>
              </a:rPr>
              <a:t>internațional</a:t>
            </a:r>
            <a:r>
              <a:rPr sz="1400" b="1" dirty="0">
                <a:solidFill>
                  <a:schemeClr val="bg1"/>
                </a:solidFill>
                <a:latin typeface="Avenir Next LT Pro" panose="020B0504020202020204" pitchFamily="34" charset="0"/>
              </a:rPr>
              <a:t>, </a:t>
            </a:r>
            <a:r>
              <a:rPr sz="1400" b="1" dirty="0" err="1">
                <a:solidFill>
                  <a:schemeClr val="bg1"/>
                </a:solidFill>
                <a:latin typeface="Avenir Next LT Pro" panose="020B0504020202020204" pitchFamily="34" charset="0"/>
              </a:rPr>
              <a:t>fără</a:t>
            </a:r>
            <a:r>
              <a:rPr sz="1400" b="1" dirty="0">
                <a:solidFill>
                  <a:schemeClr val="bg1"/>
                </a:solidFill>
                <a:latin typeface="Avenir Next LT Pro" panose="020B0504020202020204" pitchFamily="34" charset="0"/>
              </a:rPr>
              <a:t> </a:t>
            </a:r>
            <a:r>
              <a:rPr sz="1400" b="1" dirty="0" err="1">
                <a:solidFill>
                  <a:schemeClr val="bg1"/>
                </a:solidFill>
                <a:latin typeface="Avenir Next LT Pro" panose="020B0504020202020204" pitchFamily="34" charset="0"/>
              </a:rPr>
              <a:t>să</a:t>
            </a:r>
            <a:r>
              <a:rPr sz="1400" b="1" dirty="0">
                <a:solidFill>
                  <a:schemeClr val="bg1"/>
                </a:solidFill>
                <a:latin typeface="Avenir Next LT Pro" panose="020B0504020202020204" pitchFamily="34" charset="0"/>
              </a:rPr>
              <a:t> </a:t>
            </a:r>
            <a:r>
              <a:rPr sz="1400" b="1" dirty="0" err="1">
                <a:solidFill>
                  <a:schemeClr val="bg1"/>
                </a:solidFill>
                <a:latin typeface="Avenir Next LT Pro" panose="020B0504020202020204" pitchFamily="34" charset="0"/>
              </a:rPr>
              <a:t>plecați</a:t>
            </a:r>
            <a:r>
              <a:rPr lang="en-US" sz="1400" b="1" dirty="0">
                <a:solidFill>
                  <a:schemeClr val="bg1"/>
                </a:solidFill>
                <a:latin typeface="Avenir Next LT Pro" panose="020B0504020202020204" pitchFamily="34" charset="0"/>
              </a:rPr>
              <a:t> din Constanta</a:t>
            </a:r>
            <a:r>
              <a:rPr sz="1400" b="1" dirty="0">
                <a:solidFill>
                  <a:schemeClr val="bg1"/>
                </a:solidFill>
                <a:latin typeface="Avenir Next LT Pro" panose="020B0504020202020204" pitchFamily="34" charset="0"/>
              </a:rPr>
              <a:t>. </a:t>
            </a:r>
            <a:endParaRPr lang="ro-RO" sz="1400" b="1" dirty="0">
              <a:solidFill>
                <a:schemeClr val="bg1"/>
              </a:solidFill>
              <a:latin typeface="Avenir Next LT Pro" panose="020B0504020202020204" pitchFamily="34" charset="0"/>
            </a:endParaRPr>
          </a:p>
        </p:txBody>
      </p:sp>
      <p:sp>
        <p:nvSpPr>
          <p:cNvPr id="14" name="TextBox 13">
            <a:extLst>
              <a:ext uri="{FF2B5EF4-FFF2-40B4-BE49-F238E27FC236}">
                <a16:creationId xmlns:a16="http://schemas.microsoft.com/office/drawing/2014/main" id="{B5C35ED3-2082-41EC-9364-F12842C4D347}"/>
              </a:ext>
            </a:extLst>
          </p:cNvPr>
          <p:cNvSpPr txBox="1"/>
          <p:nvPr/>
        </p:nvSpPr>
        <p:spPr>
          <a:xfrm>
            <a:off x="570274" y="5179301"/>
            <a:ext cx="4391025" cy="274290"/>
          </a:xfrm>
          <a:prstGeom prst="rect">
            <a:avLst/>
          </a:prstGeom>
          <a:noFill/>
        </p:spPr>
        <p:txBody>
          <a:bodyPr wrap="square" rtlCol="0">
            <a:normAutofit fontScale="77500" lnSpcReduction="20000"/>
          </a:bodyPr>
          <a:lstStyle/>
          <a:p>
            <a:pPr marL="0" marR="0" algn="l">
              <a:spcBef>
                <a:spcPts val="750"/>
              </a:spcBef>
              <a:buNone/>
            </a:pPr>
            <a:r>
              <a:rPr lang="en-US" sz="1800" b="1" dirty="0" err="1">
                <a:solidFill>
                  <a:srgbClr val="FFFFFF"/>
                </a:solidFill>
                <a:effectLst/>
                <a:latin typeface="Avenir Next LT Pro" panose="020B0504020202020204" pitchFamily="34" charset="0"/>
              </a:rPr>
              <a:t>Schimbare</a:t>
            </a:r>
            <a:r>
              <a:rPr lang="en-US" sz="1800" b="1" dirty="0">
                <a:solidFill>
                  <a:srgbClr val="FFFFFF"/>
                </a:solidFill>
                <a:effectLst/>
                <a:latin typeface="Avenir Next LT Pro" panose="020B0504020202020204" pitchFamily="34" charset="0"/>
              </a:rPr>
              <a:t> de </a:t>
            </a:r>
            <a:r>
              <a:rPr lang="en-US" sz="1800" b="1" dirty="0" err="1">
                <a:solidFill>
                  <a:srgbClr val="FFFFFF"/>
                </a:solidFill>
                <a:effectLst/>
                <a:latin typeface="Avenir Next LT Pro" panose="020B0504020202020204" pitchFamily="34" charset="0"/>
              </a:rPr>
              <a:t>perspectiva</a:t>
            </a:r>
            <a:r>
              <a:rPr dirty="0">
                <a:effectLst/>
              </a:rPr>
              <a:t> </a:t>
            </a:r>
            <a:endParaRPr lang="ro-RO" dirty="0"/>
          </a:p>
        </p:txBody>
      </p:sp>
      <p:sp>
        <p:nvSpPr>
          <p:cNvPr id="15" name="TextBox 14">
            <a:extLst>
              <a:ext uri="{FF2B5EF4-FFF2-40B4-BE49-F238E27FC236}">
                <a16:creationId xmlns:a16="http://schemas.microsoft.com/office/drawing/2014/main" id="{8A042EAB-56D4-4E72-A936-8092BE2BC643}"/>
              </a:ext>
            </a:extLst>
          </p:cNvPr>
          <p:cNvSpPr txBox="1"/>
          <p:nvPr/>
        </p:nvSpPr>
        <p:spPr>
          <a:xfrm>
            <a:off x="871085" y="5573496"/>
            <a:ext cx="4462915" cy="885693"/>
          </a:xfrm>
          <a:prstGeom prst="rect">
            <a:avLst/>
          </a:prstGeom>
          <a:noFill/>
        </p:spPr>
        <p:txBody>
          <a:bodyPr wrap="square" rtlCol="0">
            <a:normAutofit lnSpcReduction="10000"/>
          </a:bodyPr>
          <a:lstStyle/>
          <a:p>
            <a:pPr fontAlgn="base">
              <a:spcBef>
                <a:spcPct val="0"/>
              </a:spcBef>
              <a:spcAft>
                <a:spcPct val="0"/>
              </a:spcAft>
              <a:buNone/>
            </a:pPr>
            <a:r>
              <a:rPr sz="1400" b="1" dirty="0">
                <a:solidFill>
                  <a:schemeClr val="bg1"/>
                </a:solidFill>
                <a:latin typeface="Avenir Next LT Pro" panose="020B0504020202020204" pitchFamily="34" charset="0"/>
              </a:rPr>
              <a:t>Nu </a:t>
            </a:r>
            <a:r>
              <a:rPr sz="1400" b="1" dirty="0" err="1">
                <a:solidFill>
                  <a:schemeClr val="bg1"/>
                </a:solidFill>
                <a:latin typeface="Avenir Next LT Pro" panose="020B0504020202020204" pitchFamily="34" charset="0"/>
              </a:rPr>
              <a:t>contează</a:t>
            </a:r>
            <a:r>
              <a:rPr sz="1400" b="1" dirty="0">
                <a:solidFill>
                  <a:schemeClr val="bg1"/>
                </a:solidFill>
                <a:latin typeface="Avenir Next LT Pro" panose="020B0504020202020204" pitchFamily="34" charset="0"/>
              </a:rPr>
              <a:t> </a:t>
            </a:r>
            <a:r>
              <a:rPr sz="1400" b="1" dirty="0" err="1">
                <a:solidFill>
                  <a:schemeClr val="bg1"/>
                </a:solidFill>
                <a:latin typeface="Avenir Next LT Pro" panose="020B0504020202020204" pitchFamily="34" charset="0"/>
              </a:rPr>
              <a:t>doar</a:t>
            </a:r>
            <a:r>
              <a:rPr sz="1400" b="1" dirty="0">
                <a:solidFill>
                  <a:schemeClr val="bg1"/>
                </a:solidFill>
                <a:latin typeface="Avenir Next LT Pro" panose="020B0504020202020204" pitchFamily="34" charset="0"/>
              </a:rPr>
              <a:t> </a:t>
            </a:r>
            <a:r>
              <a:rPr sz="1400" b="1" dirty="0" err="1">
                <a:solidFill>
                  <a:schemeClr val="bg1"/>
                </a:solidFill>
                <a:latin typeface="Avenir Next LT Pro" panose="020B0504020202020204" pitchFamily="34" charset="0"/>
              </a:rPr>
              <a:t>codul</a:t>
            </a:r>
            <a:r>
              <a:rPr lang="en-US" sz="1400" b="1" dirty="0">
                <a:solidFill>
                  <a:schemeClr val="bg1"/>
                </a:solidFill>
                <a:latin typeface="Avenir Next LT Pro" panose="020B0504020202020204" pitchFamily="34" charset="0"/>
              </a:rPr>
              <a:t> </a:t>
            </a:r>
            <a:r>
              <a:rPr lang="en-US" sz="1400" b="1" dirty="0" err="1">
                <a:solidFill>
                  <a:schemeClr val="bg1"/>
                </a:solidFill>
                <a:latin typeface="Avenir Next LT Pro" panose="020B0504020202020204" pitchFamily="34" charset="0"/>
              </a:rPr>
              <a:t>sau</a:t>
            </a:r>
            <a:r>
              <a:rPr lang="en-US" sz="1400" b="1" dirty="0">
                <a:solidFill>
                  <a:schemeClr val="bg1"/>
                </a:solidFill>
                <a:latin typeface="Avenir Next LT Pro" panose="020B0504020202020204" pitchFamily="34" charset="0"/>
              </a:rPr>
              <a:t> “</a:t>
            </a:r>
            <a:r>
              <a:rPr lang="en-US" sz="1400" b="1" dirty="0" err="1">
                <a:solidFill>
                  <a:schemeClr val="bg1"/>
                </a:solidFill>
                <a:latin typeface="Avenir Next LT Pro" panose="020B0504020202020204" pitchFamily="34" charset="0"/>
              </a:rPr>
              <a:t>fierul</a:t>
            </a:r>
            <a:r>
              <a:rPr lang="en-US" sz="1400" b="1" dirty="0">
                <a:solidFill>
                  <a:schemeClr val="bg1"/>
                </a:solidFill>
                <a:latin typeface="Avenir Next LT Pro" panose="020B0504020202020204" pitchFamily="34" charset="0"/>
              </a:rPr>
              <a:t>”</a:t>
            </a:r>
            <a:r>
              <a:rPr sz="1400" b="1" dirty="0">
                <a:solidFill>
                  <a:schemeClr val="bg1"/>
                </a:solidFill>
                <a:latin typeface="Avenir Next LT Pro" panose="020B0504020202020204" pitchFamily="34" charset="0"/>
              </a:rPr>
              <a:t>.</a:t>
            </a:r>
            <a:endParaRPr lang="en-US" sz="1400" b="1" dirty="0">
              <a:solidFill>
                <a:schemeClr val="bg1"/>
              </a:solidFill>
              <a:latin typeface="Avenir Next LT Pro" panose="020B0504020202020204" pitchFamily="34" charset="0"/>
            </a:endParaRPr>
          </a:p>
          <a:p>
            <a:pPr fontAlgn="base">
              <a:spcBef>
                <a:spcPct val="0"/>
              </a:spcBef>
              <a:spcAft>
                <a:spcPct val="0"/>
              </a:spcAft>
              <a:buNone/>
            </a:pPr>
            <a:endParaRPr lang="en-US" sz="1400" b="1" dirty="0">
              <a:solidFill>
                <a:schemeClr val="bg1"/>
              </a:solidFill>
              <a:latin typeface="Avenir Next LT Pro" panose="020B0504020202020204" pitchFamily="34" charset="0"/>
            </a:endParaRPr>
          </a:p>
          <a:p>
            <a:pPr fontAlgn="base">
              <a:spcBef>
                <a:spcPct val="0"/>
              </a:spcBef>
              <a:spcAft>
                <a:spcPct val="0"/>
              </a:spcAft>
              <a:buNone/>
            </a:pPr>
            <a:r>
              <a:rPr sz="1400" b="1" dirty="0" err="1">
                <a:solidFill>
                  <a:schemeClr val="bg1"/>
                </a:solidFill>
                <a:latin typeface="Avenir Next LT Pro" panose="020B0504020202020204" pitchFamily="34" charset="0"/>
              </a:rPr>
              <a:t>Contează</a:t>
            </a:r>
            <a:r>
              <a:rPr sz="1400" b="1" dirty="0">
                <a:solidFill>
                  <a:schemeClr val="bg1"/>
                </a:solidFill>
                <a:latin typeface="Avenir Next LT Pro" panose="020B0504020202020204" pitchFamily="34" charset="0"/>
              </a:rPr>
              <a:t> </a:t>
            </a:r>
            <a:r>
              <a:rPr sz="1400" b="1" dirty="0" err="1">
                <a:solidFill>
                  <a:schemeClr val="bg1"/>
                </a:solidFill>
                <a:latin typeface="Avenir Next LT Pro" panose="020B0504020202020204" pitchFamily="34" charset="0"/>
              </a:rPr>
              <a:t>să</a:t>
            </a:r>
            <a:r>
              <a:rPr sz="1400" b="1" dirty="0">
                <a:solidFill>
                  <a:schemeClr val="bg1"/>
                </a:solidFill>
                <a:latin typeface="Avenir Next LT Pro" panose="020B0504020202020204" pitchFamily="34" charset="0"/>
              </a:rPr>
              <a:t> </a:t>
            </a:r>
            <a:r>
              <a:rPr lang="en-US" sz="1400" b="1" dirty="0" err="1">
                <a:solidFill>
                  <a:schemeClr val="bg1"/>
                </a:solidFill>
                <a:latin typeface="Avenir Next LT Pro" panose="020B0504020202020204" pitchFamily="34" charset="0"/>
              </a:rPr>
              <a:t>aveti</a:t>
            </a:r>
            <a:r>
              <a:rPr lang="en-US" sz="1400" b="1" dirty="0">
                <a:solidFill>
                  <a:schemeClr val="bg1"/>
                </a:solidFill>
                <a:latin typeface="Avenir Next LT Pro" panose="020B0504020202020204" pitchFamily="34" charset="0"/>
              </a:rPr>
              <a:t> o </a:t>
            </a:r>
            <a:r>
              <a:rPr lang="en-US" sz="1400" b="1" dirty="0" err="1">
                <a:solidFill>
                  <a:schemeClr val="bg1"/>
                </a:solidFill>
                <a:latin typeface="Avenir Next LT Pro" panose="020B0504020202020204" pitchFamily="34" charset="0"/>
              </a:rPr>
              <a:t>viziune</a:t>
            </a:r>
            <a:r>
              <a:rPr lang="en-US" sz="1400" b="1" dirty="0">
                <a:solidFill>
                  <a:schemeClr val="bg1"/>
                </a:solidFill>
                <a:latin typeface="Avenir Next LT Pro" panose="020B0504020202020204" pitchFamily="34" charset="0"/>
              </a:rPr>
              <a:t> de </a:t>
            </a:r>
            <a:r>
              <a:rPr lang="en-US" sz="1400" b="1" dirty="0" err="1">
                <a:solidFill>
                  <a:schemeClr val="bg1"/>
                </a:solidFill>
                <a:latin typeface="Avenir Next LT Pro" panose="020B0504020202020204" pitchFamily="34" charset="0"/>
              </a:rPr>
              <a:t>ansamblu</a:t>
            </a:r>
            <a:r>
              <a:rPr lang="en-US" sz="1400" b="1" dirty="0">
                <a:solidFill>
                  <a:schemeClr val="bg1"/>
                </a:solidFill>
                <a:latin typeface="Avenir Next LT Pro" panose="020B0504020202020204" pitchFamily="34" charset="0"/>
              </a:rPr>
              <a:t> </a:t>
            </a:r>
            <a:r>
              <a:rPr lang="en-US" sz="1400" b="1" dirty="0" err="1">
                <a:solidFill>
                  <a:schemeClr val="bg1"/>
                </a:solidFill>
                <a:latin typeface="Avenir Next LT Pro" panose="020B0504020202020204" pitchFamily="34" charset="0"/>
              </a:rPr>
              <a:t>pentru</a:t>
            </a:r>
            <a:r>
              <a:rPr lang="en-US" sz="1400" b="1" dirty="0">
                <a:solidFill>
                  <a:schemeClr val="bg1"/>
                </a:solidFill>
                <a:latin typeface="Avenir Next LT Pro" panose="020B0504020202020204" pitchFamily="34" charset="0"/>
              </a:rPr>
              <a:t> a </a:t>
            </a:r>
            <a:r>
              <a:rPr sz="1400" b="1" dirty="0" err="1">
                <a:solidFill>
                  <a:schemeClr val="bg1"/>
                </a:solidFill>
                <a:latin typeface="Avenir Next LT Pro" panose="020B0504020202020204" pitchFamily="34" charset="0"/>
              </a:rPr>
              <a:t>înțeleg</a:t>
            </a:r>
            <a:r>
              <a:rPr lang="en-US" sz="1400" b="1" dirty="0" err="1">
                <a:solidFill>
                  <a:schemeClr val="bg1"/>
                </a:solidFill>
                <a:latin typeface="Avenir Next LT Pro" panose="020B0504020202020204" pitchFamily="34" charset="0"/>
              </a:rPr>
              <a:t>e</a:t>
            </a:r>
            <a:r>
              <a:rPr sz="1400" b="1" dirty="0">
                <a:solidFill>
                  <a:schemeClr val="bg1"/>
                </a:solidFill>
                <a:latin typeface="Avenir Next LT Pro" panose="020B0504020202020204" pitchFamily="34" charset="0"/>
              </a:rPr>
              <a:t> </a:t>
            </a:r>
            <a:r>
              <a:rPr sz="1400" b="1" dirty="0" err="1">
                <a:solidFill>
                  <a:schemeClr val="bg1"/>
                </a:solidFill>
                <a:latin typeface="Avenir Next LT Pro" panose="020B0504020202020204" pitchFamily="34" charset="0"/>
              </a:rPr>
              <a:t>sistemele</a:t>
            </a:r>
            <a:r>
              <a:rPr sz="1400" b="1" dirty="0">
                <a:solidFill>
                  <a:schemeClr val="bg1"/>
                </a:solidFill>
                <a:latin typeface="Avenir Next LT Pro" panose="020B0504020202020204" pitchFamily="34" charset="0"/>
              </a:rPr>
              <a:t> care </a:t>
            </a:r>
            <a:r>
              <a:rPr sz="1400" b="1" dirty="0" err="1">
                <a:solidFill>
                  <a:schemeClr val="bg1"/>
                </a:solidFill>
                <a:latin typeface="Avenir Next LT Pro" panose="020B0504020202020204" pitchFamily="34" charset="0"/>
              </a:rPr>
              <a:t>țin</a:t>
            </a:r>
            <a:r>
              <a:rPr sz="1400" b="1" dirty="0">
                <a:solidFill>
                  <a:schemeClr val="bg1"/>
                </a:solidFill>
                <a:latin typeface="Avenir Next LT Pro" panose="020B0504020202020204" pitchFamily="34" charset="0"/>
              </a:rPr>
              <a:t> </a:t>
            </a:r>
            <a:r>
              <a:rPr sz="1400" b="1" dirty="0" err="1">
                <a:solidFill>
                  <a:schemeClr val="bg1"/>
                </a:solidFill>
                <a:latin typeface="Avenir Next LT Pro" panose="020B0504020202020204" pitchFamily="34" charset="0"/>
              </a:rPr>
              <a:t>lucrurile</a:t>
            </a:r>
            <a:r>
              <a:rPr sz="1400" b="1" dirty="0">
                <a:solidFill>
                  <a:schemeClr val="bg1"/>
                </a:solidFill>
                <a:latin typeface="Avenir Next LT Pro" panose="020B0504020202020204" pitchFamily="34" charset="0"/>
              </a:rPr>
              <a:t> </a:t>
            </a:r>
            <a:r>
              <a:rPr sz="1400" b="1" dirty="0" err="1">
                <a:solidFill>
                  <a:schemeClr val="bg1"/>
                </a:solidFill>
                <a:latin typeface="Avenir Next LT Pro" panose="020B0504020202020204" pitchFamily="34" charset="0"/>
              </a:rPr>
              <a:t>în</a:t>
            </a:r>
            <a:r>
              <a:rPr sz="1400" b="1" dirty="0">
                <a:solidFill>
                  <a:schemeClr val="bg1"/>
                </a:solidFill>
                <a:latin typeface="Avenir Next LT Pro" panose="020B0504020202020204" pitchFamily="34" charset="0"/>
              </a:rPr>
              <a:t> </a:t>
            </a:r>
            <a:r>
              <a:rPr sz="1400" b="1" dirty="0" err="1">
                <a:solidFill>
                  <a:schemeClr val="bg1"/>
                </a:solidFill>
                <a:latin typeface="Avenir Next LT Pro" panose="020B0504020202020204" pitchFamily="34" charset="0"/>
              </a:rPr>
              <a:t>mișcare</a:t>
            </a:r>
            <a:r>
              <a:rPr sz="1300" b="1" dirty="0">
                <a:solidFill>
                  <a:schemeClr val="bg1"/>
                </a:solidFill>
                <a:latin typeface="Avenir Next LT Pro" panose="020B0504020202020204" pitchFamily="34" charset="0"/>
              </a:rPr>
              <a:t>. </a:t>
            </a:r>
            <a:endParaRPr lang="ro-RO" sz="1300" b="1" dirty="0">
              <a:solidFill>
                <a:schemeClr val="bg1"/>
              </a:solidFill>
              <a:latin typeface="Avenir Next LT Pro" panose="020B0504020202020204" pitchFamily="34" charset="0"/>
            </a:endParaRPr>
          </a:p>
        </p:txBody>
      </p:sp>
      <p:sp>
        <p:nvSpPr>
          <p:cNvPr id="2" name="Rectangle 1">
            <a:extLst>
              <a:ext uri="{FF2B5EF4-FFF2-40B4-BE49-F238E27FC236}">
                <a16:creationId xmlns:a16="http://schemas.microsoft.com/office/drawing/2014/main" id="{E0EC09FD-7588-031B-F2A8-D6950D1845F3}"/>
              </a:ext>
            </a:extLst>
          </p:cNvPr>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ro-RO" altLang="ro-RO" sz="1800" b="0" i="0" u="none" strike="noStrike" cap="none" normalizeH="0" baseline="0" dirty="0">
              <a:ln>
                <a:noFill/>
              </a:ln>
              <a:solidFill>
                <a:schemeClr val="tx1"/>
              </a:solidFill>
              <a:effectLst/>
              <a:latin typeface="Arial" panose="020B0604020202020204" pitchFamily="34" charset="0"/>
            </a:endParaRPr>
          </a:p>
        </p:txBody>
      </p:sp>
      <p:sp>
        <p:nvSpPr>
          <p:cNvPr id="17" name="TextBox 16">
            <a:extLst>
              <a:ext uri="{FF2B5EF4-FFF2-40B4-BE49-F238E27FC236}">
                <a16:creationId xmlns:a16="http://schemas.microsoft.com/office/drawing/2014/main" id="{0B18FD7F-5087-E5AC-8F6A-3B1AA71B2527}"/>
              </a:ext>
            </a:extLst>
          </p:cNvPr>
          <p:cNvSpPr txBox="1"/>
          <p:nvPr/>
        </p:nvSpPr>
        <p:spPr>
          <a:xfrm>
            <a:off x="969414" y="3091242"/>
            <a:ext cx="3837908" cy="738664"/>
          </a:xfrm>
          <a:prstGeom prst="rect">
            <a:avLst/>
          </a:prstGeom>
          <a:noFill/>
        </p:spPr>
        <p:txBody>
          <a:bodyPr wrap="square">
            <a:spAutoFit/>
          </a:bodyPr>
          <a:lstStyle/>
          <a:p>
            <a:pPr lvl="0" fontAlgn="base">
              <a:spcBef>
                <a:spcPct val="0"/>
              </a:spcBef>
              <a:spcAft>
                <a:spcPct val="0"/>
              </a:spcAft>
            </a:pPr>
            <a:r>
              <a:rPr lang="ro-RO" altLang="ro-RO" sz="1400" b="1" dirty="0" err="1">
                <a:solidFill>
                  <a:schemeClr val="bg1"/>
                </a:solidFill>
                <a:latin typeface="Avenir Next LT Pro" panose="020B0504020202020204" pitchFamily="34" charset="0"/>
              </a:rPr>
              <a:t>Cybersecurity</a:t>
            </a:r>
            <a:endParaRPr lang="en-US" altLang="ro-RO" sz="1400" b="1" dirty="0">
              <a:solidFill>
                <a:schemeClr val="bg1"/>
              </a:solidFill>
              <a:latin typeface="Avenir Next LT Pro" panose="020B0504020202020204" pitchFamily="34" charset="0"/>
            </a:endParaRPr>
          </a:p>
          <a:p>
            <a:pPr lvl="0" fontAlgn="base">
              <a:spcBef>
                <a:spcPct val="0"/>
              </a:spcBef>
              <a:spcAft>
                <a:spcPct val="0"/>
              </a:spcAft>
            </a:pPr>
            <a:r>
              <a:rPr lang="ro-RO" altLang="ro-RO" sz="1400" b="1" dirty="0" err="1">
                <a:solidFill>
                  <a:schemeClr val="bg1"/>
                </a:solidFill>
                <a:latin typeface="Avenir Next LT Pro" panose="020B0504020202020204" pitchFamily="34" charset="0"/>
              </a:rPr>
              <a:t>Networking</a:t>
            </a:r>
            <a:endParaRPr lang="ro-RO" altLang="ro-RO" sz="1400" b="1" dirty="0">
              <a:solidFill>
                <a:schemeClr val="bg1"/>
              </a:solidFill>
              <a:latin typeface="Avenir Next LT Pro" panose="020B0504020202020204" pitchFamily="34" charset="0"/>
            </a:endParaRPr>
          </a:p>
          <a:p>
            <a:pPr lvl="0" fontAlgn="base">
              <a:spcBef>
                <a:spcPct val="0"/>
              </a:spcBef>
              <a:spcAft>
                <a:spcPct val="0"/>
              </a:spcAft>
            </a:pPr>
            <a:r>
              <a:rPr lang="ro-RO" altLang="ro-RO" sz="1400" b="1" dirty="0">
                <a:solidFill>
                  <a:schemeClr val="bg1"/>
                </a:solidFill>
                <a:latin typeface="Avenir Next LT Pro" panose="020B0504020202020204" pitchFamily="34" charset="0"/>
              </a:rPr>
              <a:t>Sisteme distribuite</a:t>
            </a:r>
            <a:endParaRPr lang="en-US" altLang="ro-RO" sz="1400" b="1"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3936582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2C103-4977-45D5-4941-4C9CDDC34F04}"/>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3234775-1421-E044-14CC-3CD457AF854F}"/>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18D098EF-A3E9-64CF-1FF8-4DE6182D44C1}"/>
              </a:ext>
            </a:extLst>
          </p:cNvPr>
          <p:cNvSpPr>
            <a:spLocks noGrp="1"/>
          </p:cNvSpPr>
          <p:nvPr>
            <p:ph type="dt" sz="half" idx="10"/>
          </p:nvPr>
        </p:nvSpPr>
        <p:spPr/>
        <p:txBody>
          <a:bodyPr/>
          <a:lstStyle/>
          <a:p>
            <a:fld id="{FE21D4C7-8630-4B98-978C-30388BBD4EE8}" type="datetime1">
              <a:rPr lang="en-US" smtClean="0"/>
              <a:t>3/25/2026</a:t>
            </a:fld>
            <a:endParaRPr lang="en-US" dirty="0"/>
          </a:p>
        </p:txBody>
      </p:sp>
      <p:sp>
        <p:nvSpPr>
          <p:cNvPr id="5" name="Footer Placeholder 4">
            <a:extLst>
              <a:ext uri="{FF2B5EF4-FFF2-40B4-BE49-F238E27FC236}">
                <a16:creationId xmlns:a16="http://schemas.microsoft.com/office/drawing/2014/main" id="{0C00D3EC-0EBB-8FEF-14C1-5DAA01876E84}"/>
              </a:ext>
            </a:extLst>
          </p:cNvPr>
          <p:cNvSpPr>
            <a:spLocks noGrp="1"/>
          </p:cNvSpPr>
          <p:nvPr>
            <p:ph type="ftr" sz="quarter" idx="11"/>
          </p:nvPr>
        </p:nvSpPr>
        <p:spPr/>
        <p:txBody>
          <a:bodyPr/>
          <a:lstStyle/>
          <a:p>
            <a:r>
              <a:rPr lang="en-US"/>
              <a:t>Sample Footer Text</a:t>
            </a:r>
            <a:endParaRPr lang="en-US" dirty="0"/>
          </a:p>
        </p:txBody>
      </p:sp>
      <p:sp>
        <p:nvSpPr>
          <p:cNvPr id="6" name="Slide Number Placeholder 5">
            <a:extLst>
              <a:ext uri="{FF2B5EF4-FFF2-40B4-BE49-F238E27FC236}">
                <a16:creationId xmlns:a16="http://schemas.microsoft.com/office/drawing/2014/main" id="{56CCECDD-8DFB-6A8A-AA78-BDF5E7322022}"/>
              </a:ext>
            </a:extLst>
          </p:cNvPr>
          <p:cNvSpPr>
            <a:spLocks noGrp="1"/>
          </p:cNvSpPr>
          <p:nvPr>
            <p:ph type="sldNum" sz="quarter" idx="12"/>
          </p:nvPr>
        </p:nvSpPr>
        <p:spPr/>
        <p:txBody>
          <a:bodyPr/>
          <a:lstStyle/>
          <a:p>
            <a:fld id="{84C450F2-3BB4-4AE4-8A35-A9D7AEA4C850}" type="slidenum">
              <a:rPr lang="en-US" smtClean="0"/>
              <a:t>6</a:t>
            </a:fld>
            <a:endParaRPr lang="en-US" dirty="0"/>
          </a:p>
        </p:txBody>
      </p:sp>
      <p:sp>
        <p:nvSpPr>
          <p:cNvPr id="9" name="TextBox 8">
            <a:extLst>
              <a:ext uri="{FF2B5EF4-FFF2-40B4-BE49-F238E27FC236}">
                <a16:creationId xmlns:a16="http://schemas.microsoft.com/office/drawing/2014/main" id="{CEDA800F-9A71-B89C-4134-3FB976C9AD9E}"/>
              </a:ext>
            </a:extLst>
          </p:cNvPr>
          <p:cNvSpPr txBox="1"/>
          <p:nvPr/>
        </p:nvSpPr>
        <p:spPr>
          <a:xfrm>
            <a:off x="619124" y="581025"/>
            <a:ext cx="5476876" cy="1328457"/>
          </a:xfrm>
          <a:prstGeom prst="rect">
            <a:avLst/>
          </a:prstGeom>
          <a:noFill/>
        </p:spPr>
        <p:txBody>
          <a:bodyPr wrap="square" rtlCol="0">
            <a:normAutofit/>
          </a:bodyPr>
          <a:lstStyle/>
          <a:p>
            <a:r>
              <a:rPr lang="fr-FR" sz="4400" b="1" dirty="0">
                <a:solidFill>
                  <a:srgbClr val="6D7BF7"/>
                </a:solidFill>
                <a:latin typeface="Avenir Next LT Pro" panose="020B0504020202020204" pitchFamily="34" charset="0"/>
              </a:rPr>
              <a:t>Lauren</a:t>
            </a:r>
            <a:r>
              <a:rPr lang="ro-RO" sz="4400" b="1" dirty="0">
                <a:solidFill>
                  <a:srgbClr val="6D7BF7"/>
                </a:solidFill>
                <a:latin typeface="Avenir Next LT Pro" panose="020B0504020202020204" pitchFamily="34" charset="0"/>
              </a:rPr>
              <a:t>țiu PRICOP</a:t>
            </a:r>
            <a:endParaRPr lang="fr-FR" sz="4400" b="1" dirty="0">
              <a:solidFill>
                <a:srgbClr val="6D7BF7"/>
              </a:solidFill>
              <a:latin typeface="Avenir Next LT Pro" panose="020B0504020202020204" pitchFamily="34" charset="0"/>
            </a:endParaRPr>
          </a:p>
          <a:p>
            <a:pPr marL="0" algn="l">
              <a:buNone/>
            </a:pPr>
            <a:r>
              <a:rPr lang="en-US" sz="2800" b="1" dirty="0" err="1">
                <a:solidFill>
                  <a:srgbClr val="6D7BF7"/>
                </a:solidFill>
                <a:effectLst/>
                <a:latin typeface="Avenir Next LT Pro" panose="020B0504020202020204" pitchFamily="34" charset="0"/>
              </a:rPr>
              <a:t>Autoritatea</a:t>
            </a:r>
            <a:r>
              <a:rPr lang="en-US" sz="2800" b="1" dirty="0">
                <a:solidFill>
                  <a:srgbClr val="6D7BF7"/>
                </a:solidFill>
                <a:effectLst/>
                <a:latin typeface="Avenir Next LT Pro" panose="020B0504020202020204" pitchFamily="34" charset="0"/>
              </a:rPr>
              <a:t> Naval</a:t>
            </a:r>
            <a:r>
              <a:rPr lang="ro-RO" sz="2800" b="1" dirty="0">
                <a:solidFill>
                  <a:srgbClr val="6D7BF7"/>
                </a:solidFill>
                <a:effectLst/>
                <a:latin typeface="Avenir Next LT Pro" panose="020B0504020202020204" pitchFamily="34" charset="0"/>
              </a:rPr>
              <a:t>ă Română</a:t>
            </a:r>
            <a:endParaRPr lang="en-US" sz="2800" b="1" dirty="0">
              <a:solidFill>
                <a:srgbClr val="6D7BF7"/>
              </a:solidFill>
              <a:effectLst/>
              <a:latin typeface="Avenir Next LT Pro" panose="020B0504020202020204" pitchFamily="34" charset="0"/>
            </a:endParaRPr>
          </a:p>
        </p:txBody>
      </p:sp>
      <p:sp>
        <p:nvSpPr>
          <p:cNvPr id="13" name="TextBox 12">
            <a:extLst>
              <a:ext uri="{FF2B5EF4-FFF2-40B4-BE49-F238E27FC236}">
                <a16:creationId xmlns:a16="http://schemas.microsoft.com/office/drawing/2014/main" id="{5461EC47-365B-02D6-F4F2-46CC893EEDAF}"/>
              </a:ext>
            </a:extLst>
          </p:cNvPr>
          <p:cNvSpPr txBox="1"/>
          <p:nvPr/>
        </p:nvSpPr>
        <p:spPr>
          <a:xfrm>
            <a:off x="431172" y="3212498"/>
            <a:ext cx="5169528" cy="1106570"/>
          </a:xfrm>
          <a:prstGeom prst="rect">
            <a:avLst/>
          </a:prstGeom>
          <a:noFill/>
        </p:spPr>
        <p:txBody>
          <a:bodyPr wrap="square" rtlCol="0">
            <a:noAutofit/>
          </a:bodyPr>
          <a:lstStyle/>
          <a:p>
            <a:pPr marR="0" fontAlgn="base">
              <a:spcBef>
                <a:spcPct val="0"/>
              </a:spcBef>
              <a:spcAft>
                <a:spcPct val="0"/>
              </a:spcAft>
            </a:pPr>
            <a:r>
              <a:rPr lang="ro-RO" b="1" dirty="0">
                <a:solidFill>
                  <a:schemeClr val="bg1"/>
                </a:solidFill>
                <a:latin typeface="Avenir Next LT Pro" panose="020B0504020202020204" pitchFamily="34" charset="0"/>
              </a:rPr>
              <a:t>Telefon: 0726.755.946</a:t>
            </a:r>
          </a:p>
          <a:p>
            <a:pPr marR="0" fontAlgn="base">
              <a:spcBef>
                <a:spcPct val="0"/>
              </a:spcBef>
              <a:spcAft>
                <a:spcPct val="0"/>
              </a:spcAft>
            </a:pPr>
            <a:r>
              <a:rPr lang="ro-RO" b="1" dirty="0">
                <a:solidFill>
                  <a:schemeClr val="bg1"/>
                </a:solidFill>
                <a:latin typeface="Avenir Next LT Pro" panose="020B0504020202020204" pitchFamily="34" charset="0"/>
              </a:rPr>
              <a:t>Email: LPRICOP@RNA.RO</a:t>
            </a:r>
            <a:endParaRPr lang="en-US" b="1" dirty="0">
              <a:solidFill>
                <a:schemeClr val="bg1"/>
              </a:solidFill>
              <a:latin typeface="Avenir Next LT Pro" panose="020B0504020202020204" pitchFamily="34" charset="0"/>
            </a:endParaRPr>
          </a:p>
          <a:p>
            <a:pPr marR="0" fontAlgn="base">
              <a:spcBef>
                <a:spcPct val="0"/>
              </a:spcBef>
              <a:spcAft>
                <a:spcPct val="0"/>
              </a:spcAft>
            </a:pPr>
            <a:r>
              <a:rPr lang="en-US" b="1" dirty="0">
                <a:solidFill>
                  <a:schemeClr val="bg1"/>
                </a:solidFill>
                <a:latin typeface="Avenir Next LT Pro" panose="020B0504020202020204" pitchFamily="34" charset="0"/>
              </a:rPr>
              <a:t>Web: WWW.RNA.RO</a:t>
            </a:r>
            <a:endParaRPr lang="ro-RO" b="1" dirty="0">
              <a:solidFill>
                <a:schemeClr val="bg1"/>
              </a:solidFill>
              <a:latin typeface="Avenir Next LT Pro" panose="020B0504020202020204" pitchFamily="34" charset="0"/>
            </a:endParaRPr>
          </a:p>
          <a:p>
            <a:pPr marR="0" fontAlgn="base">
              <a:spcBef>
                <a:spcPct val="0"/>
              </a:spcBef>
              <a:spcAft>
                <a:spcPct val="0"/>
              </a:spcAft>
            </a:pPr>
            <a:r>
              <a:rPr lang="ro-RO" b="1" dirty="0" err="1">
                <a:solidFill>
                  <a:schemeClr val="bg1"/>
                </a:solidFill>
                <a:latin typeface="Avenir Next LT Pro" panose="020B0504020202020204" pitchFamily="34" charset="0"/>
              </a:rPr>
              <a:t>LinkedIn</a:t>
            </a:r>
            <a:r>
              <a:rPr lang="ro-RO" b="1" dirty="0">
                <a:solidFill>
                  <a:schemeClr val="bg1"/>
                </a:solidFill>
                <a:latin typeface="Avenir Next LT Pro" panose="020B0504020202020204" pitchFamily="34" charset="0"/>
              </a:rPr>
              <a:t>: linkedin.com/in/</a:t>
            </a:r>
            <a:r>
              <a:rPr lang="ro-RO" b="1" dirty="0" err="1">
                <a:solidFill>
                  <a:schemeClr val="bg1"/>
                </a:solidFill>
                <a:latin typeface="Avenir Next LT Pro" panose="020B0504020202020204" pitchFamily="34" charset="0"/>
              </a:rPr>
              <a:t>laurentiupricop</a:t>
            </a:r>
            <a:r>
              <a:rPr lang="ro-RO" b="1" dirty="0">
                <a:solidFill>
                  <a:schemeClr val="bg1"/>
                </a:solidFill>
                <a:latin typeface="Avenir Next LT Pro" panose="020B0504020202020204" pitchFamily="34" charset="0"/>
              </a:rPr>
              <a:t>/</a:t>
            </a:r>
          </a:p>
          <a:p>
            <a:pPr marR="0" fontAlgn="base">
              <a:spcBef>
                <a:spcPct val="0"/>
              </a:spcBef>
              <a:spcAft>
                <a:spcPct val="0"/>
              </a:spcAft>
            </a:pPr>
            <a:endParaRPr lang="ro-RO" sz="1400" b="1" dirty="0">
              <a:solidFill>
                <a:schemeClr val="bg1"/>
              </a:solidFill>
              <a:latin typeface="Avenir Next LT Pro" panose="020B0504020202020204" pitchFamily="34" charset="0"/>
            </a:endParaRPr>
          </a:p>
        </p:txBody>
      </p:sp>
      <p:sp>
        <p:nvSpPr>
          <p:cNvPr id="2" name="Rectangle 1">
            <a:extLst>
              <a:ext uri="{FF2B5EF4-FFF2-40B4-BE49-F238E27FC236}">
                <a16:creationId xmlns:a16="http://schemas.microsoft.com/office/drawing/2014/main" id="{67A7F94A-B815-35D9-9AAA-48A55E3192D8}"/>
              </a:ext>
            </a:extLst>
          </p:cNvPr>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ro-RO" altLang="ro-RO" sz="1800" b="0" i="0" u="none" strike="noStrike" cap="none" normalizeH="0" baseline="0" dirty="0">
              <a:ln>
                <a:noFill/>
              </a:ln>
              <a:solidFill>
                <a:schemeClr val="tx1"/>
              </a:solidFill>
              <a:effectLst/>
              <a:latin typeface="Arial" panose="020B0604020202020204" pitchFamily="34" charset="0"/>
            </a:endParaRPr>
          </a:p>
        </p:txBody>
      </p:sp>
      <p:pic>
        <p:nvPicPr>
          <p:cNvPr id="2053" name="Picture 5" descr="Autoritatea Navală Română">
            <a:extLst>
              <a:ext uri="{FF2B5EF4-FFF2-40B4-BE49-F238E27FC236}">
                <a16:creationId xmlns:a16="http://schemas.microsoft.com/office/drawing/2014/main" id="{E1EE3E7F-D008-9E4D-FEE3-F55EBE4A3E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4455" y="1923017"/>
            <a:ext cx="994333" cy="11048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655DC0F-834A-4686-3DE1-3F3F39E958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4027" y="395752"/>
            <a:ext cx="4841080" cy="5932026"/>
          </a:xfrm>
          <a:prstGeom prst="rect">
            <a:avLst/>
          </a:prstGeom>
        </p:spPr>
      </p:pic>
      <p:pic>
        <p:nvPicPr>
          <p:cNvPr id="16" name="Picture 15">
            <a:extLst>
              <a:ext uri="{FF2B5EF4-FFF2-40B4-BE49-F238E27FC236}">
                <a16:creationId xmlns:a16="http://schemas.microsoft.com/office/drawing/2014/main" id="{F7AA038F-F797-F76F-D8D2-EBB753D8C0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8120" y="4503734"/>
            <a:ext cx="2047788" cy="2047788"/>
          </a:xfrm>
          <a:prstGeom prst="rect">
            <a:avLst/>
          </a:prstGeom>
        </p:spPr>
      </p:pic>
    </p:spTree>
    <p:extLst>
      <p:ext uri="{BB962C8B-B14F-4D97-AF65-F5344CB8AC3E}">
        <p14:creationId xmlns:p14="http://schemas.microsoft.com/office/powerpoint/2010/main" val="1787704725"/>
      </p:ext>
    </p:extLst>
  </p:cSld>
  <p:clrMapOvr>
    <a:masterClrMapping/>
  </p:clrMapOvr>
</p:sld>
</file>

<file path=ppt/theme/theme1.xml><?xml version="1.0" encoding="utf-8"?>
<a:theme xmlns:a="http://schemas.openxmlformats.org/drawingml/2006/main" name="OasisVTI">
  <a:themeElements>
    <a:clrScheme name="Oasis">
      <a:dk1>
        <a:srgbClr val="131313"/>
      </a:dk1>
      <a:lt1>
        <a:sysClr val="window" lastClr="FFFFFF"/>
      </a:lt1>
      <a:dk2>
        <a:srgbClr val="3D3C33"/>
      </a:dk2>
      <a:lt2>
        <a:srgbClr val="F0EDE6"/>
      </a:lt2>
      <a:accent1>
        <a:srgbClr val="A57361"/>
      </a:accent1>
      <a:accent2>
        <a:srgbClr val="BE8856"/>
      </a:accent2>
      <a:accent3>
        <a:srgbClr val="BD9075"/>
      </a:accent3>
      <a:accent4>
        <a:srgbClr val="939081"/>
      </a:accent4>
      <a:accent5>
        <a:srgbClr val="A16D4C"/>
      </a:accent5>
      <a:accent6>
        <a:srgbClr val="8C8662"/>
      </a:accent6>
      <a:hlink>
        <a:srgbClr val="A57361"/>
      </a:hlink>
      <a:folHlink>
        <a:srgbClr val="8C8662"/>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asis_win32_DN_V3" id="{65F5DFDA-B6D8-4F37-85B8-E95C858FA146}" vid="{998F2FB7-179B-41D4-99FF-60A4C828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849F09C392F844B4823C33345D6E80" ma:contentTypeVersion="14" ma:contentTypeDescription="Create a new document." ma:contentTypeScope="" ma:versionID="2be303a9f683c9fa520ee4f9b8f84a61">
  <xsd:schema xmlns:xsd="http://www.w3.org/2001/XMLSchema" xmlns:xs="http://www.w3.org/2001/XMLSchema" xmlns:p="http://schemas.microsoft.com/office/2006/metadata/properties" xmlns:ns2="8b1fe606-daaf-4ebc-87a5-56ab6de25f3b" xmlns:ns3="75aede54-084f-4aab-9e24-adf1979f5a1c" targetNamespace="http://schemas.microsoft.com/office/2006/metadata/properties" ma:root="true" ma:fieldsID="d03d2a5de7753a431be1ea6789ef5fcb" ns2:_="" ns3:_="">
    <xsd:import namespace="8b1fe606-daaf-4ebc-87a5-56ab6de25f3b"/>
    <xsd:import namespace="75aede54-084f-4aab-9e24-adf1979f5a1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1fe606-daaf-4ebc-87a5-56ab6de25f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01cf5fd-f2a2-4924-805e-68264094ffe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aede54-084f-4aab-9e24-adf1979f5a1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f61f825-735a-432a-a4d4-b550a918cd6f}" ma:internalName="TaxCatchAll" ma:showField="CatchAllData" ma:web="75aede54-084f-4aab-9e24-adf1979f5a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5aede54-084f-4aab-9e24-adf1979f5a1c" xsi:nil="true"/>
    <lcf76f155ced4ddcb4097134ff3c332f xmlns="8b1fe606-daaf-4ebc-87a5-56ab6de25f3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5DE8E03-699A-4E32-A297-D0678B2EF9B5}"/>
</file>

<file path=customXml/itemProps2.xml><?xml version="1.0" encoding="utf-8"?>
<ds:datastoreItem xmlns:ds="http://schemas.openxmlformats.org/officeDocument/2006/customXml" ds:itemID="{C9061FE1-8294-4FA8-AF81-3E5DEFE1EFB9}"/>
</file>

<file path=customXml/itemProps3.xml><?xml version="1.0" encoding="utf-8"?>
<ds:datastoreItem xmlns:ds="http://schemas.openxmlformats.org/officeDocument/2006/customXml" ds:itemID="{1C4C6320-CEC7-4359-BCA3-464E3CEAC7B2}"/>
</file>

<file path=docProps/app.xml><?xml version="1.0" encoding="utf-8"?>
<Properties xmlns="http://schemas.openxmlformats.org/officeDocument/2006/extended-properties" xmlns:vt="http://schemas.openxmlformats.org/officeDocument/2006/docPropsVTypes">
  <TotalTime>1370</TotalTime>
  <Words>335</Words>
  <Application>Microsoft Office PowerPoint</Application>
  <PresentationFormat>Widescreen</PresentationFormat>
  <Paragraphs>87</Paragraphs>
  <Slides>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Aptos</vt:lpstr>
      <vt:lpstr>Arial</vt:lpstr>
      <vt:lpstr>Avenir Next LT Pro</vt:lpstr>
      <vt:lpstr>Neue Haas Grotesk Text Pro</vt:lpstr>
      <vt:lpstr>OasisVTI</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Laurentiu PRICOP</dc:creator>
  <cp:lastModifiedBy>Laurentiu PRICOP</cp:lastModifiedBy>
  <cp:revision>14</cp:revision>
  <dcterms:created xsi:type="dcterms:W3CDTF">2026-03-20T09:23:14Z</dcterms:created>
  <dcterms:modified xsi:type="dcterms:W3CDTF">2026-03-25T07:45:52Z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0x01010097849F09C392F844B4823C33345D6E80</vt:lpwstr>
  </property>
</Properties>
</file>