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63" r:id="rId6"/>
    <p:sldId id="264" r:id="rId7"/>
    <p:sldId id="266" r:id="rId8"/>
  </p:sldIdLst>
  <p:sldSz cx="9144000" cy="5143500" type="screen16x9"/>
  <p:notesSz cx="6858000" cy="9144000"/>
  <p:embeddedFontLst>
    <p:embeddedFont>
      <p:font typeface="Balsamiq Sans" panose="020B0604020202020204" charset="0"/>
      <p:regular r:id="rId10"/>
      <p:bold r:id="rId11"/>
      <p:italic r:id="rId12"/>
      <p:boldItalic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asimir Kotse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234A1-389E-8408-2C3A-8F9B4F50CACD}" v="114" dt="2026-03-25T05:29:17.175"/>
    <p1510:client id="{6CCD2C23-6524-6D0D-C6BB-51F69E2730B0}" v="194" dt="2026-03-25T05:27:01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0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1137e8d3e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d1137e8d3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0dce1e4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d0dce1e4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0dce1e44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d0dce1e44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d0eaa3cea9_1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3d0eaa3cea9_1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d0dce1e44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d0dce1e44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d1137e8d3e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3d1137e8d3e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98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58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5"/>
          <p:cNvGrpSpPr/>
          <p:nvPr/>
        </p:nvGrpSpPr>
        <p:grpSpPr>
          <a:xfrm>
            <a:off x="7161007" y="-193289"/>
            <a:ext cx="1982993" cy="2044937"/>
            <a:chOff x="0" y="-171450"/>
            <a:chExt cx="1771221" cy="1826550"/>
          </a:xfrm>
        </p:grpSpPr>
        <p:sp>
          <p:nvSpPr>
            <p:cNvPr id="130" name="Google Shape;130;p25"/>
            <p:cNvSpPr/>
            <p:nvPr/>
          </p:nvSpPr>
          <p:spPr>
            <a:xfrm>
              <a:off x="0" y="0"/>
              <a:ext cx="1771221" cy="1655100"/>
            </a:xfrm>
            <a:custGeom>
              <a:avLst/>
              <a:gdLst/>
              <a:ahLst/>
              <a:cxnLst/>
              <a:rect l="l" t="t" r="r" b="b"/>
              <a:pathLst>
                <a:path w="1771221" h="1655100" extrusionOk="0">
                  <a:moveTo>
                    <a:pt x="0" y="0"/>
                  </a:moveTo>
                  <a:lnTo>
                    <a:pt x="1771221" y="0"/>
                  </a:lnTo>
                  <a:lnTo>
                    <a:pt x="1771221" y="1655100"/>
                  </a:lnTo>
                  <a:lnTo>
                    <a:pt x="0" y="1655100"/>
                  </a:lnTo>
                  <a:close/>
                </a:path>
              </a:pathLst>
            </a:custGeom>
            <a:solidFill>
              <a:srgbClr val="159ECE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Google Shape;131;p25"/>
            <p:cNvSpPr txBox="1"/>
            <p:nvPr/>
          </p:nvSpPr>
          <p:spPr>
            <a:xfrm>
              <a:off x="0" y="-171450"/>
              <a:ext cx="1771221" cy="182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3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5"/>
          <p:cNvGrpSpPr/>
          <p:nvPr/>
        </p:nvGrpSpPr>
        <p:grpSpPr>
          <a:xfrm>
            <a:off x="7294562" y="3229900"/>
            <a:ext cx="1849438" cy="1913600"/>
            <a:chOff x="0" y="-171450"/>
            <a:chExt cx="1651929" cy="1709239"/>
          </a:xfrm>
        </p:grpSpPr>
        <p:sp>
          <p:nvSpPr>
            <p:cNvPr id="136" name="Google Shape;136;p25"/>
            <p:cNvSpPr/>
            <p:nvPr/>
          </p:nvSpPr>
          <p:spPr>
            <a:xfrm>
              <a:off x="0" y="0"/>
              <a:ext cx="1651929" cy="1537789"/>
            </a:xfrm>
            <a:custGeom>
              <a:avLst/>
              <a:gdLst/>
              <a:ahLst/>
              <a:cxnLst/>
              <a:rect l="l" t="t" r="r" b="b"/>
              <a:pathLst>
                <a:path w="1651929" h="1537789" extrusionOk="0">
                  <a:moveTo>
                    <a:pt x="0" y="0"/>
                  </a:moveTo>
                  <a:lnTo>
                    <a:pt x="1651929" y="0"/>
                  </a:lnTo>
                  <a:lnTo>
                    <a:pt x="1651929" y="1537789"/>
                  </a:lnTo>
                  <a:lnTo>
                    <a:pt x="0" y="1537789"/>
                  </a:lnTo>
                  <a:close/>
                </a:path>
              </a:pathLst>
            </a:custGeom>
            <a:solidFill>
              <a:srgbClr val="159ECE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Google Shape;137;p25"/>
            <p:cNvSpPr txBox="1"/>
            <p:nvPr/>
          </p:nvSpPr>
          <p:spPr>
            <a:xfrm>
              <a:off x="0" y="-171450"/>
              <a:ext cx="1651929" cy="1709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3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5"/>
          <p:cNvSpPr/>
          <p:nvPr/>
        </p:nvSpPr>
        <p:spPr>
          <a:xfrm>
            <a:off x="7373887" y="302979"/>
            <a:ext cx="1423680" cy="1421900"/>
          </a:xfrm>
          <a:custGeom>
            <a:avLst/>
            <a:gdLst/>
            <a:ahLst/>
            <a:cxnLst/>
            <a:rect l="l" t="t" r="r" b="b"/>
            <a:pathLst>
              <a:path w="2847360" h="2843800" extrusionOk="0">
                <a:moveTo>
                  <a:pt x="0" y="0"/>
                </a:moveTo>
                <a:lnTo>
                  <a:pt x="2847359" y="0"/>
                </a:lnTo>
                <a:lnTo>
                  <a:pt x="2847359" y="2843800"/>
                </a:lnTo>
                <a:lnTo>
                  <a:pt x="0" y="2843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2" name="Google Shape;142;p25"/>
          <p:cNvSpPr/>
          <p:nvPr/>
        </p:nvSpPr>
        <p:spPr>
          <a:xfrm>
            <a:off x="7582542" y="3645936"/>
            <a:ext cx="1273479" cy="1273478"/>
          </a:xfrm>
          <a:custGeom>
            <a:avLst/>
            <a:gdLst/>
            <a:ahLst/>
            <a:cxnLst/>
            <a:rect l="l" t="t" r="r" b="b"/>
            <a:pathLst>
              <a:path w="2546957" h="2546957" extrusionOk="0">
                <a:moveTo>
                  <a:pt x="0" y="0"/>
                </a:moveTo>
                <a:lnTo>
                  <a:pt x="2546957" y="0"/>
                </a:lnTo>
                <a:lnTo>
                  <a:pt x="2546957" y="2546956"/>
                </a:lnTo>
                <a:lnTo>
                  <a:pt x="0" y="254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4" name="Google Shape;144;p25"/>
          <p:cNvSpPr txBox="1"/>
          <p:nvPr/>
        </p:nvSpPr>
        <p:spPr>
          <a:xfrm>
            <a:off x="997824" y="648425"/>
            <a:ext cx="65847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Cybersecurity Matters</a:t>
            </a:r>
            <a:endParaRPr sz="3600" dirty="0"/>
          </a:p>
        </p:txBody>
      </p:sp>
      <p:grpSp>
        <p:nvGrpSpPr>
          <p:cNvPr id="145" name="Google Shape;145;p25"/>
          <p:cNvGrpSpPr/>
          <p:nvPr/>
        </p:nvGrpSpPr>
        <p:grpSpPr>
          <a:xfrm>
            <a:off x="997824" y="2115367"/>
            <a:ext cx="1667655" cy="1907459"/>
            <a:chOff x="0" y="-28575"/>
            <a:chExt cx="1334751" cy="1526685"/>
          </a:xfrm>
        </p:grpSpPr>
        <p:sp>
          <p:nvSpPr>
            <p:cNvPr id="146" name="Google Shape;146;p25"/>
            <p:cNvSpPr/>
            <p:nvPr/>
          </p:nvSpPr>
          <p:spPr>
            <a:xfrm>
              <a:off x="0" y="0"/>
              <a:ext cx="1334751" cy="1498110"/>
            </a:xfrm>
            <a:custGeom>
              <a:avLst/>
              <a:gdLst/>
              <a:ahLst/>
              <a:cxnLst/>
              <a:rect l="l" t="t" r="r" b="b"/>
              <a:pathLst>
                <a:path w="1334751" h="1498110" extrusionOk="0">
                  <a:moveTo>
                    <a:pt x="69636" y="0"/>
                  </a:moveTo>
                  <a:lnTo>
                    <a:pt x="1265115" y="0"/>
                  </a:lnTo>
                  <a:cubicBezTo>
                    <a:pt x="1303574" y="0"/>
                    <a:pt x="1334751" y="31177"/>
                    <a:pt x="1334751" y="69636"/>
                  </a:cubicBezTo>
                  <a:lnTo>
                    <a:pt x="1334751" y="1428474"/>
                  </a:lnTo>
                  <a:cubicBezTo>
                    <a:pt x="1334751" y="1466933"/>
                    <a:pt x="1303574" y="1498110"/>
                    <a:pt x="1265115" y="1498110"/>
                  </a:cubicBezTo>
                  <a:lnTo>
                    <a:pt x="69636" y="1498110"/>
                  </a:lnTo>
                  <a:cubicBezTo>
                    <a:pt x="51167" y="1498110"/>
                    <a:pt x="33455" y="1490773"/>
                    <a:pt x="20396" y="1477714"/>
                  </a:cubicBezTo>
                  <a:cubicBezTo>
                    <a:pt x="7337" y="1464655"/>
                    <a:pt x="0" y="1446942"/>
                    <a:pt x="0" y="1428474"/>
                  </a:cubicBezTo>
                  <a:lnTo>
                    <a:pt x="0" y="69636"/>
                  </a:lnTo>
                  <a:cubicBezTo>
                    <a:pt x="0" y="51167"/>
                    <a:pt x="7337" y="33455"/>
                    <a:pt x="20396" y="20396"/>
                  </a:cubicBezTo>
                  <a:cubicBezTo>
                    <a:pt x="33455" y="7337"/>
                    <a:pt x="51167" y="0"/>
                    <a:pt x="69636" y="0"/>
                  </a:cubicBezTo>
                  <a:close/>
                </a:path>
              </a:pathLst>
            </a:custGeom>
            <a:solidFill>
              <a:srgbClr val="29ABE2">
                <a:alpha val="1098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 txBox="1"/>
            <p:nvPr/>
          </p:nvSpPr>
          <p:spPr>
            <a:xfrm>
              <a:off x="0" y="-28575"/>
              <a:ext cx="1334751" cy="1526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25" tIns="16725" rIns="16725" bIns="16725" anchor="ctr" anchorCtr="0">
              <a:noAutofit/>
            </a:bodyPr>
            <a:lstStyle/>
            <a:p>
              <a:pPr marL="0" marR="0" lvl="0" indent="0" algn="ctr" rtl="0">
                <a:lnSpc>
                  <a:spcPct val="94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25"/>
          <p:cNvGrpSpPr/>
          <p:nvPr/>
        </p:nvGrpSpPr>
        <p:grpSpPr>
          <a:xfrm>
            <a:off x="1023810" y="2134287"/>
            <a:ext cx="1609417" cy="1888346"/>
            <a:chOff x="0" y="-28575"/>
            <a:chExt cx="1463995" cy="1717722"/>
          </a:xfrm>
        </p:grpSpPr>
        <p:sp>
          <p:nvSpPr>
            <p:cNvPr id="149" name="Google Shape;149;p25"/>
            <p:cNvSpPr/>
            <p:nvPr/>
          </p:nvSpPr>
          <p:spPr>
            <a:xfrm>
              <a:off x="0" y="0"/>
              <a:ext cx="1463995" cy="1689147"/>
            </a:xfrm>
            <a:custGeom>
              <a:avLst/>
              <a:gdLst/>
              <a:ahLst/>
              <a:cxnLst/>
              <a:rect l="l" t="t" r="r" b="b"/>
              <a:pathLst>
                <a:path w="1463995" h="1689147" extrusionOk="0">
                  <a:moveTo>
                    <a:pt x="72156" y="0"/>
                  </a:moveTo>
                  <a:lnTo>
                    <a:pt x="1391840" y="0"/>
                  </a:lnTo>
                  <a:cubicBezTo>
                    <a:pt x="1410976" y="0"/>
                    <a:pt x="1429330" y="7602"/>
                    <a:pt x="1442861" y="21134"/>
                  </a:cubicBezTo>
                  <a:cubicBezTo>
                    <a:pt x="1456393" y="34666"/>
                    <a:pt x="1463995" y="53019"/>
                    <a:pt x="1463995" y="72156"/>
                  </a:cubicBezTo>
                  <a:lnTo>
                    <a:pt x="1463995" y="1616991"/>
                  </a:lnTo>
                  <a:cubicBezTo>
                    <a:pt x="1463995" y="1636128"/>
                    <a:pt x="1456393" y="1654481"/>
                    <a:pt x="1442861" y="1668013"/>
                  </a:cubicBezTo>
                  <a:cubicBezTo>
                    <a:pt x="1429330" y="1681545"/>
                    <a:pt x="1410976" y="1689147"/>
                    <a:pt x="1391840" y="1689147"/>
                  </a:cubicBezTo>
                  <a:lnTo>
                    <a:pt x="72156" y="1689147"/>
                  </a:lnTo>
                  <a:cubicBezTo>
                    <a:pt x="32305" y="1689147"/>
                    <a:pt x="0" y="1656842"/>
                    <a:pt x="0" y="1616991"/>
                  </a:cubicBezTo>
                  <a:lnTo>
                    <a:pt x="0" y="72156"/>
                  </a:lnTo>
                  <a:cubicBezTo>
                    <a:pt x="0" y="32305"/>
                    <a:pt x="32305" y="0"/>
                    <a:pt x="72156" y="0"/>
                  </a:cubicBez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 txBox="1"/>
            <p:nvPr/>
          </p:nvSpPr>
          <p:spPr>
            <a:xfrm>
              <a:off x="0" y="-28575"/>
              <a:ext cx="1463995" cy="171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700" tIns="14700" rIns="14700" bIns="14700" anchor="ctr" anchorCtr="0">
              <a:noAutofit/>
            </a:bodyPr>
            <a:lstStyle/>
            <a:p>
              <a:pPr marL="0" marR="0" lvl="0" indent="0" algn="ctr" rtl="0">
                <a:lnSpc>
                  <a:spcPct val="94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25"/>
          <p:cNvSpPr/>
          <p:nvPr/>
        </p:nvSpPr>
        <p:spPr>
          <a:xfrm>
            <a:off x="1023810" y="2165700"/>
            <a:ext cx="1609417" cy="1856933"/>
          </a:xfrm>
          <a:custGeom>
            <a:avLst/>
            <a:gdLst/>
            <a:ahLst/>
            <a:cxnLst/>
            <a:rect l="l" t="t" r="r" b="b"/>
            <a:pathLst>
              <a:path w="3218833" h="3713865" extrusionOk="0">
                <a:moveTo>
                  <a:pt x="0" y="0"/>
                </a:moveTo>
                <a:lnTo>
                  <a:pt x="3218833" y="0"/>
                </a:lnTo>
                <a:lnTo>
                  <a:pt x="3218833" y="3713866"/>
                </a:lnTo>
                <a:lnTo>
                  <a:pt x="0" y="3713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23677" b="-48878"/>
            </a:stretch>
          </a:blipFill>
          <a:ln w="19050" cap="sq" cmpd="sng">
            <a:solidFill>
              <a:srgbClr val="159E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2" name="Google Shape;152;p25"/>
          <p:cNvSpPr txBox="1"/>
          <p:nvPr/>
        </p:nvSpPr>
        <p:spPr>
          <a:xfrm>
            <a:off x="3120989" y="2642014"/>
            <a:ext cx="2438786" cy="88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Krasimir Kotsev,</a:t>
            </a:r>
            <a:endParaRPr sz="700" dirty="0"/>
          </a:p>
          <a:p>
            <a:pPr marL="0" marR="0" lvl="0" indent="0" algn="l" rtl="0">
              <a:lnSpc>
                <a:spcPct val="125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CEO, SoCyber</a:t>
            </a:r>
            <a:endParaRPr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/>
        </p:nvSpPr>
        <p:spPr>
          <a:xfrm>
            <a:off x="3298425" y="412275"/>
            <a:ext cx="3427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/>
              <a:t>War without borders</a:t>
            </a:r>
            <a:endParaRPr sz="2500" b="1" dirty="0"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873" y="3858375"/>
            <a:ext cx="2356049" cy="128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26"/>
          <p:cNvGrpSpPr/>
          <p:nvPr/>
        </p:nvGrpSpPr>
        <p:grpSpPr>
          <a:xfrm>
            <a:off x="2815869" y="2034425"/>
            <a:ext cx="4392617" cy="3831784"/>
            <a:chOff x="328892" y="980172"/>
            <a:chExt cx="4392617" cy="3831784"/>
          </a:xfrm>
        </p:grpSpPr>
        <p:grpSp>
          <p:nvGrpSpPr>
            <p:cNvPr id="160" name="Google Shape;160;p26"/>
            <p:cNvGrpSpPr/>
            <p:nvPr/>
          </p:nvGrpSpPr>
          <p:grpSpPr>
            <a:xfrm>
              <a:off x="328892" y="980172"/>
              <a:ext cx="4392617" cy="3831784"/>
              <a:chOff x="498217" y="687822"/>
              <a:chExt cx="4392617" cy="3831784"/>
            </a:xfrm>
          </p:grpSpPr>
          <p:sp>
            <p:nvSpPr>
              <p:cNvPr id="161" name="Google Shape;161;p26"/>
              <p:cNvSpPr/>
              <p:nvPr/>
            </p:nvSpPr>
            <p:spPr>
              <a:xfrm>
                <a:off x="498217" y="748782"/>
                <a:ext cx="4346897" cy="3770824"/>
              </a:xfrm>
              <a:custGeom>
                <a:avLst/>
                <a:gdLst/>
                <a:ahLst/>
                <a:cxnLst/>
                <a:rect l="l" t="t" r="r" b="b"/>
                <a:pathLst>
                  <a:path w="6016466" h="5219133" extrusionOk="0">
                    <a:moveTo>
                      <a:pt x="1085798" y="5206021"/>
                    </a:moveTo>
                    <a:lnTo>
                      <a:pt x="1101533" y="5219133"/>
                    </a:lnTo>
                    <a:lnTo>
                      <a:pt x="1091042" y="5211267"/>
                    </a:lnTo>
                    <a:lnTo>
                      <a:pt x="1088419" y="5208643"/>
                    </a:lnTo>
                    <a:close/>
                    <a:moveTo>
                      <a:pt x="1054324" y="5179794"/>
                    </a:moveTo>
                    <a:lnTo>
                      <a:pt x="1056945" y="5179794"/>
                    </a:lnTo>
                    <a:lnTo>
                      <a:pt x="1056947" y="5179795"/>
                    </a:lnTo>
                    <a:lnTo>
                      <a:pt x="1072685" y="5192909"/>
                    </a:lnTo>
                    <a:lnTo>
                      <a:pt x="1077930" y="5198152"/>
                    </a:lnTo>
                    <a:cubicBezTo>
                      <a:pt x="1075307" y="5196842"/>
                      <a:pt x="1072029" y="5194219"/>
                      <a:pt x="1068094" y="5190941"/>
                    </a:cubicBezTo>
                    <a:lnTo>
                      <a:pt x="1056947" y="5181917"/>
                    </a:lnTo>
                    <a:close/>
                    <a:moveTo>
                      <a:pt x="2900703" y="5164058"/>
                    </a:moveTo>
                    <a:cubicBezTo>
                      <a:pt x="2884967" y="5164058"/>
                      <a:pt x="2877098" y="5169303"/>
                      <a:pt x="2871852" y="5174549"/>
                    </a:cubicBezTo>
                    <a:cubicBezTo>
                      <a:pt x="2879722" y="5169303"/>
                      <a:pt x="2887588" y="5164058"/>
                      <a:pt x="2900703" y="5164058"/>
                    </a:cubicBezTo>
                    <a:close/>
                    <a:moveTo>
                      <a:pt x="2940042" y="5161437"/>
                    </a:moveTo>
                    <a:lnTo>
                      <a:pt x="2926930" y="5164058"/>
                    </a:lnTo>
                    <a:cubicBezTo>
                      <a:pt x="2934797" y="5161437"/>
                      <a:pt x="2940042" y="5161437"/>
                      <a:pt x="2942666" y="5161437"/>
                    </a:cubicBezTo>
                    <a:cubicBezTo>
                      <a:pt x="2942666" y="5161437"/>
                      <a:pt x="2940042" y="5161437"/>
                      <a:pt x="2940042" y="5161437"/>
                    </a:cubicBezTo>
                    <a:close/>
                    <a:moveTo>
                      <a:pt x="2995120" y="5158813"/>
                    </a:moveTo>
                    <a:lnTo>
                      <a:pt x="2984629" y="5161437"/>
                    </a:lnTo>
                    <a:cubicBezTo>
                      <a:pt x="2989875" y="5161437"/>
                      <a:pt x="2995120" y="5158813"/>
                      <a:pt x="2997742" y="5158813"/>
                    </a:cubicBezTo>
                    <a:cubicBezTo>
                      <a:pt x="2995120" y="5158813"/>
                      <a:pt x="2995120" y="5158813"/>
                      <a:pt x="2995120" y="5158813"/>
                    </a:cubicBezTo>
                    <a:close/>
                    <a:moveTo>
                      <a:pt x="1012362" y="5140455"/>
                    </a:moveTo>
                    <a:cubicBezTo>
                      <a:pt x="1014986" y="5143077"/>
                      <a:pt x="1014986" y="5143077"/>
                      <a:pt x="1017607" y="5145701"/>
                    </a:cubicBezTo>
                    <a:lnTo>
                      <a:pt x="1016941" y="5145034"/>
                    </a:lnTo>
                    <a:lnTo>
                      <a:pt x="1028755" y="5156846"/>
                    </a:lnTo>
                    <a:cubicBezTo>
                      <a:pt x="1031378" y="5159469"/>
                      <a:pt x="1032033" y="5160125"/>
                      <a:pt x="1033343" y="5161437"/>
                    </a:cubicBezTo>
                    <a:cubicBezTo>
                      <a:pt x="1028098" y="5156191"/>
                      <a:pt x="1020231" y="5150943"/>
                      <a:pt x="1014986" y="5145701"/>
                    </a:cubicBezTo>
                    <a:close/>
                    <a:moveTo>
                      <a:pt x="1012362" y="5140455"/>
                    </a:moveTo>
                    <a:lnTo>
                      <a:pt x="1014986" y="5143077"/>
                    </a:lnTo>
                    <a:lnTo>
                      <a:pt x="1016941" y="5145034"/>
                    </a:lnTo>
                    <a:close/>
                    <a:moveTo>
                      <a:pt x="933681" y="5067020"/>
                    </a:moveTo>
                    <a:cubicBezTo>
                      <a:pt x="938927" y="5069641"/>
                      <a:pt x="941550" y="5074887"/>
                      <a:pt x="946796" y="5077511"/>
                    </a:cubicBezTo>
                    <a:lnTo>
                      <a:pt x="941550" y="5074887"/>
                    </a:lnTo>
                    <a:cubicBezTo>
                      <a:pt x="938927" y="5072263"/>
                      <a:pt x="936305" y="5069641"/>
                      <a:pt x="933681" y="5067020"/>
                    </a:cubicBezTo>
                    <a:close/>
                    <a:moveTo>
                      <a:pt x="3186576" y="5053905"/>
                    </a:moveTo>
                    <a:cubicBezTo>
                      <a:pt x="3183954" y="5053905"/>
                      <a:pt x="3181330" y="5056529"/>
                      <a:pt x="3181330" y="5056529"/>
                    </a:cubicBezTo>
                    <a:cubicBezTo>
                      <a:pt x="3173464" y="5061774"/>
                      <a:pt x="3165594" y="5072265"/>
                      <a:pt x="3155103" y="5080132"/>
                    </a:cubicBezTo>
                    <a:cubicBezTo>
                      <a:pt x="3160349" y="5077510"/>
                      <a:pt x="3162973" y="5072265"/>
                      <a:pt x="3168218" y="5069641"/>
                    </a:cubicBezTo>
                    <a:cubicBezTo>
                      <a:pt x="3173464" y="5064396"/>
                      <a:pt x="3181330" y="5059150"/>
                      <a:pt x="3186576" y="5053905"/>
                    </a:cubicBezTo>
                    <a:close/>
                    <a:moveTo>
                      <a:pt x="931059" y="5048660"/>
                    </a:moveTo>
                    <a:lnTo>
                      <a:pt x="959908" y="5074887"/>
                    </a:lnTo>
                    <a:lnTo>
                      <a:pt x="996625" y="5111604"/>
                    </a:lnTo>
                    <a:lnTo>
                      <a:pt x="1012362" y="5140455"/>
                    </a:lnTo>
                    <a:lnTo>
                      <a:pt x="1001871" y="5132586"/>
                    </a:lnTo>
                    <a:lnTo>
                      <a:pt x="999249" y="5129965"/>
                    </a:lnTo>
                    <a:lnTo>
                      <a:pt x="994004" y="5124716"/>
                    </a:lnTo>
                    <a:lnTo>
                      <a:pt x="986135" y="5116850"/>
                    </a:lnTo>
                    <a:lnTo>
                      <a:pt x="980889" y="5111604"/>
                    </a:lnTo>
                    <a:cubicBezTo>
                      <a:pt x="978268" y="5111604"/>
                      <a:pt x="978268" y="5108983"/>
                      <a:pt x="975644" y="5106359"/>
                    </a:cubicBezTo>
                    <a:cubicBezTo>
                      <a:pt x="970399" y="5101114"/>
                      <a:pt x="965153" y="5095868"/>
                      <a:pt x="959908" y="5093247"/>
                    </a:cubicBezTo>
                    <a:cubicBezTo>
                      <a:pt x="959908" y="5093247"/>
                      <a:pt x="959908" y="5093247"/>
                      <a:pt x="962532" y="5093247"/>
                    </a:cubicBezTo>
                    <a:cubicBezTo>
                      <a:pt x="962532" y="5093247"/>
                      <a:pt x="965153" y="5093247"/>
                      <a:pt x="965153" y="5093247"/>
                    </a:cubicBezTo>
                    <a:cubicBezTo>
                      <a:pt x="965153" y="5093247"/>
                      <a:pt x="967777" y="5090623"/>
                      <a:pt x="967777" y="5090623"/>
                    </a:cubicBezTo>
                    <a:cubicBezTo>
                      <a:pt x="965153" y="5085377"/>
                      <a:pt x="965153" y="5085377"/>
                      <a:pt x="954662" y="5074887"/>
                    </a:cubicBezTo>
                    <a:lnTo>
                      <a:pt x="944171" y="5064396"/>
                    </a:lnTo>
                    <a:lnTo>
                      <a:pt x="934729" y="5054167"/>
                    </a:lnTo>
                    <a:lnTo>
                      <a:pt x="949417" y="5067020"/>
                    </a:lnTo>
                    <a:close/>
                    <a:moveTo>
                      <a:pt x="919229" y="5039844"/>
                    </a:moveTo>
                    <a:lnTo>
                      <a:pt x="919820" y="5040419"/>
                    </a:lnTo>
                    <a:lnTo>
                      <a:pt x="946796" y="5069641"/>
                    </a:lnTo>
                    <a:lnTo>
                      <a:pt x="941550" y="5064396"/>
                    </a:lnTo>
                    <a:close/>
                    <a:moveTo>
                      <a:pt x="2701378" y="5032923"/>
                    </a:moveTo>
                    <a:cubicBezTo>
                      <a:pt x="2719736" y="5059150"/>
                      <a:pt x="2738096" y="5090623"/>
                      <a:pt x="2743341" y="5106359"/>
                    </a:cubicBezTo>
                    <a:cubicBezTo>
                      <a:pt x="2740717" y="5093247"/>
                      <a:pt x="2730227" y="5074886"/>
                      <a:pt x="2701378" y="5032923"/>
                    </a:cubicBezTo>
                    <a:close/>
                    <a:moveTo>
                      <a:pt x="878605" y="4998830"/>
                    </a:moveTo>
                    <a:lnTo>
                      <a:pt x="883851" y="5004075"/>
                    </a:lnTo>
                    <a:lnTo>
                      <a:pt x="899587" y="5019809"/>
                    </a:lnTo>
                    <a:lnTo>
                      <a:pt x="902208" y="5019809"/>
                    </a:lnTo>
                    <a:cubicBezTo>
                      <a:pt x="904832" y="5022433"/>
                      <a:pt x="910078" y="5027678"/>
                      <a:pt x="912699" y="5030302"/>
                    </a:cubicBezTo>
                    <a:lnTo>
                      <a:pt x="934729" y="5054167"/>
                    </a:lnTo>
                    <a:lnTo>
                      <a:pt x="928435" y="5048660"/>
                    </a:lnTo>
                    <a:cubicBezTo>
                      <a:pt x="928435" y="5051284"/>
                      <a:pt x="931059" y="5051284"/>
                      <a:pt x="933681" y="5053905"/>
                    </a:cubicBezTo>
                    <a:lnTo>
                      <a:pt x="919820" y="5040419"/>
                    </a:lnTo>
                    <a:lnTo>
                      <a:pt x="915323" y="5035548"/>
                    </a:lnTo>
                    <a:lnTo>
                      <a:pt x="919229" y="5039844"/>
                    </a:lnTo>
                    <a:lnTo>
                      <a:pt x="878605" y="5000318"/>
                    </a:lnTo>
                    <a:close/>
                    <a:moveTo>
                      <a:pt x="847037" y="4969603"/>
                    </a:moveTo>
                    <a:lnTo>
                      <a:pt x="878605" y="5000318"/>
                    </a:lnTo>
                    <a:lnTo>
                      <a:pt x="878605" y="5001451"/>
                    </a:lnTo>
                    <a:lnTo>
                      <a:pt x="870736" y="4996206"/>
                    </a:lnTo>
                    <a:lnTo>
                      <a:pt x="860245" y="4985715"/>
                    </a:lnTo>
                    <a:cubicBezTo>
                      <a:pt x="860245" y="4985715"/>
                      <a:pt x="860245" y="4985715"/>
                      <a:pt x="860245" y="4983094"/>
                    </a:cubicBezTo>
                    <a:lnTo>
                      <a:pt x="852379" y="4975224"/>
                    </a:lnTo>
                    <a:close/>
                    <a:moveTo>
                      <a:pt x="829101" y="4951184"/>
                    </a:moveTo>
                    <a:lnTo>
                      <a:pt x="833691" y="4955555"/>
                    </a:lnTo>
                    <a:lnTo>
                      <a:pt x="847037" y="4969603"/>
                    </a:lnTo>
                    <a:lnTo>
                      <a:pt x="836642" y="4959488"/>
                    </a:lnTo>
                    <a:close/>
                    <a:moveTo>
                      <a:pt x="813037" y="4935885"/>
                    </a:moveTo>
                    <a:lnTo>
                      <a:pt x="815208" y="4935885"/>
                    </a:lnTo>
                    <a:lnTo>
                      <a:pt x="829101" y="4951184"/>
                    </a:lnTo>
                    <a:close/>
                    <a:moveTo>
                      <a:pt x="810737" y="4930961"/>
                    </a:moveTo>
                    <a:lnTo>
                      <a:pt x="813037" y="4933261"/>
                    </a:lnTo>
                    <a:lnTo>
                      <a:pt x="815661" y="4935885"/>
                    </a:lnTo>
                    <a:lnTo>
                      <a:pt x="815208" y="4935885"/>
                    </a:lnTo>
                    <a:close/>
                    <a:moveTo>
                      <a:pt x="807793" y="4928018"/>
                    </a:moveTo>
                    <a:lnTo>
                      <a:pt x="808642" y="4928654"/>
                    </a:lnTo>
                    <a:lnTo>
                      <a:pt x="810737" y="4930961"/>
                    </a:lnTo>
                    <a:close/>
                    <a:moveTo>
                      <a:pt x="818282" y="4928016"/>
                    </a:moveTo>
                    <a:cubicBezTo>
                      <a:pt x="820906" y="4930640"/>
                      <a:pt x="820906" y="4930640"/>
                      <a:pt x="823527" y="4933261"/>
                    </a:cubicBezTo>
                    <a:lnTo>
                      <a:pt x="823532" y="4933265"/>
                    </a:lnTo>
                    <a:lnTo>
                      <a:pt x="831397" y="4941128"/>
                    </a:lnTo>
                    <a:lnTo>
                      <a:pt x="836642" y="4943752"/>
                    </a:lnTo>
                    <a:lnTo>
                      <a:pt x="823532" y="4933265"/>
                    </a:lnTo>
                    <a:close/>
                    <a:moveTo>
                      <a:pt x="799925" y="4920149"/>
                    </a:moveTo>
                    <a:lnTo>
                      <a:pt x="807793" y="4928018"/>
                    </a:lnTo>
                    <a:lnTo>
                      <a:pt x="807791" y="4928016"/>
                    </a:lnTo>
                    <a:cubicBezTo>
                      <a:pt x="805170" y="4925394"/>
                      <a:pt x="802546" y="4922770"/>
                      <a:pt x="799925" y="4920149"/>
                    </a:cubicBezTo>
                    <a:close/>
                    <a:moveTo>
                      <a:pt x="3301974" y="4904413"/>
                    </a:moveTo>
                    <a:cubicBezTo>
                      <a:pt x="3299353" y="4912279"/>
                      <a:pt x="3294108" y="4922770"/>
                      <a:pt x="3291484" y="4933261"/>
                    </a:cubicBezTo>
                    <a:cubicBezTo>
                      <a:pt x="3296729" y="4928016"/>
                      <a:pt x="3299353" y="4917525"/>
                      <a:pt x="3301974" y="4904413"/>
                    </a:cubicBezTo>
                    <a:close/>
                    <a:moveTo>
                      <a:pt x="810415" y="4901789"/>
                    </a:moveTo>
                    <a:cubicBezTo>
                      <a:pt x="820906" y="4912280"/>
                      <a:pt x="831397" y="4925394"/>
                      <a:pt x="839264" y="4935885"/>
                    </a:cubicBezTo>
                    <a:lnTo>
                      <a:pt x="826152" y="4920149"/>
                    </a:lnTo>
                    <a:cubicBezTo>
                      <a:pt x="820906" y="4914901"/>
                      <a:pt x="815661" y="4909658"/>
                      <a:pt x="810415" y="4901789"/>
                    </a:cubicBezTo>
                    <a:close/>
                    <a:moveTo>
                      <a:pt x="805170" y="4891298"/>
                    </a:moveTo>
                    <a:cubicBezTo>
                      <a:pt x="807791" y="4896543"/>
                      <a:pt x="807791" y="4896543"/>
                      <a:pt x="807791" y="4896543"/>
                    </a:cubicBezTo>
                    <a:cubicBezTo>
                      <a:pt x="807791" y="4893922"/>
                      <a:pt x="805170" y="4891298"/>
                      <a:pt x="805170" y="4891298"/>
                    </a:cubicBezTo>
                    <a:close/>
                    <a:moveTo>
                      <a:pt x="771073" y="4888674"/>
                    </a:moveTo>
                    <a:lnTo>
                      <a:pt x="773698" y="4891298"/>
                    </a:lnTo>
                    <a:cubicBezTo>
                      <a:pt x="773698" y="4891298"/>
                      <a:pt x="776319" y="4893922"/>
                      <a:pt x="781564" y="4899167"/>
                    </a:cubicBezTo>
                    <a:cubicBezTo>
                      <a:pt x="776319" y="4896543"/>
                      <a:pt x="773698" y="4891298"/>
                      <a:pt x="771073" y="4888674"/>
                    </a:cubicBezTo>
                    <a:close/>
                    <a:moveTo>
                      <a:pt x="763976" y="4879468"/>
                    </a:moveTo>
                    <a:lnTo>
                      <a:pt x="764299" y="4879824"/>
                    </a:lnTo>
                    <a:lnTo>
                      <a:pt x="768452" y="4886053"/>
                    </a:lnTo>
                    <a:cubicBezTo>
                      <a:pt x="768452" y="4886053"/>
                      <a:pt x="771073" y="4888674"/>
                      <a:pt x="771073" y="4891298"/>
                    </a:cubicBezTo>
                    <a:close/>
                    <a:moveTo>
                      <a:pt x="3301974" y="4875562"/>
                    </a:moveTo>
                    <a:lnTo>
                      <a:pt x="3301974" y="4878185"/>
                    </a:lnTo>
                    <a:lnTo>
                      <a:pt x="3301974" y="4878186"/>
                    </a:lnTo>
                    <a:lnTo>
                      <a:pt x="3315089" y="4878186"/>
                    </a:lnTo>
                    <a:cubicBezTo>
                      <a:pt x="3312465" y="4878186"/>
                      <a:pt x="3307220" y="4875562"/>
                      <a:pt x="3301974" y="4875562"/>
                    </a:cubicBezTo>
                    <a:close/>
                    <a:moveTo>
                      <a:pt x="765828" y="4849335"/>
                    </a:moveTo>
                    <a:cubicBezTo>
                      <a:pt x="773698" y="4857204"/>
                      <a:pt x="781564" y="4865071"/>
                      <a:pt x="789434" y="4872941"/>
                    </a:cubicBezTo>
                    <a:lnTo>
                      <a:pt x="784188" y="4867695"/>
                    </a:lnTo>
                    <a:cubicBezTo>
                      <a:pt x="778943" y="4862447"/>
                      <a:pt x="771073" y="4854580"/>
                      <a:pt x="765828" y="4849335"/>
                    </a:cubicBezTo>
                    <a:close/>
                    <a:moveTo>
                      <a:pt x="750093" y="4799505"/>
                    </a:moveTo>
                    <a:lnTo>
                      <a:pt x="760584" y="4815241"/>
                    </a:lnTo>
                    <a:lnTo>
                      <a:pt x="768453" y="4825732"/>
                    </a:lnTo>
                    <a:lnTo>
                      <a:pt x="771074" y="4830978"/>
                    </a:lnTo>
                    <a:cubicBezTo>
                      <a:pt x="773696" y="4836223"/>
                      <a:pt x="778943" y="4844090"/>
                      <a:pt x="778943" y="4849335"/>
                    </a:cubicBezTo>
                    <a:cubicBezTo>
                      <a:pt x="771074" y="4830978"/>
                      <a:pt x="760584" y="4815241"/>
                      <a:pt x="750093" y="4799505"/>
                    </a:cubicBezTo>
                    <a:close/>
                    <a:moveTo>
                      <a:pt x="3868477" y="4778521"/>
                    </a:moveTo>
                    <a:cubicBezTo>
                      <a:pt x="3852740" y="4783766"/>
                      <a:pt x="3844874" y="4796881"/>
                      <a:pt x="3829137" y="4799503"/>
                    </a:cubicBezTo>
                    <a:cubicBezTo>
                      <a:pt x="3844874" y="4796881"/>
                      <a:pt x="3855364" y="4783766"/>
                      <a:pt x="3868477" y="4778521"/>
                    </a:cubicBezTo>
                    <a:close/>
                    <a:moveTo>
                      <a:pt x="689771" y="4773278"/>
                    </a:moveTo>
                    <a:cubicBezTo>
                      <a:pt x="692393" y="4775900"/>
                      <a:pt x="695017" y="4778524"/>
                      <a:pt x="697638" y="4781145"/>
                    </a:cubicBezTo>
                    <a:cubicBezTo>
                      <a:pt x="700262" y="4783766"/>
                      <a:pt x="702884" y="4786390"/>
                      <a:pt x="705507" y="4789014"/>
                    </a:cubicBezTo>
                    <a:cubicBezTo>
                      <a:pt x="702884" y="4786390"/>
                      <a:pt x="697638" y="4781145"/>
                      <a:pt x="695017" y="4778524"/>
                    </a:cubicBezTo>
                    <a:cubicBezTo>
                      <a:pt x="692393" y="4778524"/>
                      <a:pt x="692393" y="4775900"/>
                      <a:pt x="689771" y="4773278"/>
                    </a:cubicBezTo>
                    <a:close/>
                    <a:moveTo>
                      <a:pt x="3433109" y="4760163"/>
                    </a:moveTo>
                    <a:cubicBezTo>
                      <a:pt x="3409506" y="4796881"/>
                      <a:pt x="3364919" y="4796881"/>
                      <a:pt x="3333447" y="4817862"/>
                    </a:cubicBezTo>
                    <a:cubicBezTo>
                      <a:pt x="3362298" y="4802126"/>
                      <a:pt x="3399013" y="4799505"/>
                      <a:pt x="3422618" y="4778523"/>
                    </a:cubicBezTo>
                    <a:close/>
                    <a:moveTo>
                      <a:pt x="3784550" y="4754918"/>
                    </a:moveTo>
                    <a:cubicBezTo>
                      <a:pt x="3792420" y="4778521"/>
                      <a:pt x="3795041" y="4781145"/>
                      <a:pt x="3800286" y="4783766"/>
                    </a:cubicBezTo>
                    <a:cubicBezTo>
                      <a:pt x="3795041" y="4781145"/>
                      <a:pt x="3795041" y="4778521"/>
                      <a:pt x="3784550" y="4754918"/>
                    </a:cubicBezTo>
                    <a:close/>
                    <a:moveTo>
                      <a:pt x="611090" y="4670992"/>
                    </a:moveTo>
                    <a:cubicBezTo>
                      <a:pt x="613712" y="4670992"/>
                      <a:pt x="613712" y="4673616"/>
                      <a:pt x="616336" y="4678858"/>
                    </a:cubicBezTo>
                    <a:cubicBezTo>
                      <a:pt x="616336" y="4678858"/>
                      <a:pt x="613712" y="4676237"/>
                      <a:pt x="613712" y="4673616"/>
                    </a:cubicBezTo>
                    <a:close/>
                    <a:moveTo>
                      <a:pt x="2512544" y="4670992"/>
                    </a:moveTo>
                    <a:cubicBezTo>
                      <a:pt x="2523035" y="4684106"/>
                      <a:pt x="2528280" y="4689352"/>
                      <a:pt x="2533526" y="4694597"/>
                    </a:cubicBezTo>
                    <a:cubicBezTo>
                      <a:pt x="2530902" y="4689352"/>
                      <a:pt x="2528280" y="4686728"/>
                      <a:pt x="2525656" y="4684106"/>
                    </a:cubicBezTo>
                    <a:close/>
                    <a:moveTo>
                      <a:pt x="632072" y="4589690"/>
                    </a:moveTo>
                    <a:lnTo>
                      <a:pt x="634693" y="4597556"/>
                    </a:lnTo>
                    <a:lnTo>
                      <a:pt x="631780" y="4590274"/>
                    </a:lnTo>
                    <a:close/>
                    <a:moveTo>
                      <a:pt x="3837004" y="4587066"/>
                    </a:moveTo>
                    <a:cubicBezTo>
                      <a:pt x="3834383" y="4589687"/>
                      <a:pt x="3834383" y="4589687"/>
                      <a:pt x="3831759" y="4592311"/>
                    </a:cubicBezTo>
                    <a:cubicBezTo>
                      <a:pt x="3834383" y="4589687"/>
                      <a:pt x="3834383" y="4589687"/>
                      <a:pt x="3834383" y="4589687"/>
                    </a:cubicBezTo>
                    <a:cubicBezTo>
                      <a:pt x="3837004" y="4587066"/>
                      <a:pt x="3837004" y="4587066"/>
                      <a:pt x="3837004" y="4587066"/>
                    </a:cubicBezTo>
                    <a:close/>
                    <a:moveTo>
                      <a:pt x="569127" y="4581820"/>
                    </a:moveTo>
                    <a:cubicBezTo>
                      <a:pt x="574373" y="4587066"/>
                      <a:pt x="576994" y="4592311"/>
                      <a:pt x="582239" y="4597556"/>
                    </a:cubicBezTo>
                    <a:cubicBezTo>
                      <a:pt x="579618" y="4594935"/>
                      <a:pt x="574373" y="4589690"/>
                      <a:pt x="571748" y="4584444"/>
                    </a:cubicBezTo>
                    <a:cubicBezTo>
                      <a:pt x="571748" y="4584444"/>
                      <a:pt x="569127" y="4581820"/>
                      <a:pt x="569127" y="4581820"/>
                    </a:cubicBezTo>
                    <a:close/>
                    <a:moveTo>
                      <a:pt x="561258" y="4576575"/>
                    </a:moveTo>
                    <a:cubicBezTo>
                      <a:pt x="566503" y="4584444"/>
                      <a:pt x="571748" y="4592311"/>
                      <a:pt x="576994" y="4600178"/>
                    </a:cubicBezTo>
                    <a:cubicBezTo>
                      <a:pt x="574373" y="4594935"/>
                      <a:pt x="571748" y="4592311"/>
                      <a:pt x="569127" y="4587066"/>
                    </a:cubicBezTo>
                    <a:close/>
                    <a:moveTo>
                      <a:pt x="548146" y="4552972"/>
                    </a:moveTo>
                    <a:cubicBezTo>
                      <a:pt x="548146" y="4555593"/>
                      <a:pt x="550767" y="4558217"/>
                      <a:pt x="550767" y="4555593"/>
                    </a:cubicBezTo>
                    <a:close/>
                    <a:moveTo>
                      <a:pt x="634694" y="4539857"/>
                    </a:moveTo>
                    <a:lnTo>
                      <a:pt x="639938" y="4547724"/>
                    </a:lnTo>
                    <a:lnTo>
                      <a:pt x="637318" y="4545103"/>
                    </a:lnTo>
                    <a:close/>
                    <a:moveTo>
                      <a:pt x="2415503" y="4526745"/>
                    </a:moveTo>
                    <a:cubicBezTo>
                      <a:pt x="2433863" y="4555593"/>
                      <a:pt x="2457466" y="4592311"/>
                      <a:pt x="2475826" y="4618538"/>
                    </a:cubicBezTo>
                    <a:cubicBezTo>
                      <a:pt x="2462712" y="4597556"/>
                      <a:pt x="2449599" y="4573953"/>
                      <a:pt x="2436485" y="4552972"/>
                    </a:cubicBezTo>
                    <a:cubicBezTo>
                      <a:pt x="2431239" y="4542481"/>
                      <a:pt x="2423372" y="4534611"/>
                      <a:pt x="2415503" y="4526745"/>
                    </a:cubicBezTo>
                    <a:close/>
                    <a:moveTo>
                      <a:pt x="3490808" y="4521499"/>
                    </a:moveTo>
                    <a:cubicBezTo>
                      <a:pt x="3477694" y="4531990"/>
                      <a:pt x="3475072" y="4534611"/>
                      <a:pt x="3456715" y="4550348"/>
                    </a:cubicBezTo>
                    <a:cubicBezTo>
                      <a:pt x="3467206" y="4539857"/>
                      <a:pt x="3477694" y="4529366"/>
                      <a:pt x="3490808" y="4521499"/>
                    </a:cubicBezTo>
                    <a:close/>
                    <a:moveTo>
                      <a:pt x="485201" y="4497894"/>
                    </a:moveTo>
                    <a:cubicBezTo>
                      <a:pt x="490446" y="4505763"/>
                      <a:pt x="498313" y="4513630"/>
                      <a:pt x="503558" y="4521497"/>
                    </a:cubicBezTo>
                    <a:lnTo>
                      <a:pt x="495692" y="4511009"/>
                    </a:lnTo>
                    <a:cubicBezTo>
                      <a:pt x="493068" y="4505763"/>
                      <a:pt x="487822" y="4500518"/>
                      <a:pt x="485201" y="4497894"/>
                    </a:cubicBezTo>
                    <a:close/>
                    <a:moveTo>
                      <a:pt x="2436485" y="4469046"/>
                    </a:moveTo>
                    <a:cubicBezTo>
                      <a:pt x="2431239" y="4471667"/>
                      <a:pt x="2428618" y="4474291"/>
                      <a:pt x="2420748" y="4476912"/>
                    </a:cubicBezTo>
                    <a:cubicBezTo>
                      <a:pt x="2425994" y="4474291"/>
                      <a:pt x="2431239" y="4474291"/>
                      <a:pt x="2436485" y="4469046"/>
                    </a:cubicBezTo>
                    <a:close/>
                    <a:moveTo>
                      <a:pt x="3574735" y="4450685"/>
                    </a:moveTo>
                    <a:cubicBezTo>
                      <a:pt x="3572113" y="4453309"/>
                      <a:pt x="3566868" y="4455931"/>
                      <a:pt x="3558999" y="4458555"/>
                    </a:cubicBezTo>
                    <a:lnTo>
                      <a:pt x="3543262" y="4471667"/>
                    </a:lnTo>
                    <a:cubicBezTo>
                      <a:pt x="3553753" y="4466421"/>
                      <a:pt x="3564244" y="4458555"/>
                      <a:pt x="3574735" y="4450685"/>
                    </a:cubicBezTo>
                    <a:close/>
                    <a:moveTo>
                      <a:pt x="2457466" y="4450685"/>
                    </a:moveTo>
                    <a:cubicBezTo>
                      <a:pt x="2460090" y="4453309"/>
                      <a:pt x="2465336" y="4455931"/>
                      <a:pt x="2470581" y="4461176"/>
                    </a:cubicBezTo>
                    <a:cubicBezTo>
                      <a:pt x="2465336" y="4453309"/>
                      <a:pt x="2460090" y="4450685"/>
                      <a:pt x="2457466" y="4450685"/>
                    </a:cubicBezTo>
                    <a:close/>
                    <a:moveTo>
                      <a:pt x="466841" y="4442816"/>
                    </a:moveTo>
                    <a:lnTo>
                      <a:pt x="472201" y="4449965"/>
                    </a:lnTo>
                    <a:lnTo>
                      <a:pt x="485528" y="4471995"/>
                    </a:lnTo>
                    <a:cubicBezTo>
                      <a:pt x="489790" y="4478224"/>
                      <a:pt x="493069" y="4482159"/>
                      <a:pt x="495692" y="4484782"/>
                    </a:cubicBezTo>
                    <a:cubicBezTo>
                      <a:pt x="490446" y="4479536"/>
                      <a:pt x="485201" y="4469043"/>
                      <a:pt x="474710" y="4453310"/>
                    </a:cubicBezTo>
                    <a:lnTo>
                      <a:pt x="472201" y="4449965"/>
                    </a:lnTo>
                    <a:lnTo>
                      <a:pt x="469465" y="4445440"/>
                    </a:lnTo>
                    <a:cubicBezTo>
                      <a:pt x="466841" y="4445440"/>
                      <a:pt x="466841" y="4442816"/>
                      <a:pt x="466841" y="4442816"/>
                    </a:cubicBezTo>
                    <a:close/>
                    <a:moveTo>
                      <a:pt x="437992" y="4398232"/>
                    </a:moveTo>
                    <a:cubicBezTo>
                      <a:pt x="440614" y="4403477"/>
                      <a:pt x="443238" y="4406101"/>
                      <a:pt x="445859" y="4408722"/>
                    </a:cubicBezTo>
                    <a:cubicBezTo>
                      <a:pt x="445859" y="4408722"/>
                      <a:pt x="445859" y="4411347"/>
                      <a:pt x="448483" y="4411347"/>
                    </a:cubicBezTo>
                    <a:cubicBezTo>
                      <a:pt x="443238" y="4406101"/>
                      <a:pt x="440614" y="4403477"/>
                      <a:pt x="437992" y="4398232"/>
                    </a:cubicBezTo>
                    <a:close/>
                    <a:moveTo>
                      <a:pt x="356687" y="4303815"/>
                    </a:moveTo>
                    <a:cubicBezTo>
                      <a:pt x="369802" y="4327420"/>
                      <a:pt x="375047" y="4337908"/>
                      <a:pt x="377669" y="4343156"/>
                    </a:cubicBezTo>
                    <a:cubicBezTo>
                      <a:pt x="369802" y="4330042"/>
                      <a:pt x="364557" y="4316930"/>
                      <a:pt x="356687" y="4303815"/>
                    </a:cubicBezTo>
                    <a:close/>
                    <a:moveTo>
                      <a:pt x="354066" y="4298569"/>
                    </a:moveTo>
                    <a:lnTo>
                      <a:pt x="356687" y="4301193"/>
                    </a:lnTo>
                    <a:cubicBezTo>
                      <a:pt x="359311" y="4306439"/>
                      <a:pt x="361933" y="4311681"/>
                      <a:pt x="364557" y="4316930"/>
                    </a:cubicBezTo>
                    <a:cubicBezTo>
                      <a:pt x="359311" y="4311681"/>
                      <a:pt x="356687" y="4306439"/>
                      <a:pt x="354066" y="4298569"/>
                    </a:cubicBezTo>
                    <a:close/>
                    <a:moveTo>
                      <a:pt x="346012" y="4283679"/>
                    </a:moveTo>
                    <a:lnTo>
                      <a:pt x="351442" y="4295948"/>
                    </a:lnTo>
                    <a:lnTo>
                      <a:pt x="354066" y="4303815"/>
                    </a:lnTo>
                    <a:close/>
                    <a:moveTo>
                      <a:pt x="3711115" y="4274966"/>
                    </a:moveTo>
                    <a:cubicBezTo>
                      <a:pt x="3711115" y="4280212"/>
                      <a:pt x="3711115" y="4288078"/>
                      <a:pt x="3708494" y="4295948"/>
                    </a:cubicBezTo>
                    <a:lnTo>
                      <a:pt x="3708494" y="4303814"/>
                    </a:lnTo>
                    <a:cubicBezTo>
                      <a:pt x="3708494" y="4293324"/>
                      <a:pt x="3711115" y="4285457"/>
                      <a:pt x="3711115" y="4274966"/>
                    </a:cubicBezTo>
                    <a:close/>
                    <a:moveTo>
                      <a:pt x="359311" y="4264476"/>
                    </a:moveTo>
                    <a:lnTo>
                      <a:pt x="364557" y="4274966"/>
                    </a:lnTo>
                    <a:cubicBezTo>
                      <a:pt x="367178" y="4282833"/>
                      <a:pt x="372423" y="4293324"/>
                      <a:pt x="377669" y="4301193"/>
                    </a:cubicBezTo>
                    <a:lnTo>
                      <a:pt x="369802" y="4285454"/>
                    </a:lnTo>
                    <a:cubicBezTo>
                      <a:pt x="367178" y="4277588"/>
                      <a:pt x="367178" y="4277588"/>
                      <a:pt x="359311" y="4264476"/>
                    </a:cubicBezTo>
                    <a:close/>
                    <a:moveTo>
                      <a:pt x="336604" y="4263691"/>
                    </a:moveTo>
                    <a:lnTo>
                      <a:pt x="338253" y="4266946"/>
                    </a:lnTo>
                    <a:lnTo>
                      <a:pt x="338330" y="4267099"/>
                    </a:lnTo>
                    <a:lnTo>
                      <a:pt x="343575" y="4277588"/>
                    </a:lnTo>
                    <a:lnTo>
                      <a:pt x="346012" y="4283679"/>
                    </a:lnTo>
                    <a:lnTo>
                      <a:pt x="342591" y="4275950"/>
                    </a:lnTo>
                    <a:lnTo>
                      <a:pt x="338330" y="4267225"/>
                    </a:lnTo>
                    <a:close/>
                    <a:moveTo>
                      <a:pt x="343575" y="4253985"/>
                    </a:moveTo>
                    <a:cubicBezTo>
                      <a:pt x="351442" y="4264476"/>
                      <a:pt x="359311" y="4277588"/>
                      <a:pt x="367178" y="4293324"/>
                    </a:cubicBezTo>
                    <a:cubicBezTo>
                      <a:pt x="356687" y="4274966"/>
                      <a:pt x="348821" y="4261852"/>
                      <a:pt x="343575" y="4253985"/>
                    </a:cubicBezTo>
                    <a:close/>
                    <a:moveTo>
                      <a:pt x="346574" y="4245745"/>
                    </a:moveTo>
                    <a:lnTo>
                      <a:pt x="348821" y="4248740"/>
                    </a:lnTo>
                    <a:lnTo>
                      <a:pt x="348821" y="4250614"/>
                    </a:lnTo>
                    <a:lnTo>
                      <a:pt x="348016" y="4249350"/>
                    </a:lnTo>
                    <a:close/>
                    <a:moveTo>
                      <a:pt x="328587" y="4243115"/>
                    </a:moveTo>
                    <a:lnTo>
                      <a:pt x="329568" y="4245168"/>
                    </a:lnTo>
                    <a:lnTo>
                      <a:pt x="330460" y="4248740"/>
                    </a:lnTo>
                    <a:close/>
                    <a:moveTo>
                      <a:pt x="321501" y="4230910"/>
                    </a:moveTo>
                    <a:lnTo>
                      <a:pt x="327306" y="4243494"/>
                    </a:lnTo>
                    <a:cubicBezTo>
                      <a:pt x="330133" y="4249559"/>
                      <a:pt x="333740" y="4257262"/>
                      <a:pt x="338330" y="4267097"/>
                    </a:cubicBezTo>
                    <a:lnTo>
                      <a:pt x="338253" y="4266946"/>
                    </a:lnTo>
                    <a:lnTo>
                      <a:pt x="335705" y="4261852"/>
                    </a:lnTo>
                    <a:lnTo>
                      <a:pt x="336604" y="4263691"/>
                    </a:lnTo>
                    <a:lnTo>
                      <a:pt x="325871" y="4242510"/>
                    </a:lnTo>
                    <a:close/>
                    <a:moveTo>
                      <a:pt x="338330" y="4225134"/>
                    </a:moveTo>
                    <a:lnTo>
                      <a:pt x="346574" y="4245745"/>
                    </a:lnTo>
                    <a:lnTo>
                      <a:pt x="340951" y="4238249"/>
                    </a:lnTo>
                    <a:lnTo>
                      <a:pt x="348016" y="4249350"/>
                    </a:lnTo>
                    <a:lnTo>
                      <a:pt x="348821" y="4251361"/>
                    </a:lnTo>
                    <a:lnTo>
                      <a:pt x="348821" y="4250614"/>
                    </a:lnTo>
                    <a:lnTo>
                      <a:pt x="359311" y="4267097"/>
                    </a:lnTo>
                    <a:cubicBezTo>
                      <a:pt x="356687" y="4259228"/>
                      <a:pt x="354066" y="4253985"/>
                      <a:pt x="348821" y="4248740"/>
                    </a:cubicBezTo>
                    <a:cubicBezTo>
                      <a:pt x="346196" y="4240870"/>
                      <a:pt x="343575" y="4233001"/>
                      <a:pt x="340951" y="4227758"/>
                    </a:cubicBezTo>
                    <a:close/>
                    <a:moveTo>
                      <a:pt x="317348" y="4219888"/>
                    </a:moveTo>
                    <a:lnTo>
                      <a:pt x="321501" y="4230910"/>
                    </a:lnTo>
                    <a:lnTo>
                      <a:pt x="320954" y="4229725"/>
                    </a:lnTo>
                    <a:cubicBezTo>
                      <a:pt x="318004" y="4223168"/>
                      <a:pt x="317348" y="4221200"/>
                      <a:pt x="317348" y="4219888"/>
                    </a:cubicBezTo>
                    <a:close/>
                    <a:moveTo>
                      <a:pt x="317405" y="4219717"/>
                    </a:moveTo>
                    <a:lnTo>
                      <a:pt x="317487" y="4219888"/>
                    </a:lnTo>
                    <a:lnTo>
                      <a:pt x="317348" y="4219888"/>
                    </a:lnTo>
                    <a:close/>
                    <a:moveTo>
                      <a:pt x="325215" y="4217267"/>
                    </a:moveTo>
                    <a:cubicBezTo>
                      <a:pt x="327839" y="4219888"/>
                      <a:pt x="330460" y="4222513"/>
                      <a:pt x="338330" y="4235625"/>
                    </a:cubicBezTo>
                    <a:cubicBezTo>
                      <a:pt x="333084" y="4225134"/>
                      <a:pt x="327839" y="4219888"/>
                      <a:pt x="325215" y="4217267"/>
                    </a:cubicBezTo>
                    <a:close/>
                    <a:moveTo>
                      <a:pt x="3915687" y="4209397"/>
                    </a:moveTo>
                    <a:cubicBezTo>
                      <a:pt x="3920933" y="4209397"/>
                      <a:pt x="3923554" y="4209397"/>
                      <a:pt x="3926178" y="4209397"/>
                    </a:cubicBezTo>
                    <a:cubicBezTo>
                      <a:pt x="3928802" y="4209397"/>
                      <a:pt x="3931423" y="4209397"/>
                      <a:pt x="3934044" y="4209397"/>
                    </a:cubicBezTo>
                    <a:cubicBezTo>
                      <a:pt x="3934044" y="4214643"/>
                      <a:pt x="3934044" y="4217267"/>
                      <a:pt x="3934044" y="4222512"/>
                    </a:cubicBezTo>
                    <a:cubicBezTo>
                      <a:pt x="3931423" y="4225133"/>
                      <a:pt x="3928802" y="4225133"/>
                      <a:pt x="3926178" y="4222512"/>
                    </a:cubicBezTo>
                    <a:cubicBezTo>
                      <a:pt x="3920933" y="4222512"/>
                      <a:pt x="3918308" y="4222512"/>
                      <a:pt x="3915687" y="4222512"/>
                    </a:cubicBezTo>
                    <a:cubicBezTo>
                      <a:pt x="3915687" y="4217267"/>
                      <a:pt x="3915687" y="4214643"/>
                      <a:pt x="3915687" y="4209397"/>
                    </a:cubicBezTo>
                    <a:close/>
                    <a:moveTo>
                      <a:pt x="3865855" y="4180549"/>
                    </a:moveTo>
                    <a:cubicBezTo>
                      <a:pt x="3865855" y="4183170"/>
                      <a:pt x="3865855" y="4185795"/>
                      <a:pt x="3865855" y="4188416"/>
                    </a:cubicBezTo>
                    <a:lnTo>
                      <a:pt x="3868479" y="4183170"/>
                    </a:lnTo>
                    <a:close/>
                    <a:moveTo>
                      <a:pt x="4109764" y="4151698"/>
                    </a:moveTo>
                    <a:lnTo>
                      <a:pt x="4120255" y="4156944"/>
                    </a:lnTo>
                    <a:lnTo>
                      <a:pt x="4122879" y="4167434"/>
                    </a:lnTo>
                    <a:lnTo>
                      <a:pt x="4125501" y="4172680"/>
                    </a:lnTo>
                    <a:lnTo>
                      <a:pt x="4128125" y="4177925"/>
                    </a:lnTo>
                    <a:lnTo>
                      <a:pt x="4130746" y="4180547"/>
                    </a:lnTo>
                    <a:cubicBezTo>
                      <a:pt x="4138616" y="4204152"/>
                      <a:pt x="4146482" y="4222510"/>
                      <a:pt x="4146482" y="4327417"/>
                    </a:cubicBezTo>
                    <a:lnTo>
                      <a:pt x="4146482" y="4330042"/>
                    </a:lnTo>
                    <a:cubicBezTo>
                      <a:pt x="4141237" y="4343156"/>
                      <a:pt x="4135991" y="4351023"/>
                      <a:pt x="4130746" y="4358890"/>
                    </a:cubicBezTo>
                    <a:lnTo>
                      <a:pt x="4117634" y="4364135"/>
                    </a:lnTo>
                    <a:cubicBezTo>
                      <a:pt x="4115010" y="4374629"/>
                      <a:pt x="4115010" y="4382495"/>
                      <a:pt x="4112389" y="4392986"/>
                    </a:cubicBezTo>
                    <a:cubicBezTo>
                      <a:pt x="4112389" y="4395610"/>
                      <a:pt x="4112389" y="4395610"/>
                      <a:pt x="4112389" y="4398232"/>
                    </a:cubicBezTo>
                    <a:lnTo>
                      <a:pt x="4112389" y="4400856"/>
                    </a:lnTo>
                    <a:lnTo>
                      <a:pt x="4104519" y="4413968"/>
                    </a:lnTo>
                    <a:lnTo>
                      <a:pt x="4096652" y="4411344"/>
                    </a:lnTo>
                    <a:cubicBezTo>
                      <a:pt x="4088783" y="4416589"/>
                      <a:pt x="4088783" y="4416589"/>
                      <a:pt x="4086162" y="4427083"/>
                    </a:cubicBezTo>
                    <a:lnTo>
                      <a:pt x="4083538" y="4442816"/>
                    </a:lnTo>
                    <a:cubicBezTo>
                      <a:pt x="4083538" y="4450686"/>
                      <a:pt x="4083538" y="4450686"/>
                      <a:pt x="4038953" y="4542479"/>
                    </a:cubicBezTo>
                    <a:lnTo>
                      <a:pt x="4031084" y="4552972"/>
                    </a:lnTo>
                    <a:lnTo>
                      <a:pt x="4023217" y="4571330"/>
                    </a:lnTo>
                    <a:cubicBezTo>
                      <a:pt x="3955027" y="4705086"/>
                      <a:pt x="3955027" y="4705086"/>
                      <a:pt x="3926176" y="4757540"/>
                    </a:cubicBezTo>
                    <a:lnTo>
                      <a:pt x="3915685" y="4775900"/>
                    </a:lnTo>
                    <a:lnTo>
                      <a:pt x="3913064" y="4778521"/>
                    </a:lnTo>
                    <a:lnTo>
                      <a:pt x="3899949" y="4791636"/>
                    </a:lnTo>
                    <a:lnTo>
                      <a:pt x="3897328" y="4791636"/>
                    </a:lnTo>
                    <a:lnTo>
                      <a:pt x="3884213" y="4796881"/>
                    </a:lnTo>
                    <a:cubicBezTo>
                      <a:pt x="3881591" y="4799503"/>
                      <a:pt x="3876346" y="4799503"/>
                      <a:pt x="3871101" y="4799503"/>
                    </a:cubicBezTo>
                    <a:cubicBezTo>
                      <a:pt x="3857986" y="4807372"/>
                      <a:pt x="3844874" y="4817863"/>
                      <a:pt x="3829137" y="4820487"/>
                    </a:cubicBezTo>
                    <a:cubicBezTo>
                      <a:pt x="3818647" y="4817863"/>
                      <a:pt x="3818647" y="4817863"/>
                      <a:pt x="3810777" y="4812618"/>
                    </a:cubicBezTo>
                    <a:lnTo>
                      <a:pt x="3805532" y="4809993"/>
                    </a:lnTo>
                    <a:lnTo>
                      <a:pt x="3795041" y="4809993"/>
                    </a:lnTo>
                    <a:cubicBezTo>
                      <a:pt x="3792420" y="4809993"/>
                      <a:pt x="3792420" y="4809993"/>
                      <a:pt x="3792420" y="4809993"/>
                    </a:cubicBezTo>
                    <a:lnTo>
                      <a:pt x="3784550" y="4804748"/>
                    </a:lnTo>
                    <a:cubicBezTo>
                      <a:pt x="3779305" y="4789015"/>
                      <a:pt x="3768814" y="4781145"/>
                      <a:pt x="3766193" y="4765409"/>
                    </a:cubicBezTo>
                    <a:cubicBezTo>
                      <a:pt x="3763569" y="4744427"/>
                      <a:pt x="3774059" y="4731313"/>
                      <a:pt x="3776684" y="4728691"/>
                    </a:cubicBezTo>
                    <a:cubicBezTo>
                      <a:pt x="3766193" y="4697219"/>
                      <a:pt x="3766193" y="4697219"/>
                      <a:pt x="3766193" y="4686728"/>
                    </a:cubicBezTo>
                    <a:lnTo>
                      <a:pt x="3768814" y="4673613"/>
                    </a:lnTo>
                    <a:lnTo>
                      <a:pt x="3768814" y="4665747"/>
                    </a:lnTo>
                    <a:lnTo>
                      <a:pt x="3768814" y="4663125"/>
                    </a:lnTo>
                    <a:cubicBezTo>
                      <a:pt x="3771438" y="4652632"/>
                      <a:pt x="3779305" y="4647386"/>
                      <a:pt x="3781929" y="4636898"/>
                    </a:cubicBezTo>
                    <a:lnTo>
                      <a:pt x="3789796" y="4623783"/>
                    </a:lnTo>
                    <a:lnTo>
                      <a:pt x="3802911" y="4615914"/>
                    </a:lnTo>
                    <a:cubicBezTo>
                      <a:pt x="3808156" y="4600178"/>
                      <a:pt x="3808156" y="4600178"/>
                      <a:pt x="3821268" y="4584444"/>
                    </a:cubicBezTo>
                    <a:cubicBezTo>
                      <a:pt x="3826513" y="4576575"/>
                      <a:pt x="3831759" y="4568705"/>
                      <a:pt x="3837004" y="4563460"/>
                    </a:cubicBezTo>
                    <a:lnTo>
                      <a:pt x="3837004" y="4552972"/>
                    </a:lnTo>
                    <a:lnTo>
                      <a:pt x="3837004" y="4550348"/>
                    </a:lnTo>
                    <a:lnTo>
                      <a:pt x="3839628" y="4542479"/>
                    </a:lnTo>
                    <a:cubicBezTo>
                      <a:pt x="3834383" y="4526745"/>
                      <a:pt x="3834383" y="4526745"/>
                      <a:pt x="3834383" y="4518876"/>
                    </a:cubicBezTo>
                    <a:cubicBezTo>
                      <a:pt x="3837004" y="4508385"/>
                      <a:pt x="3831759" y="4500518"/>
                      <a:pt x="3831759" y="4490025"/>
                    </a:cubicBezTo>
                    <a:cubicBezTo>
                      <a:pt x="3831759" y="4487403"/>
                      <a:pt x="3831759" y="4487403"/>
                      <a:pt x="3831759" y="4484779"/>
                    </a:cubicBezTo>
                    <a:lnTo>
                      <a:pt x="3834383" y="4469043"/>
                    </a:lnTo>
                    <a:lnTo>
                      <a:pt x="3834383" y="4463798"/>
                    </a:lnTo>
                    <a:cubicBezTo>
                      <a:pt x="3831759" y="4450686"/>
                      <a:pt x="3831759" y="4448064"/>
                      <a:pt x="3844874" y="4432325"/>
                    </a:cubicBezTo>
                    <a:lnTo>
                      <a:pt x="3855364" y="4419213"/>
                    </a:lnTo>
                    <a:lnTo>
                      <a:pt x="3863231" y="4403477"/>
                    </a:lnTo>
                    <a:lnTo>
                      <a:pt x="3868477" y="4382495"/>
                    </a:lnTo>
                    <a:lnTo>
                      <a:pt x="3876346" y="4379871"/>
                    </a:lnTo>
                    <a:lnTo>
                      <a:pt x="3892082" y="4377250"/>
                    </a:lnTo>
                    <a:lnTo>
                      <a:pt x="3913064" y="4358890"/>
                    </a:lnTo>
                    <a:lnTo>
                      <a:pt x="3915685" y="4366759"/>
                    </a:lnTo>
                    <a:lnTo>
                      <a:pt x="3920930" y="4364135"/>
                    </a:lnTo>
                    <a:lnTo>
                      <a:pt x="3926176" y="4353644"/>
                    </a:lnTo>
                    <a:lnTo>
                      <a:pt x="3934045" y="4353644"/>
                    </a:lnTo>
                    <a:lnTo>
                      <a:pt x="3939291" y="4353644"/>
                    </a:lnTo>
                    <a:lnTo>
                      <a:pt x="3952403" y="4348402"/>
                    </a:lnTo>
                    <a:lnTo>
                      <a:pt x="3962894" y="4337908"/>
                    </a:lnTo>
                    <a:lnTo>
                      <a:pt x="3965518" y="4337908"/>
                    </a:lnTo>
                    <a:lnTo>
                      <a:pt x="3983875" y="4324796"/>
                    </a:lnTo>
                    <a:cubicBezTo>
                      <a:pt x="3983875" y="4324796"/>
                      <a:pt x="3986499" y="4324796"/>
                      <a:pt x="3986499" y="4324796"/>
                    </a:cubicBezTo>
                    <a:lnTo>
                      <a:pt x="3989121" y="4322175"/>
                    </a:lnTo>
                    <a:lnTo>
                      <a:pt x="3999611" y="4309060"/>
                    </a:lnTo>
                    <a:cubicBezTo>
                      <a:pt x="4007481" y="4298569"/>
                      <a:pt x="4015347" y="4285454"/>
                      <a:pt x="4025838" y="4274964"/>
                    </a:cubicBezTo>
                    <a:lnTo>
                      <a:pt x="4028462" y="4274964"/>
                    </a:lnTo>
                    <a:lnTo>
                      <a:pt x="4033708" y="4267097"/>
                    </a:lnTo>
                    <a:lnTo>
                      <a:pt x="4031084" y="4251361"/>
                    </a:lnTo>
                    <a:cubicBezTo>
                      <a:pt x="4031084" y="4248737"/>
                      <a:pt x="4031084" y="4248737"/>
                      <a:pt x="4031084" y="4248737"/>
                    </a:cubicBezTo>
                    <a:lnTo>
                      <a:pt x="4031084" y="4240870"/>
                    </a:lnTo>
                    <a:lnTo>
                      <a:pt x="4038953" y="4235625"/>
                    </a:lnTo>
                    <a:lnTo>
                      <a:pt x="4046820" y="4204152"/>
                    </a:lnTo>
                    <a:lnTo>
                      <a:pt x="4046820" y="4227755"/>
                    </a:lnTo>
                    <a:lnTo>
                      <a:pt x="4065180" y="4222510"/>
                    </a:lnTo>
                    <a:lnTo>
                      <a:pt x="4065180" y="4225134"/>
                    </a:lnTo>
                    <a:lnTo>
                      <a:pt x="4070425" y="4225134"/>
                    </a:lnTo>
                    <a:lnTo>
                      <a:pt x="4075671" y="4214643"/>
                    </a:lnTo>
                    <a:lnTo>
                      <a:pt x="4080916" y="4198907"/>
                    </a:lnTo>
                    <a:lnTo>
                      <a:pt x="4080916" y="4196283"/>
                    </a:lnTo>
                    <a:lnTo>
                      <a:pt x="4070425" y="4191040"/>
                    </a:lnTo>
                    <a:lnTo>
                      <a:pt x="4080916" y="4180547"/>
                    </a:lnTo>
                    <a:lnTo>
                      <a:pt x="4096652" y="4164813"/>
                    </a:lnTo>
                    <a:lnTo>
                      <a:pt x="4099274" y="4156944"/>
                    </a:lnTo>
                    <a:close/>
                    <a:moveTo>
                      <a:pt x="3857988" y="4138586"/>
                    </a:moveTo>
                    <a:cubicBezTo>
                      <a:pt x="3860609" y="4138586"/>
                      <a:pt x="3863233" y="4138586"/>
                      <a:pt x="3865855" y="4138586"/>
                    </a:cubicBezTo>
                    <a:lnTo>
                      <a:pt x="3865855" y="4146456"/>
                    </a:lnTo>
                    <a:lnTo>
                      <a:pt x="3868479" y="4164813"/>
                    </a:lnTo>
                    <a:lnTo>
                      <a:pt x="3868170" y="4167898"/>
                    </a:lnTo>
                    <a:lnTo>
                      <a:pt x="3865855" y="4167434"/>
                    </a:lnTo>
                    <a:cubicBezTo>
                      <a:pt x="3867167" y="4168746"/>
                      <a:pt x="3867823" y="4168746"/>
                      <a:pt x="3868151" y="4168091"/>
                    </a:cubicBezTo>
                    <a:lnTo>
                      <a:pt x="3868170" y="4167898"/>
                    </a:lnTo>
                    <a:lnTo>
                      <a:pt x="3892082" y="4172683"/>
                    </a:lnTo>
                    <a:lnTo>
                      <a:pt x="3897327" y="4172683"/>
                    </a:lnTo>
                    <a:lnTo>
                      <a:pt x="3907818" y="4175304"/>
                    </a:lnTo>
                    <a:lnTo>
                      <a:pt x="3913063" y="4185795"/>
                    </a:lnTo>
                    <a:lnTo>
                      <a:pt x="3910442" y="4193661"/>
                    </a:lnTo>
                    <a:lnTo>
                      <a:pt x="3905197" y="4206776"/>
                    </a:lnTo>
                    <a:lnTo>
                      <a:pt x="3894706" y="4198909"/>
                    </a:lnTo>
                    <a:lnTo>
                      <a:pt x="3881591" y="4191040"/>
                    </a:lnTo>
                    <a:lnTo>
                      <a:pt x="3876348" y="4185795"/>
                    </a:lnTo>
                    <a:lnTo>
                      <a:pt x="3871100" y="4193661"/>
                    </a:lnTo>
                    <a:lnTo>
                      <a:pt x="3865855" y="4201531"/>
                    </a:lnTo>
                    <a:lnTo>
                      <a:pt x="3855364" y="4196285"/>
                    </a:lnTo>
                    <a:lnTo>
                      <a:pt x="3857988" y="4193661"/>
                    </a:lnTo>
                    <a:lnTo>
                      <a:pt x="3847497" y="4180549"/>
                    </a:lnTo>
                    <a:cubicBezTo>
                      <a:pt x="3839628" y="4175304"/>
                      <a:pt x="3837006" y="4172683"/>
                      <a:pt x="3837006" y="4164813"/>
                    </a:cubicBezTo>
                    <a:lnTo>
                      <a:pt x="3839628" y="4159568"/>
                    </a:lnTo>
                    <a:cubicBezTo>
                      <a:pt x="3839628" y="4159568"/>
                      <a:pt x="3839628" y="4156944"/>
                      <a:pt x="3839628" y="4156944"/>
                    </a:cubicBezTo>
                    <a:lnTo>
                      <a:pt x="3844873" y="4143832"/>
                    </a:lnTo>
                    <a:close/>
                    <a:moveTo>
                      <a:pt x="275385" y="4088754"/>
                    </a:moveTo>
                    <a:cubicBezTo>
                      <a:pt x="275385" y="4093999"/>
                      <a:pt x="278006" y="4099245"/>
                      <a:pt x="280630" y="4104490"/>
                    </a:cubicBezTo>
                    <a:lnTo>
                      <a:pt x="288497" y="4122850"/>
                    </a:lnTo>
                    <a:cubicBezTo>
                      <a:pt x="285876" y="4112359"/>
                      <a:pt x="280630" y="4096623"/>
                      <a:pt x="275385" y="4088754"/>
                    </a:cubicBezTo>
                    <a:close/>
                    <a:moveTo>
                      <a:pt x="262270" y="4067772"/>
                    </a:moveTo>
                    <a:lnTo>
                      <a:pt x="263145" y="4071271"/>
                    </a:lnTo>
                    <a:lnTo>
                      <a:pt x="262270" y="4070396"/>
                    </a:lnTo>
                    <a:cubicBezTo>
                      <a:pt x="262270" y="4073018"/>
                      <a:pt x="264894" y="4075639"/>
                      <a:pt x="264894" y="4078263"/>
                    </a:cubicBezTo>
                    <a:lnTo>
                      <a:pt x="263145" y="4071271"/>
                    </a:lnTo>
                    <a:lnTo>
                      <a:pt x="267515" y="4075639"/>
                    </a:lnTo>
                    <a:lnTo>
                      <a:pt x="272761" y="4075639"/>
                    </a:lnTo>
                    <a:close/>
                    <a:moveTo>
                      <a:pt x="204571" y="3939262"/>
                    </a:moveTo>
                    <a:cubicBezTo>
                      <a:pt x="204571" y="3944504"/>
                      <a:pt x="207195" y="3949752"/>
                      <a:pt x="209816" y="3954998"/>
                    </a:cubicBezTo>
                    <a:cubicBezTo>
                      <a:pt x="209816" y="3957619"/>
                      <a:pt x="212440" y="3957619"/>
                      <a:pt x="212440" y="3960243"/>
                    </a:cubicBezTo>
                    <a:cubicBezTo>
                      <a:pt x="212440" y="3957619"/>
                      <a:pt x="212440" y="3957619"/>
                      <a:pt x="209816" y="3949752"/>
                    </a:cubicBezTo>
                    <a:cubicBezTo>
                      <a:pt x="207195" y="3947128"/>
                      <a:pt x="207195" y="3941883"/>
                      <a:pt x="204571" y="3939262"/>
                    </a:cubicBezTo>
                    <a:close/>
                    <a:moveTo>
                      <a:pt x="188835" y="3910411"/>
                    </a:moveTo>
                    <a:cubicBezTo>
                      <a:pt x="191459" y="3913035"/>
                      <a:pt x="194080" y="3918277"/>
                      <a:pt x="196704" y="3923525"/>
                    </a:cubicBezTo>
                    <a:cubicBezTo>
                      <a:pt x="194080" y="3915656"/>
                      <a:pt x="188835" y="3910411"/>
                      <a:pt x="188835" y="3910411"/>
                    </a:cubicBezTo>
                    <a:close/>
                    <a:moveTo>
                      <a:pt x="3661282" y="3905165"/>
                    </a:moveTo>
                    <a:cubicBezTo>
                      <a:pt x="3661282" y="3910410"/>
                      <a:pt x="3663906" y="3910410"/>
                      <a:pt x="3669152" y="3915656"/>
                    </a:cubicBezTo>
                    <a:lnTo>
                      <a:pt x="3677021" y="3923525"/>
                    </a:lnTo>
                    <a:cubicBezTo>
                      <a:pt x="3669152" y="3913034"/>
                      <a:pt x="3663906" y="3907789"/>
                      <a:pt x="3661282" y="3905165"/>
                    </a:cubicBezTo>
                    <a:close/>
                    <a:moveTo>
                      <a:pt x="2416487" y="3885495"/>
                    </a:moveTo>
                    <a:cubicBezTo>
                      <a:pt x="2401079" y="3885495"/>
                      <a:pt x="2395834" y="3886806"/>
                      <a:pt x="2389276" y="3889429"/>
                    </a:cubicBezTo>
                    <a:lnTo>
                      <a:pt x="2399767" y="3886807"/>
                    </a:lnTo>
                    <a:lnTo>
                      <a:pt x="2405012" y="3886807"/>
                    </a:lnTo>
                    <a:cubicBezTo>
                      <a:pt x="2439109" y="3886807"/>
                      <a:pt x="2470581" y="3889429"/>
                      <a:pt x="2504675" y="3889429"/>
                    </a:cubicBezTo>
                    <a:cubicBezTo>
                      <a:pt x="2457466" y="3886806"/>
                      <a:pt x="2431895" y="3885495"/>
                      <a:pt x="2416487" y="3885495"/>
                    </a:cubicBezTo>
                    <a:close/>
                    <a:moveTo>
                      <a:pt x="3679643" y="3863202"/>
                    </a:moveTo>
                    <a:lnTo>
                      <a:pt x="3674397" y="3871071"/>
                    </a:lnTo>
                    <a:lnTo>
                      <a:pt x="3674397" y="3873693"/>
                    </a:lnTo>
                    <a:close/>
                    <a:moveTo>
                      <a:pt x="2378785" y="3831729"/>
                    </a:moveTo>
                    <a:cubicBezTo>
                      <a:pt x="2381409" y="3836975"/>
                      <a:pt x="2386655" y="3836975"/>
                      <a:pt x="2391900" y="3839599"/>
                    </a:cubicBezTo>
                    <a:cubicBezTo>
                      <a:pt x="2391900" y="3839599"/>
                      <a:pt x="2389276" y="3839599"/>
                      <a:pt x="2389276" y="3836975"/>
                    </a:cubicBezTo>
                    <a:cubicBezTo>
                      <a:pt x="2384031" y="3836975"/>
                      <a:pt x="2384031" y="3834354"/>
                      <a:pt x="2378785" y="3831729"/>
                    </a:cubicBezTo>
                    <a:close/>
                    <a:moveTo>
                      <a:pt x="3677021" y="3787145"/>
                    </a:moveTo>
                    <a:cubicBezTo>
                      <a:pt x="3682267" y="3792390"/>
                      <a:pt x="3687509" y="3795012"/>
                      <a:pt x="3690133" y="3797636"/>
                    </a:cubicBezTo>
                    <a:cubicBezTo>
                      <a:pt x="3687509" y="3797636"/>
                      <a:pt x="3687509" y="3795012"/>
                      <a:pt x="3687509" y="3795012"/>
                    </a:cubicBezTo>
                    <a:cubicBezTo>
                      <a:pt x="3684888" y="3792390"/>
                      <a:pt x="3679643" y="3789766"/>
                      <a:pt x="3677021" y="3787145"/>
                    </a:cubicBezTo>
                    <a:close/>
                    <a:moveTo>
                      <a:pt x="99663" y="3669123"/>
                    </a:moveTo>
                    <a:lnTo>
                      <a:pt x="102287" y="3674368"/>
                    </a:lnTo>
                    <a:cubicBezTo>
                      <a:pt x="104908" y="3684859"/>
                      <a:pt x="110154" y="3697974"/>
                      <a:pt x="112778" y="3711086"/>
                    </a:cubicBezTo>
                    <a:cubicBezTo>
                      <a:pt x="107532" y="3697974"/>
                      <a:pt x="104908" y="3682235"/>
                      <a:pt x="99663" y="3669123"/>
                    </a:cubicBezTo>
                    <a:close/>
                    <a:moveTo>
                      <a:pt x="3800287" y="3608802"/>
                    </a:moveTo>
                    <a:cubicBezTo>
                      <a:pt x="3800287" y="3611423"/>
                      <a:pt x="3800287" y="3611423"/>
                      <a:pt x="3802911" y="3614047"/>
                    </a:cubicBezTo>
                    <a:cubicBezTo>
                      <a:pt x="3800287" y="3608802"/>
                      <a:pt x="3800287" y="3608802"/>
                      <a:pt x="3800287" y="3608802"/>
                    </a:cubicBezTo>
                    <a:close/>
                    <a:moveTo>
                      <a:pt x="3763569" y="3572084"/>
                    </a:moveTo>
                    <a:cubicBezTo>
                      <a:pt x="3763569" y="3587820"/>
                      <a:pt x="3763569" y="3590442"/>
                      <a:pt x="3784550" y="3627159"/>
                    </a:cubicBezTo>
                    <a:cubicBezTo>
                      <a:pt x="3776684" y="3608802"/>
                      <a:pt x="3763569" y="3593066"/>
                      <a:pt x="3763569" y="3572084"/>
                    </a:cubicBezTo>
                    <a:close/>
                    <a:moveTo>
                      <a:pt x="5924670" y="3553724"/>
                    </a:moveTo>
                    <a:lnTo>
                      <a:pt x="5924670" y="3556348"/>
                    </a:lnTo>
                    <a:lnTo>
                      <a:pt x="5924670" y="3558969"/>
                    </a:lnTo>
                    <a:lnTo>
                      <a:pt x="5924670" y="3564215"/>
                    </a:lnTo>
                    <a:lnTo>
                      <a:pt x="5922050" y="3572084"/>
                    </a:lnTo>
                    <a:lnTo>
                      <a:pt x="5922050" y="3569460"/>
                    </a:lnTo>
                    <a:lnTo>
                      <a:pt x="5922050" y="3566839"/>
                    </a:lnTo>
                    <a:lnTo>
                      <a:pt x="5922050" y="3564215"/>
                    </a:lnTo>
                    <a:close/>
                    <a:moveTo>
                      <a:pt x="5927295" y="3548479"/>
                    </a:moveTo>
                    <a:lnTo>
                      <a:pt x="5927295" y="3551103"/>
                    </a:lnTo>
                    <a:lnTo>
                      <a:pt x="5924670" y="3558969"/>
                    </a:lnTo>
                    <a:cubicBezTo>
                      <a:pt x="5927295" y="3556348"/>
                      <a:pt x="5927295" y="3551103"/>
                      <a:pt x="5927295" y="3548479"/>
                    </a:cubicBezTo>
                    <a:close/>
                    <a:moveTo>
                      <a:pt x="2074555" y="3527497"/>
                    </a:moveTo>
                    <a:lnTo>
                      <a:pt x="2077176" y="3535367"/>
                    </a:lnTo>
                    <a:lnTo>
                      <a:pt x="2082422" y="3545855"/>
                    </a:lnTo>
                    <a:lnTo>
                      <a:pt x="2085046" y="3553724"/>
                    </a:lnTo>
                    <a:lnTo>
                      <a:pt x="2079798" y="3558970"/>
                    </a:lnTo>
                    <a:lnTo>
                      <a:pt x="2058819" y="3585197"/>
                    </a:lnTo>
                    <a:lnTo>
                      <a:pt x="2053571" y="3564215"/>
                    </a:lnTo>
                    <a:lnTo>
                      <a:pt x="2050949" y="3551100"/>
                    </a:lnTo>
                    <a:lnTo>
                      <a:pt x="2053571" y="3537988"/>
                    </a:lnTo>
                    <a:lnTo>
                      <a:pt x="2064064" y="3530121"/>
                    </a:lnTo>
                    <a:close/>
                    <a:moveTo>
                      <a:pt x="5950898" y="3477667"/>
                    </a:moveTo>
                    <a:lnTo>
                      <a:pt x="5945652" y="3490779"/>
                    </a:lnTo>
                    <a:lnTo>
                      <a:pt x="5943031" y="3496025"/>
                    </a:lnTo>
                    <a:lnTo>
                      <a:pt x="5940407" y="3505210"/>
                    </a:lnTo>
                    <a:lnTo>
                      <a:pt x="5940407" y="3503894"/>
                    </a:lnTo>
                    <a:cubicBezTo>
                      <a:pt x="5941719" y="3499959"/>
                      <a:pt x="5942375" y="3497337"/>
                      <a:pt x="5942375" y="3495698"/>
                    </a:cubicBezTo>
                    <a:lnTo>
                      <a:pt x="5941423" y="3494588"/>
                    </a:lnTo>
                    <a:lnTo>
                      <a:pt x="5943031" y="3488158"/>
                    </a:lnTo>
                    <a:lnTo>
                      <a:pt x="5945652" y="3480289"/>
                    </a:lnTo>
                    <a:close/>
                    <a:moveTo>
                      <a:pt x="5953521" y="3475046"/>
                    </a:moveTo>
                    <a:lnTo>
                      <a:pt x="5953521" y="3477667"/>
                    </a:lnTo>
                    <a:lnTo>
                      <a:pt x="5950898" y="3477667"/>
                    </a:lnTo>
                    <a:lnTo>
                      <a:pt x="5950897" y="3477667"/>
                    </a:lnTo>
                    <a:close/>
                    <a:moveTo>
                      <a:pt x="2092912" y="3467173"/>
                    </a:moveTo>
                    <a:lnTo>
                      <a:pt x="2113894" y="3469797"/>
                    </a:lnTo>
                    <a:lnTo>
                      <a:pt x="2113894" y="3480288"/>
                    </a:lnTo>
                    <a:lnTo>
                      <a:pt x="2092912" y="3477664"/>
                    </a:lnTo>
                    <a:cubicBezTo>
                      <a:pt x="2092912" y="3472419"/>
                      <a:pt x="2092912" y="3469797"/>
                      <a:pt x="2092912" y="3467173"/>
                    </a:cubicBezTo>
                    <a:close/>
                    <a:moveTo>
                      <a:pt x="5827632" y="3461931"/>
                    </a:moveTo>
                    <a:lnTo>
                      <a:pt x="5830256" y="3467177"/>
                    </a:lnTo>
                    <a:lnTo>
                      <a:pt x="5825007" y="3485534"/>
                    </a:lnTo>
                    <a:lnTo>
                      <a:pt x="5822386" y="3480289"/>
                    </a:lnTo>
                    <a:close/>
                    <a:moveTo>
                      <a:pt x="5943031" y="3459307"/>
                    </a:moveTo>
                    <a:cubicBezTo>
                      <a:pt x="5943031" y="3459307"/>
                      <a:pt x="5943031" y="3461931"/>
                      <a:pt x="5943031" y="3461931"/>
                    </a:cubicBezTo>
                    <a:cubicBezTo>
                      <a:pt x="5943031" y="3464552"/>
                      <a:pt x="5943031" y="3467176"/>
                      <a:pt x="5940407" y="3472422"/>
                    </a:cubicBezTo>
                    <a:cubicBezTo>
                      <a:pt x="5940407" y="3472422"/>
                      <a:pt x="5940407" y="3472422"/>
                      <a:pt x="5940407" y="3469798"/>
                    </a:cubicBezTo>
                    <a:lnTo>
                      <a:pt x="5941282" y="3462804"/>
                    </a:lnTo>
                    <a:close/>
                    <a:moveTo>
                      <a:pt x="5943031" y="3448816"/>
                    </a:moveTo>
                    <a:lnTo>
                      <a:pt x="5943031" y="3451440"/>
                    </a:lnTo>
                    <a:lnTo>
                      <a:pt x="5942593" y="3452315"/>
                    </a:lnTo>
                    <a:close/>
                    <a:moveTo>
                      <a:pt x="5953524" y="3425213"/>
                    </a:moveTo>
                    <a:lnTo>
                      <a:pt x="5953524" y="3427835"/>
                    </a:lnTo>
                    <a:lnTo>
                      <a:pt x="5953524" y="3433080"/>
                    </a:lnTo>
                    <a:lnTo>
                      <a:pt x="5953524" y="3440949"/>
                    </a:lnTo>
                    <a:lnTo>
                      <a:pt x="5950900" y="3451440"/>
                    </a:lnTo>
                    <a:lnTo>
                      <a:pt x="5945654" y="3461931"/>
                    </a:lnTo>
                    <a:lnTo>
                      <a:pt x="5948278" y="3446195"/>
                    </a:lnTo>
                    <a:close/>
                    <a:moveTo>
                      <a:pt x="5945654" y="3396362"/>
                    </a:moveTo>
                    <a:lnTo>
                      <a:pt x="5945654" y="3401608"/>
                    </a:lnTo>
                    <a:lnTo>
                      <a:pt x="5945654" y="3412098"/>
                    </a:lnTo>
                    <a:lnTo>
                      <a:pt x="5943030" y="3404232"/>
                    </a:lnTo>
                    <a:close/>
                    <a:moveTo>
                      <a:pt x="2226669" y="3372759"/>
                    </a:moveTo>
                    <a:cubicBezTo>
                      <a:pt x="2229293" y="3385872"/>
                      <a:pt x="2231914" y="3391117"/>
                      <a:pt x="2231914" y="3396362"/>
                    </a:cubicBezTo>
                    <a:cubicBezTo>
                      <a:pt x="2231914" y="3393741"/>
                      <a:pt x="2234538" y="3393741"/>
                      <a:pt x="2231914" y="3391117"/>
                    </a:cubicBezTo>
                    <a:close/>
                    <a:moveTo>
                      <a:pt x="2163727" y="3338663"/>
                    </a:moveTo>
                    <a:cubicBezTo>
                      <a:pt x="2163727" y="3338663"/>
                      <a:pt x="2166348" y="3338663"/>
                      <a:pt x="2166348" y="3338663"/>
                    </a:cubicBezTo>
                    <a:lnTo>
                      <a:pt x="2176839" y="3343909"/>
                    </a:lnTo>
                    <a:lnTo>
                      <a:pt x="2182084" y="3357021"/>
                    </a:lnTo>
                    <a:cubicBezTo>
                      <a:pt x="2182084" y="3357021"/>
                      <a:pt x="2182084" y="3359645"/>
                      <a:pt x="2182084" y="3359645"/>
                    </a:cubicBezTo>
                    <a:cubicBezTo>
                      <a:pt x="2179463" y="3375381"/>
                      <a:pt x="2174217" y="3385872"/>
                      <a:pt x="2163727" y="3398987"/>
                    </a:cubicBezTo>
                    <a:lnTo>
                      <a:pt x="2155857" y="3388493"/>
                    </a:lnTo>
                    <a:lnTo>
                      <a:pt x="2134875" y="3370136"/>
                    </a:lnTo>
                    <a:lnTo>
                      <a:pt x="2142745" y="3362266"/>
                    </a:lnTo>
                    <a:lnTo>
                      <a:pt x="2150612" y="3351778"/>
                    </a:lnTo>
                    <a:lnTo>
                      <a:pt x="2150612" y="3349154"/>
                    </a:lnTo>
                    <a:lnTo>
                      <a:pt x="2161102" y="3341284"/>
                    </a:lnTo>
                    <a:close/>
                    <a:moveTo>
                      <a:pt x="2182084" y="3304569"/>
                    </a:moveTo>
                    <a:cubicBezTo>
                      <a:pt x="2184706" y="3309815"/>
                      <a:pt x="2184706" y="3315060"/>
                      <a:pt x="2187330" y="3322927"/>
                    </a:cubicBezTo>
                    <a:cubicBezTo>
                      <a:pt x="2184706" y="3312436"/>
                      <a:pt x="2184706" y="3307191"/>
                      <a:pt x="2182084" y="3304569"/>
                    </a:cubicBezTo>
                    <a:close/>
                    <a:moveTo>
                      <a:pt x="5982369" y="3294076"/>
                    </a:moveTo>
                    <a:lnTo>
                      <a:pt x="5979748" y="3317682"/>
                    </a:lnTo>
                    <a:lnTo>
                      <a:pt x="5979748" y="3315060"/>
                    </a:lnTo>
                    <a:lnTo>
                      <a:pt x="5977124" y="3330796"/>
                    </a:lnTo>
                    <a:lnTo>
                      <a:pt x="5979748" y="3309266"/>
                    </a:lnTo>
                    <a:lnTo>
                      <a:pt x="5979748" y="3312436"/>
                    </a:lnTo>
                    <a:cubicBezTo>
                      <a:pt x="5979748" y="3307191"/>
                      <a:pt x="5982369" y="3299322"/>
                      <a:pt x="5982369" y="3294076"/>
                    </a:cubicBezTo>
                    <a:close/>
                    <a:moveTo>
                      <a:pt x="5806650" y="3294076"/>
                    </a:moveTo>
                    <a:lnTo>
                      <a:pt x="5811896" y="3322924"/>
                    </a:lnTo>
                    <a:lnTo>
                      <a:pt x="5814517" y="3333418"/>
                    </a:lnTo>
                    <a:lnTo>
                      <a:pt x="5814517" y="3336039"/>
                    </a:lnTo>
                    <a:lnTo>
                      <a:pt x="5817141" y="3346530"/>
                    </a:lnTo>
                    <a:lnTo>
                      <a:pt x="5817141" y="3349151"/>
                    </a:lnTo>
                    <a:lnTo>
                      <a:pt x="5817141" y="3354399"/>
                    </a:lnTo>
                    <a:lnTo>
                      <a:pt x="5814517" y="3362266"/>
                    </a:lnTo>
                    <a:lnTo>
                      <a:pt x="5814517" y="3367511"/>
                    </a:lnTo>
                    <a:lnTo>
                      <a:pt x="5809272" y="3378002"/>
                    </a:lnTo>
                    <a:lnTo>
                      <a:pt x="5806650" y="3372757"/>
                    </a:lnTo>
                    <a:lnTo>
                      <a:pt x="5806650" y="3354399"/>
                    </a:lnTo>
                    <a:lnTo>
                      <a:pt x="5801405" y="3357021"/>
                    </a:lnTo>
                    <a:lnTo>
                      <a:pt x="5804026" y="3346530"/>
                    </a:lnTo>
                    <a:lnTo>
                      <a:pt x="5804026" y="3330794"/>
                    </a:lnTo>
                    <a:lnTo>
                      <a:pt x="5798781" y="3317682"/>
                    </a:lnTo>
                    <a:lnTo>
                      <a:pt x="5804026" y="3307191"/>
                    </a:lnTo>
                    <a:lnTo>
                      <a:pt x="5804026" y="3301946"/>
                    </a:lnTo>
                    <a:lnTo>
                      <a:pt x="5806650" y="3299322"/>
                    </a:lnTo>
                    <a:close/>
                    <a:moveTo>
                      <a:pt x="2171594" y="3288833"/>
                    </a:moveTo>
                    <a:cubicBezTo>
                      <a:pt x="2168970" y="3294079"/>
                      <a:pt x="2166348" y="3299324"/>
                      <a:pt x="2163724" y="3301945"/>
                    </a:cubicBezTo>
                    <a:cubicBezTo>
                      <a:pt x="2168970" y="3296700"/>
                      <a:pt x="2171594" y="3288833"/>
                      <a:pt x="2171594" y="3288833"/>
                    </a:cubicBezTo>
                    <a:cubicBezTo>
                      <a:pt x="2176839" y="3291455"/>
                      <a:pt x="2176839" y="3296700"/>
                      <a:pt x="2179460" y="3299324"/>
                    </a:cubicBezTo>
                    <a:cubicBezTo>
                      <a:pt x="2179460" y="3296700"/>
                      <a:pt x="2179460" y="3296700"/>
                      <a:pt x="2176839" y="3294079"/>
                    </a:cubicBezTo>
                    <a:cubicBezTo>
                      <a:pt x="2174215" y="3291455"/>
                      <a:pt x="2174215" y="3288833"/>
                      <a:pt x="2171594" y="3288833"/>
                    </a:cubicBezTo>
                    <a:close/>
                    <a:moveTo>
                      <a:pt x="5985447" y="3262508"/>
                    </a:moveTo>
                    <a:lnTo>
                      <a:pt x="5979748" y="3309266"/>
                    </a:lnTo>
                    <a:lnTo>
                      <a:pt x="5979748" y="3307191"/>
                    </a:lnTo>
                    <a:lnTo>
                      <a:pt x="5979748" y="3304569"/>
                    </a:lnTo>
                    <a:cubicBezTo>
                      <a:pt x="5982369" y="3291454"/>
                      <a:pt x="5982369" y="3278342"/>
                      <a:pt x="5984994" y="3265227"/>
                    </a:cubicBezTo>
                    <a:close/>
                    <a:moveTo>
                      <a:pt x="5990239" y="3257358"/>
                    </a:moveTo>
                    <a:lnTo>
                      <a:pt x="5984993" y="3296700"/>
                    </a:lnTo>
                    <a:cubicBezTo>
                      <a:pt x="5984993" y="3286209"/>
                      <a:pt x="5984993" y="3275718"/>
                      <a:pt x="5987617" y="3267849"/>
                    </a:cubicBezTo>
                    <a:cubicBezTo>
                      <a:pt x="5987617" y="3265228"/>
                      <a:pt x="5987617" y="3259982"/>
                      <a:pt x="5990239" y="3257358"/>
                    </a:cubicBezTo>
                    <a:close/>
                    <a:moveTo>
                      <a:pt x="5925657" y="3253754"/>
                    </a:moveTo>
                    <a:cubicBezTo>
                      <a:pt x="5926641" y="3254082"/>
                      <a:pt x="5927297" y="3254737"/>
                      <a:pt x="5927297" y="3254737"/>
                    </a:cubicBezTo>
                    <a:cubicBezTo>
                      <a:pt x="5929918" y="3257361"/>
                      <a:pt x="5929918" y="3262606"/>
                      <a:pt x="5929918" y="3270473"/>
                    </a:cubicBezTo>
                    <a:lnTo>
                      <a:pt x="5929918" y="3273097"/>
                    </a:lnTo>
                    <a:lnTo>
                      <a:pt x="5929918" y="3275718"/>
                    </a:lnTo>
                    <a:lnTo>
                      <a:pt x="5922051" y="3312436"/>
                    </a:lnTo>
                    <a:lnTo>
                      <a:pt x="5919427" y="3309815"/>
                    </a:lnTo>
                    <a:lnTo>
                      <a:pt x="5916803" y="3307191"/>
                    </a:lnTo>
                    <a:lnTo>
                      <a:pt x="5916803" y="3309815"/>
                    </a:lnTo>
                    <a:lnTo>
                      <a:pt x="5914182" y="3307191"/>
                    </a:lnTo>
                    <a:lnTo>
                      <a:pt x="5914182" y="3296700"/>
                    </a:lnTo>
                    <a:cubicBezTo>
                      <a:pt x="5914182" y="3294079"/>
                      <a:pt x="5914182" y="3291455"/>
                      <a:pt x="5914182" y="3286209"/>
                    </a:cubicBezTo>
                    <a:cubicBezTo>
                      <a:pt x="5914182" y="3286209"/>
                      <a:pt x="5914182" y="3283588"/>
                      <a:pt x="5914182" y="3280964"/>
                    </a:cubicBezTo>
                    <a:lnTo>
                      <a:pt x="5916803" y="3275718"/>
                    </a:lnTo>
                    <a:lnTo>
                      <a:pt x="5916803" y="3278342"/>
                    </a:lnTo>
                    <a:cubicBezTo>
                      <a:pt x="5916803" y="3273097"/>
                      <a:pt x="5916803" y="3265228"/>
                      <a:pt x="5919427" y="3259982"/>
                    </a:cubicBezTo>
                    <a:lnTo>
                      <a:pt x="5919427" y="3257361"/>
                    </a:lnTo>
                    <a:lnTo>
                      <a:pt x="5922051" y="3254737"/>
                    </a:lnTo>
                    <a:cubicBezTo>
                      <a:pt x="5923362" y="3253426"/>
                      <a:pt x="5924673" y="3253426"/>
                      <a:pt x="5925657" y="3253754"/>
                    </a:cubicBezTo>
                    <a:close/>
                    <a:moveTo>
                      <a:pt x="1473956" y="3239001"/>
                    </a:moveTo>
                    <a:cubicBezTo>
                      <a:pt x="1468711" y="3241625"/>
                      <a:pt x="1466087" y="3244246"/>
                      <a:pt x="1460841" y="3244246"/>
                    </a:cubicBezTo>
                    <a:cubicBezTo>
                      <a:pt x="1466087" y="3244246"/>
                      <a:pt x="1468711" y="3244246"/>
                      <a:pt x="1473956" y="3239001"/>
                    </a:cubicBezTo>
                    <a:close/>
                    <a:moveTo>
                      <a:pt x="2197821" y="3220643"/>
                    </a:moveTo>
                    <a:cubicBezTo>
                      <a:pt x="2195196" y="3220643"/>
                      <a:pt x="2195196" y="3220643"/>
                      <a:pt x="2195196" y="3223265"/>
                    </a:cubicBezTo>
                    <a:lnTo>
                      <a:pt x="2194177" y="3224488"/>
                    </a:lnTo>
                    <a:lnTo>
                      <a:pt x="2191919" y="3226871"/>
                    </a:lnTo>
                    <a:cubicBezTo>
                      <a:pt x="2189296" y="3229821"/>
                      <a:pt x="2186018" y="3233755"/>
                      <a:pt x="2182084" y="3239001"/>
                    </a:cubicBezTo>
                    <a:lnTo>
                      <a:pt x="2194177" y="3224488"/>
                    </a:lnTo>
                    <a:close/>
                    <a:moveTo>
                      <a:pt x="1424124" y="3220643"/>
                    </a:moveTo>
                    <a:cubicBezTo>
                      <a:pt x="1418878" y="3244246"/>
                      <a:pt x="1418878" y="3249491"/>
                      <a:pt x="1418878" y="3252116"/>
                    </a:cubicBezTo>
                    <a:cubicBezTo>
                      <a:pt x="1418878" y="3249491"/>
                      <a:pt x="1418878" y="3246870"/>
                      <a:pt x="1424124" y="3220643"/>
                    </a:cubicBezTo>
                    <a:close/>
                    <a:moveTo>
                      <a:pt x="2179460" y="3204907"/>
                    </a:moveTo>
                    <a:cubicBezTo>
                      <a:pt x="2176839" y="3207528"/>
                      <a:pt x="2176839" y="3207528"/>
                      <a:pt x="2176839" y="3207528"/>
                    </a:cubicBezTo>
                    <a:lnTo>
                      <a:pt x="2166348" y="3220643"/>
                    </a:lnTo>
                    <a:cubicBezTo>
                      <a:pt x="2171594" y="3215398"/>
                      <a:pt x="2174215" y="3212774"/>
                      <a:pt x="2179460" y="3204907"/>
                    </a:cubicBezTo>
                    <a:close/>
                    <a:moveTo>
                      <a:pt x="5882708" y="3194416"/>
                    </a:moveTo>
                    <a:lnTo>
                      <a:pt x="5874841" y="3197038"/>
                    </a:lnTo>
                    <a:lnTo>
                      <a:pt x="5877462" y="3202283"/>
                    </a:lnTo>
                    <a:lnTo>
                      <a:pt x="5882708" y="3202283"/>
                    </a:lnTo>
                    <a:close/>
                    <a:moveTo>
                      <a:pt x="1353312" y="3191792"/>
                    </a:moveTo>
                    <a:cubicBezTo>
                      <a:pt x="1355934" y="3199662"/>
                      <a:pt x="1361179" y="3207528"/>
                      <a:pt x="1366424" y="3212774"/>
                    </a:cubicBezTo>
                    <a:cubicBezTo>
                      <a:pt x="1376915" y="3225889"/>
                      <a:pt x="1379539" y="3228510"/>
                      <a:pt x="1416257" y="3252116"/>
                    </a:cubicBezTo>
                    <a:cubicBezTo>
                      <a:pt x="1400521" y="3241625"/>
                      <a:pt x="1387406" y="3231134"/>
                      <a:pt x="1374294" y="3220643"/>
                    </a:cubicBezTo>
                    <a:cubicBezTo>
                      <a:pt x="1366424" y="3212774"/>
                      <a:pt x="1358558" y="3202283"/>
                      <a:pt x="1353312" y="3191792"/>
                    </a:cubicBezTo>
                    <a:close/>
                    <a:moveTo>
                      <a:pt x="5790916" y="3183925"/>
                    </a:moveTo>
                    <a:lnTo>
                      <a:pt x="5796162" y="3183925"/>
                    </a:lnTo>
                    <a:lnTo>
                      <a:pt x="5796162" y="3194416"/>
                    </a:lnTo>
                    <a:lnTo>
                      <a:pt x="5796162" y="3204907"/>
                    </a:lnTo>
                    <a:lnTo>
                      <a:pt x="5793538" y="3204907"/>
                    </a:lnTo>
                    <a:lnTo>
                      <a:pt x="5796162" y="3215397"/>
                    </a:lnTo>
                    <a:lnTo>
                      <a:pt x="5793538" y="3218019"/>
                    </a:lnTo>
                    <a:lnTo>
                      <a:pt x="5793538" y="3223267"/>
                    </a:lnTo>
                    <a:cubicBezTo>
                      <a:pt x="5793538" y="3225888"/>
                      <a:pt x="5793538" y="3225888"/>
                      <a:pt x="5793538" y="3225888"/>
                    </a:cubicBezTo>
                    <a:lnTo>
                      <a:pt x="5790916" y="3239000"/>
                    </a:lnTo>
                    <a:lnTo>
                      <a:pt x="5789168" y="3245992"/>
                    </a:lnTo>
                    <a:lnTo>
                      <a:pt x="5790913" y="3244246"/>
                    </a:lnTo>
                    <a:lnTo>
                      <a:pt x="5801404" y="3231131"/>
                    </a:lnTo>
                    <a:cubicBezTo>
                      <a:pt x="5801404" y="3236377"/>
                      <a:pt x="5801404" y="3241622"/>
                      <a:pt x="5801404" y="3246867"/>
                    </a:cubicBezTo>
                    <a:lnTo>
                      <a:pt x="5801404" y="3249491"/>
                    </a:lnTo>
                    <a:cubicBezTo>
                      <a:pt x="5804028" y="3273094"/>
                      <a:pt x="5804028" y="3275718"/>
                      <a:pt x="5804028" y="3286209"/>
                    </a:cubicBezTo>
                    <a:lnTo>
                      <a:pt x="5801404" y="3299321"/>
                    </a:lnTo>
                    <a:lnTo>
                      <a:pt x="5796159" y="3307191"/>
                    </a:lnTo>
                    <a:cubicBezTo>
                      <a:pt x="5793537" y="3307191"/>
                      <a:pt x="5793537" y="3307191"/>
                      <a:pt x="5790913" y="3301945"/>
                    </a:cubicBezTo>
                    <a:cubicBezTo>
                      <a:pt x="5788292" y="3294076"/>
                      <a:pt x="5790913" y="3286209"/>
                      <a:pt x="5788292" y="3280964"/>
                    </a:cubicBezTo>
                    <a:lnTo>
                      <a:pt x="5785668" y="3278340"/>
                    </a:lnTo>
                    <a:cubicBezTo>
                      <a:pt x="5785668" y="3275718"/>
                      <a:pt x="5785668" y="3273094"/>
                      <a:pt x="5785668" y="3273094"/>
                    </a:cubicBezTo>
                    <a:lnTo>
                      <a:pt x="5788053" y="3249255"/>
                    </a:lnTo>
                    <a:lnTo>
                      <a:pt x="5785668" y="3246870"/>
                    </a:lnTo>
                    <a:lnTo>
                      <a:pt x="5783047" y="3236379"/>
                    </a:lnTo>
                    <a:cubicBezTo>
                      <a:pt x="5783047" y="3236379"/>
                      <a:pt x="5783047" y="3233758"/>
                      <a:pt x="5783047" y="3233758"/>
                    </a:cubicBezTo>
                    <a:lnTo>
                      <a:pt x="5783047" y="3231134"/>
                    </a:lnTo>
                    <a:lnTo>
                      <a:pt x="5785668" y="3218019"/>
                    </a:lnTo>
                    <a:lnTo>
                      <a:pt x="5785668" y="3210152"/>
                    </a:lnTo>
                    <a:lnTo>
                      <a:pt x="5788292" y="3202283"/>
                    </a:lnTo>
                    <a:lnTo>
                      <a:pt x="5790916" y="3189171"/>
                    </a:lnTo>
                    <a:close/>
                    <a:moveTo>
                      <a:pt x="1822774" y="3181301"/>
                    </a:moveTo>
                    <a:cubicBezTo>
                      <a:pt x="1820152" y="3183926"/>
                      <a:pt x="1814907" y="3183926"/>
                      <a:pt x="1812283" y="3186547"/>
                    </a:cubicBezTo>
                    <a:cubicBezTo>
                      <a:pt x="1817528" y="3183926"/>
                      <a:pt x="1820152" y="3183926"/>
                      <a:pt x="1825398" y="3181301"/>
                    </a:cubicBezTo>
                    <a:cubicBezTo>
                      <a:pt x="1825398" y="3181301"/>
                      <a:pt x="1822774" y="3181301"/>
                      <a:pt x="1822774" y="3181301"/>
                    </a:cubicBezTo>
                    <a:close/>
                    <a:moveTo>
                      <a:pt x="1429369" y="3170811"/>
                    </a:moveTo>
                    <a:cubicBezTo>
                      <a:pt x="1431993" y="3173435"/>
                      <a:pt x="1434615" y="3176056"/>
                      <a:pt x="1437239" y="3176056"/>
                    </a:cubicBezTo>
                    <a:cubicBezTo>
                      <a:pt x="1434615" y="3176056"/>
                      <a:pt x="1434615" y="3173435"/>
                      <a:pt x="1434615" y="3173435"/>
                    </a:cubicBezTo>
                    <a:close/>
                    <a:moveTo>
                      <a:pt x="1841134" y="3147208"/>
                    </a:moveTo>
                    <a:cubicBezTo>
                      <a:pt x="1838510" y="3152453"/>
                      <a:pt x="1838510" y="3152453"/>
                      <a:pt x="1838510" y="3152453"/>
                    </a:cubicBezTo>
                    <a:cubicBezTo>
                      <a:pt x="1838510" y="3149829"/>
                      <a:pt x="1841134" y="3149829"/>
                      <a:pt x="1841134" y="3147208"/>
                    </a:cubicBezTo>
                    <a:close/>
                    <a:moveTo>
                      <a:pt x="1775565" y="3136717"/>
                    </a:moveTo>
                    <a:cubicBezTo>
                      <a:pt x="1775565" y="3139338"/>
                      <a:pt x="1772944" y="3139338"/>
                      <a:pt x="1772944" y="3141962"/>
                    </a:cubicBezTo>
                    <a:cubicBezTo>
                      <a:pt x="1770320" y="3149829"/>
                      <a:pt x="1770320" y="3152453"/>
                      <a:pt x="1770320" y="3160320"/>
                    </a:cubicBezTo>
                    <a:cubicBezTo>
                      <a:pt x="1770320" y="3152453"/>
                      <a:pt x="1772944" y="3149829"/>
                      <a:pt x="1775565" y="3136717"/>
                    </a:cubicBezTo>
                    <a:close/>
                    <a:moveTo>
                      <a:pt x="1893588" y="3128848"/>
                    </a:moveTo>
                    <a:cubicBezTo>
                      <a:pt x="1893588" y="3136717"/>
                      <a:pt x="1893588" y="3144584"/>
                      <a:pt x="1890964" y="3149829"/>
                    </a:cubicBezTo>
                    <a:cubicBezTo>
                      <a:pt x="1893588" y="3155075"/>
                      <a:pt x="1893588" y="3160320"/>
                      <a:pt x="1893588" y="3165565"/>
                    </a:cubicBezTo>
                    <a:cubicBezTo>
                      <a:pt x="1890964" y="3155075"/>
                      <a:pt x="1893588" y="3141962"/>
                      <a:pt x="1893588" y="3131472"/>
                    </a:cubicBezTo>
                    <a:cubicBezTo>
                      <a:pt x="1893588" y="3131472"/>
                      <a:pt x="1893588" y="3131472"/>
                      <a:pt x="1893588" y="3128848"/>
                    </a:cubicBezTo>
                    <a:close/>
                    <a:moveTo>
                      <a:pt x="6003354" y="3123602"/>
                    </a:moveTo>
                    <a:lnTo>
                      <a:pt x="6000732" y="3152450"/>
                    </a:lnTo>
                    <a:cubicBezTo>
                      <a:pt x="5998108" y="3160320"/>
                      <a:pt x="5998108" y="3168189"/>
                      <a:pt x="5998108" y="3176056"/>
                    </a:cubicBezTo>
                    <a:cubicBezTo>
                      <a:pt x="6000732" y="3157699"/>
                      <a:pt x="6000732" y="3141962"/>
                      <a:pt x="6003354" y="3123602"/>
                    </a:cubicBezTo>
                    <a:close/>
                    <a:moveTo>
                      <a:pt x="73436" y="3120981"/>
                    </a:moveTo>
                    <a:lnTo>
                      <a:pt x="81306" y="3128848"/>
                    </a:lnTo>
                    <a:cubicBezTo>
                      <a:pt x="78681" y="3126224"/>
                      <a:pt x="76060" y="3123602"/>
                      <a:pt x="76060" y="3120981"/>
                    </a:cubicBezTo>
                    <a:cubicBezTo>
                      <a:pt x="76060" y="3120981"/>
                      <a:pt x="73436" y="3120981"/>
                      <a:pt x="73436" y="3120981"/>
                    </a:cubicBezTo>
                    <a:close/>
                    <a:moveTo>
                      <a:pt x="5775181" y="3115735"/>
                    </a:moveTo>
                    <a:cubicBezTo>
                      <a:pt x="5780424" y="3123602"/>
                      <a:pt x="5780424" y="3123602"/>
                      <a:pt x="5785669" y="3139338"/>
                    </a:cubicBezTo>
                    <a:lnTo>
                      <a:pt x="5785669" y="3152453"/>
                    </a:lnTo>
                    <a:lnTo>
                      <a:pt x="5780424" y="3173434"/>
                    </a:lnTo>
                    <a:lnTo>
                      <a:pt x="5775181" y="3181304"/>
                    </a:lnTo>
                    <a:lnTo>
                      <a:pt x="5769936" y="3178680"/>
                    </a:lnTo>
                    <a:lnTo>
                      <a:pt x="5769936" y="3176056"/>
                    </a:lnTo>
                    <a:lnTo>
                      <a:pt x="5769936" y="3165565"/>
                    </a:lnTo>
                    <a:lnTo>
                      <a:pt x="5767311" y="3157698"/>
                    </a:lnTo>
                    <a:cubicBezTo>
                      <a:pt x="5767311" y="3152453"/>
                      <a:pt x="5762066" y="3144583"/>
                      <a:pt x="5762066" y="3131471"/>
                    </a:cubicBezTo>
                    <a:lnTo>
                      <a:pt x="5762066" y="3120981"/>
                    </a:lnTo>
                    <a:lnTo>
                      <a:pt x="5767311" y="3120981"/>
                    </a:lnTo>
                    <a:close/>
                    <a:moveTo>
                      <a:pt x="6000730" y="3113111"/>
                    </a:moveTo>
                    <a:cubicBezTo>
                      <a:pt x="6000730" y="3115735"/>
                      <a:pt x="6000730" y="3118357"/>
                      <a:pt x="6000730" y="3120981"/>
                    </a:cubicBezTo>
                    <a:cubicBezTo>
                      <a:pt x="6000730" y="3134093"/>
                      <a:pt x="5998106" y="3147208"/>
                      <a:pt x="5998106" y="3157698"/>
                    </a:cubicBezTo>
                    <a:cubicBezTo>
                      <a:pt x="5998106" y="3165565"/>
                      <a:pt x="5995482" y="3173434"/>
                      <a:pt x="5995482" y="3181301"/>
                    </a:cubicBezTo>
                    <a:cubicBezTo>
                      <a:pt x="5995482" y="3181301"/>
                      <a:pt x="5995482" y="3183925"/>
                      <a:pt x="5995482" y="3183925"/>
                    </a:cubicBezTo>
                    <a:lnTo>
                      <a:pt x="5995482" y="3189171"/>
                    </a:lnTo>
                    <a:lnTo>
                      <a:pt x="5992860" y="3199661"/>
                    </a:lnTo>
                    <a:lnTo>
                      <a:pt x="5992073" y="3210687"/>
                    </a:lnTo>
                    <a:lnTo>
                      <a:pt x="5992863" y="3207528"/>
                    </a:lnTo>
                    <a:lnTo>
                      <a:pt x="5992863" y="3210149"/>
                    </a:lnTo>
                    <a:lnTo>
                      <a:pt x="5992863" y="3215395"/>
                    </a:lnTo>
                    <a:lnTo>
                      <a:pt x="5992863" y="3223264"/>
                    </a:lnTo>
                    <a:lnTo>
                      <a:pt x="5991386" y="3220311"/>
                    </a:lnTo>
                    <a:lnTo>
                      <a:pt x="5990239" y="3236379"/>
                    </a:lnTo>
                    <a:lnTo>
                      <a:pt x="5989189" y="3241624"/>
                    </a:lnTo>
                    <a:lnTo>
                      <a:pt x="5987617" y="3257358"/>
                    </a:lnTo>
                    <a:lnTo>
                      <a:pt x="5987617" y="3249481"/>
                    </a:lnTo>
                    <a:lnTo>
                      <a:pt x="5987615" y="3249491"/>
                    </a:lnTo>
                    <a:lnTo>
                      <a:pt x="5985447" y="3262508"/>
                    </a:lnTo>
                    <a:lnTo>
                      <a:pt x="5987617" y="3244703"/>
                    </a:lnTo>
                    <a:lnTo>
                      <a:pt x="5987617" y="3244246"/>
                    </a:lnTo>
                    <a:lnTo>
                      <a:pt x="5987760" y="3243532"/>
                    </a:lnTo>
                    <a:lnTo>
                      <a:pt x="5989910" y="3225888"/>
                    </a:lnTo>
                    <a:lnTo>
                      <a:pt x="5990597" y="3218733"/>
                    </a:lnTo>
                    <a:lnTo>
                      <a:pt x="5990239" y="3218019"/>
                    </a:lnTo>
                    <a:lnTo>
                      <a:pt x="5990930" y="3215255"/>
                    </a:lnTo>
                    <a:close/>
                    <a:moveTo>
                      <a:pt x="5877462" y="3089509"/>
                    </a:moveTo>
                    <a:lnTo>
                      <a:pt x="5877462" y="3092130"/>
                    </a:lnTo>
                    <a:lnTo>
                      <a:pt x="5874841" y="3099999"/>
                    </a:lnTo>
                    <a:lnTo>
                      <a:pt x="5880086" y="3107866"/>
                    </a:lnTo>
                    <a:cubicBezTo>
                      <a:pt x="5880086" y="3105245"/>
                      <a:pt x="5880086" y="3102621"/>
                      <a:pt x="5880086" y="3097375"/>
                    </a:cubicBezTo>
                    <a:lnTo>
                      <a:pt x="5880086" y="3092130"/>
                    </a:lnTo>
                    <a:cubicBezTo>
                      <a:pt x="5880086" y="3092130"/>
                      <a:pt x="5877462" y="3092130"/>
                      <a:pt x="5877462" y="3089509"/>
                    </a:cubicBezTo>
                    <a:close/>
                    <a:moveTo>
                      <a:pt x="73436" y="3086885"/>
                    </a:moveTo>
                    <a:cubicBezTo>
                      <a:pt x="76060" y="3092130"/>
                      <a:pt x="76060" y="3097376"/>
                      <a:pt x="78681" y="3105245"/>
                    </a:cubicBezTo>
                    <a:cubicBezTo>
                      <a:pt x="78681" y="3102621"/>
                      <a:pt x="78681" y="3102621"/>
                      <a:pt x="78681" y="3099997"/>
                    </a:cubicBezTo>
                    <a:cubicBezTo>
                      <a:pt x="76060" y="3094754"/>
                      <a:pt x="76060" y="3089509"/>
                      <a:pt x="73436" y="3086885"/>
                    </a:cubicBezTo>
                    <a:close/>
                    <a:moveTo>
                      <a:pt x="1405766" y="3084263"/>
                    </a:moveTo>
                    <a:lnTo>
                      <a:pt x="1405766" y="3086884"/>
                    </a:lnTo>
                    <a:cubicBezTo>
                      <a:pt x="1405766" y="3089509"/>
                      <a:pt x="1405766" y="3089509"/>
                      <a:pt x="1408388" y="3094754"/>
                    </a:cubicBezTo>
                    <a:cubicBezTo>
                      <a:pt x="1405766" y="3089509"/>
                      <a:pt x="1405766" y="3086884"/>
                      <a:pt x="1405766" y="3084263"/>
                    </a:cubicBezTo>
                    <a:close/>
                    <a:moveTo>
                      <a:pt x="104908" y="3081639"/>
                    </a:moveTo>
                    <a:cubicBezTo>
                      <a:pt x="104908" y="3092130"/>
                      <a:pt x="104908" y="3099997"/>
                      <a:pt x="102287" y="3110490"/>
                    </a:cubicBezTo>
                    <a:cubicBezTo>
                      <a:pt x="104908" y="3107866"/>
                      <a:pt x="104908" y="3105245"/>
                      <a:pt x="104908" y="3102621"/>
                    </a:cubicBezTo>
                    <a:cubicBezTo>
                      <a:pt x="104908" y="3097376"/>
                      <a:pt x="104908" y="3094754"/>
                      <a:pt x="104908" y="3089509"/>
                    </a:cubicBezTo>
                    <a:cubicBezTo>
                      <a:pt x="104908" y="3086885"/>
                      <a:pt x="104908" y="3084263"/>
                      <a:pt x="104908" y="3081639"/>
                    </a:cubicBezTo>
                    <a:close/>
                    <a:moveTo>
                      <a:pt x="5769933" y="3076393"/>
                    </a:moveTo>
                    <a:lnTo>
                      <a:pt x="5772554" y="3084260"/>
                    </a:lnTo>
                    <a:lnTo>
                      <a:pt x="5767308" y="3102620"/>
                    </a:lnTo>
                    <a:lnTo>
                      <a:pt x="5764687" y="3094751"/>
                    </a:lnTo>
                    <a:close/>
                    <a:moveTo>
                      <a:pt x="1287744" y="3071148"/>
                    </a:moveTo>
                    <a:cubicBezTo>
                      <a:pt x="1285122" y="3073772"/>
                      <a:pt x="1279877" y="3076394"/>
                      <a:pt x="1274631" y="3084263"/>
                    </a:cubicBezTo>
                    <a:cubicBezTo>
                      <a:pt x="1279877" y="3079018"/>
                      <a:pt x="1282498" y="3073772"/>
                      <a:pt x="1287744" y="3071148"/>
                    </a:cubicBezTo>
                    <a:close/>
                    <a:moveTo>
                      <a:pt x="5880086" y="3065903"/>
                    </a:moveTo>
                    <a:cubicBezTo>
                      <a:pt x="5877462" y="3076394"/>
                      <a:pt x="5877462" y="3081639"/>
                      <a:pt x="5877462" y="3086884"/>
                    </a:cubicBezTo>
                    <a:cubicBezTo>
                      <a:pt x="5877462" y="3081639"/>
                      <a:pt x="5877462" y="3079018"/>
                      <a:pt x="5880086" y="3065903"/>
                    </a:cubicBezTo>
                    <a:close/>
                    <a:moveTo>
                      <a:pt x="39342" y="3058036"/>
                    </a:moveTo>
                    <a:cubicBezTo>
                      <a:pt x="39342" y="3060658"/>
                      <a:pt x="39342" y="3063282"/>
                      <a:pt x="39342" y="3065903"/>
                    </a:cubicBezTo>
                    <a:lnTo>
                      <a:pt x="41963" y="3073770"/>
                    </a:lnTo>
                    <a:cubicBezTo>
                      <a:pt x="39342" y="3065903"/>
                      <a:pt x="39342" y="3063282"/>
                      <a:pt x="39342" y="3058036"/>
                    </a:cubicBezTo>
                    <a:close/>
                    <a:moveTo>
                      <a:pt x="5735839" y="3039676"/>
                    </a:moveTo>
                    <a:lnTo>
                      <a:pt x="5741084" y="3044922"/>
                    </a:lnTo>
                    <a:lnTo>
                      <a:pt x="5746330" y="3047543"/>
                    </a:lnTo>
                    <a:lnTo>
                      <a:pt x="5746330" y="3050167"/>
                    </a:lnTo>
                    <a:lnTo>
                      <a:pt x="5748954" y="3058034"/>
                    </a:lnTo>
                    <a:lnTo>
                      <a:pt x="5751575" y="3060658"/>
                    </a:lnTo>
                    <a:lnTo>
                      <a:pt x="5762066" y="3079018"/>
                    </a:lnTo>
                    <a:lnTo>
                      <a:pt x="5754197" y="3086885"/>
                    </a:lnTo>
                    <a:lnTo>
                      <a:pt x="5751575" y="3092130"/>
                    </a:lnTo>
                    <a:lnTo>
                      <a:pt x="5748954" y="3097376"/>
                    </a:lnTo>
                    <a:lnTo>
                      <a:pt x="5746330" y="3089509"/>
                    </a:lnTo>
                    <a:lnTo>
                      <a:pt x="5743708" y="3084261"/>
                    </a:lnTo>
                    <a:lnTo>
                      <a:pt x="5735839" y="3076394"/>
                    </a:lnTo>
                    <a:lnTo>
                      <a:pt x="5735839" y="3073770"/>
                    </a:lnTo>
                    <a:cubicBezTo>
                      <a:pt x="5735839" y="3071149"/>
                      <a:pt x="5735839" y="3071149"/>
                      <a:pt x="5735839" y="3068525"/>
                    </a:cubicBezTo>
                    <a:close/>
                    <a:moveTo>
                      <a:pt x="1397897" y="3037055"/>
                    </a:moveTo>
                    <a:cubicBezTo>
                      <a:pt x="1397897" y="3047545"/>
                      <a:pt x="1403142" y="3055412"/>
                      <a:pt x="1403142" y="3055412"/>
                    </a:cubicBezTo>
                    <a:cubicBezTo>
                      <a:pt x="1397897" y="3047545"/>
                      <a:pt x="1397897" y="3042300"/>
                      <a:pt x="1397897" y="3037055"/>
                    </a:cubicBezTo>
                    <a:close/>
                    <a:moveTo>
                      <a:pt x="41963" y="3034431"/>
                    </a:moveTo>
                    <a:lnTo>
                      <a:pt x="41963" y="3052791"/>
                    </a:lnTo>
                    <a:cubicBezTo>
                      <a:pt x="41963" y="3060658"/>
                      <a:pt x="44588" y="3068527"/>
                      <a:pt x="44588" y="3073770"/>
                    </a:cubicBezTo>
                    <a:cubicBezTo>
                      <a:pt x="44588" y="3060658"/>
                      <a:pt x="41963" y="3047543"/>
                      <a:pt x="41963" y="3034431"/>
                    </a:cubicBezTo>
                    <a:close/>
                    <a:moveTo>
                      <a:pt x="133759" y="3031807"/>
                    </a:moveTo>
                    <a:cubicBezTo>
                      <a:pt x="128514" y="3058036"/>
                      <a:pt x="120644" y="3107866"/>
                      <a:pt x="120644" y="3107866"/>
                    </a:cubicBezTo>
                    <a:close/>
                    <a:moveTo>
                      <a:pt x="1355934" y="3021319"/>
                    </a:moveTo>
                    <a:cubicBezTo>
                      <a:pt x="1358558" y="3021319"/>
                      <a:pt x="1358558" y="3023940"/>
                      <a:pt x="1361179" y="3026564"/>
                    </a:cubicBezTo>
                    <a:lnTo>
                      <a:pt x="1363803" y="3029185"/>
                    </a:lnTo>
                    <a:cubicBezTo>
                      <a:pt x="1361179" y="3026564"/>
                      <a:pt x="1358558" y="3023940"/>
                      <a:pt x="1355934" y="3021319"/>
                    </a:cubicBezTo>
                    <a:close/>
                    <a:moveTo>
                      <a:pt x="141626" y="3016073"/>
                    </a:moveTo>
                    <a:cubicBezTo>
                      <a:pt x="141626" y="3029185"/>
                      <a:pt x="139005" y="3039676"/>
                      <a:pt x="136381" y="3052791"/>
                    </a:cubicBezTo>
                    <a:cubicBezTo>
                      <a:pt x="139005" y="3042300"/>
                      <a:pt x="141626" y="3034431"/>
                      <a:pt x="141626" y="3026564"/>
                    </a:cubicBezTo>
                    <a:close/>
                    <a:moveTo>
                      <a:pt x="1306104" y="3013449"/>
                    </a:moveTo>
                    <a:cubicBezTo>
                      <a:pt x="1303480" y="3016073"/>
                      <a:pt x="1303480" y="3016073"/>
                      <a:pt x="1300858" y="3018694"/>
                    </a:cubicBezTo>
                    <a:cubicBezTo>
                      <a:pt x="1300858" y="3016073"/>
                      <a:pt x="1300858" y="3016073"/>
                      <a:pt x="1303480" y="3016073"/>
                    </a:cubicBezTo>
                    <a:cubicBezTo>
                      <a:pt x="1303480" y="3013449"/>
                      <a:pt x="1303480" y="3013449"/>
                      <a:pt x="1306104" y="3013449"/>
                    </a:cubicBezTo>
                    <a:close/>
                    <a:moveTo>
                      <a:pt x="5987618" y="2995092"/>
                    </a:moveTo>
                    <a:cubicBezTo>
                      <a:pt x="5987618" y="3000337"/>
                      <a:pt x="5987618" y="3002958"/>
                      <a:pt x="5984994" y="3005582"/>
                    </a:cubicBezTo>
                    <a:cubicBezTo>
                      <a:pt x="5987618" y="3002958"/>
                      <a:pt x="5987618" y="3002958"/>
                      <a:pt x="5987618" y="3000337"/>
                    </a:cubicBezTo>
                    <a:cubicBezTo>
                      <a:pt x="5987618" y="2997716"/>
                      <a:pt x="5987618" y="2997716"/>
                      <a:pt x="5987618" y="2995092"/>
                    </a:cubicBezTo>
                    <a:close/>
                    <a:moveTo>
                      <a:pt x="5882710" y="2984601"/>
                    </a:moveTo>
                    <a:lnTo>
                      <a:pt x="5887956" y="2992468"/>
                    </a:lnTo>
                    <a:lnTo>
                      <a:pt x="5887956" y="2997716"/>
                    </a:lnTo>
                    <a:lnTo>
                      <a:pt x="5882710" y="2989846"/>
                    </a:lnTo>
                    <a:close/>
                    <a:moveTo>
                      <a:pt x="5751572" y="2984601"/>
                    </a:moveTo>
                    <a:cubicBezTo>
                      <a:pt x="5762064" y="2992468"/>
                      <a:pt x="5762064" y="2992468"/>
                      <a:pt x="5764688" y="2997713"/>
                    </a:cubicBezTo>
                    <a:cubicBezTo>
                      <a:pt x="5762064" y="2989846"/>
                      <a:pt x="5762064" y="2989846"/>
                      <a:pt x="5751572" y="2984601"/>
                    </a:cubicBezTo>
                    <a:close/>
                    <a:moveTo>
                      <a:pt x="41963" y="2979353"/>
                    </a:moveTo>
                    <a:lnTo>
                      <a:pt x="39342" y="2992468"/>
                    </a:lnTo>
                    <a:lnTo>
                      <a:pt x="39342" y="3016073"/>
                    </a:lnTo>
                    <a:cubicBezTo>
                      <a:pt x="39342" y="3002959"/>
                      <a:pt x="39342" y="2992468"/>
                      <a:pt x="41963" y="2979353"/>
                    </a:cubicBezTo>
                    <a:close/>
                    <a:moveTo>
                      <a:pt x="5908933" y="2963619"/>
                    </a:moveTo>
                    <a:lnTo>
                      <a:pt x="5908933" y="2974110"/>
                    </a:lnTo>
                    <a:lnTo>
                      <a:pt x="5906312" y="2974110"/>
                    </a:lnTo>
                    <a:lnTo>
                      <a:pt x="5903688" y="2979355"/>
                    </a:lnTo>
                    <a:lnTo>
                      <a:pt x="5903688" y="2968864"/>
                    </a:lnTo>
                    <a:close/>
                    <a:moveTo>
                      <a:pt x="6005975" y="2950504"/>
                    </a:moveTo>
                    <a:lnTo>
                      <a:pt x="6005975" y="2976731"/>
                    </a:lnTo>
                    <a:cubicBezTo>
                      <a:pt x="6005975" y="2984601"/>
                      <a:pt x="6005975" y="2995092"/>
                      <a:pt x="6003354" y="3005582"/>
                    </a:cubicBezTo>
                    <a:lnTo>
                      <a:pt x="6003354" y="2989846"/>
                    </a:lnTo>
                    <a:cubicBezTo>
                      <a:pt x="6005975" y="2974110"/>
                      <a:pt x="6005975" y="2974110"/>
                      <a:pt x="6005975" y="2950504"/>
                    </a:cubicBezTo>
                    <a:close/>
                    <a:moveTo>
                      <a:pt x="3847495" y="2942638"/>
                    </a:moveTo>
                    <a:cubicBezTo>
                      <a:pt x="3850119" y="2947883"/>
                      <a:pt x="3855365" y="2953129"/>
                      <a:pt x="3863231" y="2963619"/>
                    </a:cubicBezTo>
                    <a:cubicBezTo>
                      <a:pt x="3855365" y="2953129"/>
                      <a:pt x="3850119" y="2945259"/>
                      <a:pt x="3847495" y="2942638"/>
                    </a:cubicBezTo>
                    <a:close/>
                    <a:moveTo>
                      <a:pt x="6016466" y="2934768"/>
                    </a:moveTo>
                    <a:lnTo>
                      <a:pt x="6016466" y="2937389"/>
                    </a:lnTo>
                    <a:lnTo>
                      <a:pt x="6016466" y="2942635"/>
                    </a:lnTo>
                    <a:cubicBezTo>
                      <a:pt x="6016466" y="2950504"/>
                      <a:pt x="6016466" y="2958374"/>
                      <a:pt x="6016466" y="2968862"/>
                    </a:cubicBezTo>
                    <a:lnTo>
                      <a:pt x="6016466" y="2971486"/>
                    </a:lnTo>
                    <a:lnTo>
                      <a:pt x="6016466" y="2989843"/>
                    </a:lnTo>
                    <a:lnTo>
                      <a:pt x="6016466" y="3008203"/>
                    </a:lnTo>
                    <a:cubicBezTo>
                      <a:pt x="6016466" y="3023940"/>
                      <a:pt x="6013844" y="3037054"/>
                      <a:pt x="6013844" y="3052791"/>
                    </a:cubicBezTo>
                    <a:lnTo>
                      <a:pt x="6013844" y="3055412"/>
                    </a:lnTo>
                    <a:lnTo>
                      <a:pt x="6013844" y="3058033"/>
                    </a:lnTo>
                    <a:cubicBezTo>
                      <a:pt x="6013844" y="3068524"/>
                      <a:pt x="6011220" y="3076393"/>
                      <a:pt x="6011220" y="3086884"/>
                    </a:cubicBezTo>
                    <a:lnTo>
                      <a:pt x="6011220" y="3094751"/>
                    </a:lnTo>
                    <a:lnTo>
                      <a:pt x="6008596" y="3123602"/>
                    </a:lnTo>
                    <a:cubicBezTo>
                      <a:pt x="6008596" y="3120978"/>
                      <a:pt x="6008596" y="3118357"/>
                      <a:pt x="6008596" y="3115735"/>
                    </a:cubicBezTo>
                    <a:cubicBezTo>
                      <a:pt x="6008596" y="3113111"/>
                      <a:pt x="6008596" y="3107866"/>
                      <a:pt x="6008596" y="3105244"/>
                    </a:cubicBezTo>
                    <a:cubicBezTo>
                      <a:pt x="6008596" y="3102620"/>
                      <a:pt x="6008596" y="3102620"/>
                      <a:pt x="6008596" y="3099996"/>
                    </a:cubicBezTo>
                    <a:cubicBezTo>
                      <a:pt x="6008596" y="3099996"/>
                      <a:pt x="6008596" y="3097375"/>
                      <a:pt x="6008596" y="3097375"/>
                    </a:cubicBezTo>
                    <a:cubicBezTo>
                      <a:pt x="6008596" y="3105244"/>
                      <a:pt x="6005975" y="3113111"/>
                      <a:pt x="6005975" y="3120978"/>
                    </a:cubicBezTo>
                    <a:cubicBezTo>
                      <a:pt x="6005975" y="3115735"/>
                      <a:pt x="6005975" y="3113111"/>
                      <a:pt x="6005975" y="3110487"/>
                    </a:cubicBezTo>
                    <a:cubicBezTo>
                      <a:pt x="6005975" y="3107866"/>
                      <a:pt x="6005975" y="3105244"/>
                      <a:pt x="6005975" y="3102620"/>
                    </a:cubicBezTo>
                    <a:cubicBezTo>
                      <a:pt x="6005975" y="3092130"/>
                      <a:pt x="6008596" y="3081639"/>
                      <a:pt x="6008596" y="3073769"/>
                    </a:cubicBezTo>
                    <a:lnTo>
                      <a:pt x="6011220" y="3052791"/>
                    </a:lnTo>
                    <a:cubicBezTo>
                      <a:pt x="6011220" y="3050167"/>
                      <a:pt x="6011220" y="3047542"/>
                      <a:pt x="6011220" y="3042297"/>
                    </a:cubicBezTo>
                    <a:lnTo>
                      <a:pt x="6011220" y="3034430"/>
                    </a:lnTo>
                    <a:lnTo>
                      <a:pt x="6011220" y="3031806"/>
                    </a:lnTo>
                    <a:lnTo>
                      <a:pt x="6011220" y="3021316"/>
                    </a:lnTo>
                    <a:lnTo>
                      <a:pt x="6011220" y="3000337"/>
                    </a:lnTo>
                    <a:lnTo>
                      <a:pt x="6011220" y="2995089"/>
                    </a:lnTo>
                    <a:lnTo>
                      <a:pt x="6011220" y="2984601"/>
                    </a:lnTo>
                    <a:lnTo>
                      <a:pt x="6011220" y="2966240"/>
                    </a:lnTo>
                    <a:lnTo>
                      <a:pt x="6011220" y="2947883"/>
                    </a:lnTo>
                    <a:lnTo>
                      <a:pt x="6011220" y="2945259"/>
                    </a:lnTo>
                    <a:cubicBezTo>
                      <a:pt x="6011220" y="2942635"/>
                      <a:pt x="6011220" y="2942635"/>
                      <a:pt x="6011220" y="2942635"/>
                    </a:cubicBezTo>
                    <a:lnTo>
                      <a:pt x="6011220" y="2938374"/>
                    </a:lnTo>
                    <a:cubicBezTo>
                      <a:pt x="6011220" y="2938045"/>
                      <a:pt x="6011220" y="2937389"/>
                      <a:pt x="6011220" y="2937389"/>
                    </a:cubicBezTo>
                    <a:close/>
                    <a:moveTo>
                      <a:pt x="5366037" y="2929523"/>
                    </a:moveTo>
                    <a:cubicBezTo>
                      <a:pt x="5368661" y="2940013"/>
                      <a:pt x="5366037" y="2947883"/>
                      <a:pt x="5363415" y="2955749"/>
                    </a:cubicBezTo>
                    <a:cubicBezTo>
                      <a:pt x="5368661" y="2942637"/>
                      <a:pt x="5368661" y="2934768"/>
                      <a:pt x="5366037" y="2929523"/>
                    </a:cubicBezTo>
                    <a:close/>
                    <a:moveTo>
                      <a:pt x="5943030" y="2919032"/>
                    </a:moveTo>
                    <a:lnTo>
                      <a:pt x="5945655" y="2934768"/>
                    </a:lnTo>
                    <a:lnTo>
                      <a:pt x="5948276" y="2953125"/>
                    </a:lnTo>
                    <a:cubicBezTo>
                      <a:pt x="5948276" y="2953125"/>
                      <a:pt x="5945655" y="2955750"/>
                      <a:pt x="5943030" y="2955750"/>
                    </a:cubicBezTo>
                    <a:cubicBezTo>
                      <a:pt x="5940409" y="2958374"/>
                      <a:pt x="5940409" y="2960995"/>
                      <a:pt x="5937785" y="2960995"/>
                    </a:cubicBezTo>
                    <a:lnTo>
                      <a:pt x="5940409" y="2942635"/>
                    </a:lnTo>
                    <a:lnTo>
                      <a:pt x="5940409" y="2937389"/>
                    </a:lnTo>
                    <a:close/>
                    <a:moveTo>
                      <a:pt x="5313583" y="2908541"/>
                    </a:moveTo>
                    <a:cubicBezTo>
                      <a:pt x="5316207" y="2929523"/>
                      <a:pt x="5318831" y="2955749"/>
                      <a:pt x="5326698" y="2976731"/>
                    </a:cubicBezTo>
                    <a:cubicBezTo>
                      <a:pt x="5324076" y="2963619"/>
                      <a:pt x="5318831" y="2945259"/>
                      <a:pt x="5313583" y="2908541"/>
                    </a:cubicBezTo>
                    <a:close/>
                    <a:moveTo>
                      <a:pt x="36718" y="2898051"/>
                    </a:moveTo>
                    <a:cubicBezTo>
                      <a:pt x="36718" y="2900672"/>
                      <a:pt x="36718" y="2900672"/>
                      <a:pt x="36718" y="2900672"/>
                    </a:cubicBezTo>
                    <a:cubicBezTo>
                      <a:pt x="36718" y="2900672"/>
                      <a:pt x="36718" y="2903296"/>
                      <a:pt x="36718" y="2903296"/>
                    </a:cubicBezTo>
                    <a:lnTo>
                      <a:pt x="34097" y="2919032"/>
                    </a:lnTo>
                    <a:lnTo>
                      <a:pt x="39342" y="2900672"/>
                    </a:lnTo>
                    <a:cubicBezTo>
                      <a:pt x="39342" y="2898051"/>
                      <a:pt x="39342" y="2898051"/>
                      <a:pt x="39342" y="2898051"/>
                    </a:cubicBezTo>
                    <a:cubicBezTo>
                      <a:pt x="39342" y="2898051"/>
                      <a:pt x="36718" y="2898051"/>
                      <a:pt x="36718" y="2898051"/>
                    </a:cubicBezTo>
                    <a:close/>
                    <a:moveTo>
                      <a:pt x="65569" y="2892805"/>
                    </a:moveTo>
                    <a:cubicBezTo>
                      <a:pt x="65569" y="2898051"/>
                      <a:pt x="65569" y="2903296"/>
                      <a:pt x="62945" y="2911166"/>
                    </a:cubicBezTo>
                    <a:lnTo>
                      <a:pt x="65569" y="2898051"/>
                    </a:lnTo>
                    <a:cubicBezTo>
                      <a:pt x="65569" y="2898051"/>
                      <a:pt x="65569" y="2895429"/>
                      <a:pt x="65569" y="2892805"/>
                    </a:cubicBezTo>
                    <a:close/>
                    <a:moveTo>
                      <a:pt x="5722724" y="2884938"/>
                    </a:moveTo>
                    <a:lnTo>
                      <a:pt x="5725346" y="2890184"/>
                    </a:lnTo>
                    <a:lnTo>
                      <a:pt x="5722724" y="2898051"/>
                    </a:lnTo>
                    <a:lnTo>
                      <a:pt x="5722724" y="2900675"/>
                    </a:lnTo>
                    <a:lnTo>
                      <a:pt x="5721548" y="2904472"/>
                    </a:lnTo>
                    <a:lnTo>
                      <a:pt x="5720100" y="2905920"/>
                    </a:lnTo>
                    <a:lnTo>
                      <a:pt x="5717479" y="2900675"/>
                    </a:lnTo>
                    <a:lnTo>
                      <a:pt x="5720100" y="2892805"/>
                    </a:lnTo>
                    <a:close/>
                    <a:moveTo>
                      <a:pt x="6008596" y="2884938"/>
                    </a:moveTo>
                    <a:lnTo>
                      <a:pt x="6011220" y="2890184"/>
                    </a:lnTo>
                    <a:lnTo>
                      <a:pt x="6008596" y="2898053"/>
                    </a:lnTo>
                    <a:close/>
                    <a:moveTo>
                      <a:pt x="73436" y="2869203"/>
                    </a:moveTo>
                    <a:cubicBezTo>
                      <a:pt x="70815" y="2879693"/>
                      <a:pt x="70815" y="2887560"/>
                      <a:pt x="70815" y="2895429"/>
                    </a:cubicBezTo>
                    <a:cubicBezTo>
                      <a:pt x="70815" y="2892805"/>
                      <a:pt x="70815" y="2892805"/>
                      <a:pt x="73436" y="2887560"/>
                    </a:cubicBezTo>
                    <a:lnTo>
                      <a:pt x="73436" y="2884939"/>
                    </a:lnTo>
                    <a:lnTo>
                      <a:pt x="73436" y="2877069"/>
                    </a:lnTo>
                    <a:close/>
                    <a:moveTo>
                      <a:pt x="5935163" y="2866578"/>
                    </a:moveTo>
                    <a:cubicBezTo>
                      <a:pt x="5937785" y="2869199"/>
                      <a:pt x="5940409" y="2877069"/>
                      <a:pt x="5940409" y="2890181"/>
                    </a:cubicBezTo>
                    <a:lnTo>
                      <a:pt x="5940409" y="2895427"/>
                    </a:lnTo>
                    <a:lnTo>
                      <a:pt x="5940409" y="2905920"/>
                    </a:lnTo>
                    <a:lnTo>
                      <a:pt x="5940409" y="2908542"/>
                    </a:lnTo>
                    <a:lnTo>
                      <a:pt x="5937785" y="2913787"/>
                    </a:lnTo>
                    <a:lnTo>
                      <a:pt x="5937785" y="2916408"/>
                    </a:lnTo>
                    <a:cubicBezTo>
                      <a:pt x="5932539" y="2919032"/>
                      <a:pt x="5929915" y="2921654"/>
                      <a:pt x="5927294" y="2924278"/>
                    </a:cubicBezTo>
                    <a:lnTo>
                      <a:pt x="5932539" y="2903296"/>
                    </a:lnTo>
                    <a:lnTo>
                      <a:pt x="5932539" y="2900672"/>
                    </a:lnTo>
                    <a:lnTo>
                      <a:pt x="5932539" y="2892805"/>
                    </a:lnTo>
                    <a:lnTo>
                      <a:pt x="5932539" y="2877069"/>
                    </a:lnTo>
                    <a:close/>
                    <a:moveTo>
                      <a:pt x="4193691" y="2858712"/>
                    </a:moveTo>
                    <a:cubicBezTo>
                      <a:pt x="4193691" y="2861333"/>
                      <a:pt x="4193691" y="2863957"/>
                      <a:pt x="4193691" y="2863957"/>
                    </a:cubicBezTo>
                    <a:lnTo>
                      <a:pt x="4194000" y="2865191"/>
                    </a:lnTo>
                    <a:lnTo>
                      <a:pt x="4194019" y="2865596"/>
                    </a:lnTo>
                    <a:cubicBezTo>
                      <a:pt x="4194347" y="2867890"/>
                      <a:pt x="4195003" y="2870513"/>
                      <a:pt x="4196315" y="2874448"/>
                    </a:cubicBezTo>
                    <a:lnTo>
                      <a:pt x="4194000" y="2865191"/>
                    </a:lnTo>
                    <a:close/>
                    <a:moveTo>
                      <a:pt x="5337188" y="2842975"/>
                    </a:moveTo>
                    <a:cubicBezTo>
                      <a:pt x="5339810" y="2845596"/>
                      <a:pt x="5339810" y="2842975"/>
                      <a:pt x="5342434" y="2842975"/>
                    </a:cubicBezTo>
                    <a:cubicBezTo>
                      <a:pt x="5339810" y="2845596"/>
                      <a:pt x="5337188" y="2845596"/>
                      <a:pt x="5337188" y="2842975"/>
                    </a:cubicBezTo>
                    <a:close/>
                    <a:moveTo>
                      <a:pt x="4183200" y="2835106"/>
                    </a:moveTo>
                    <a:lnTo>
                      <a:pt x="4177368" y="2843242"/>
                    </a:lnTo>
                    <a:lnTo>
                      <a:pt x="4154352" y="2863957"/>
                    </a:lnTo>
                    <a:cubicBezTo>
                      <a:pt x="4159598" y="2861334"/>
                      <a:pt x="4165499" y="2857400"/>
                      <a:pt x="4170744" y="2852482"/>
                    </a:cubicBezTo>
                    <a:lnTo>
                      <a:pt x="4177368" y="2843242"/>
                    </a:lnTo>
                    <a:lnTo>
                      <a:pt x="4180579" y="2840351"/>
                    </a:lnTo>
                    <a:close/>
                    <a:moveTo>
                      <a:pt x="1130382" y="2835106"/>
                    </a:moveTo>
                    <a:lnTo>
                      <a:pt x="1125136" y="2837730"/>
                    </a:lnTo>
                    <a:lnTo>
                      <a:pt x="1130382" y="2837730"/>
                    </a:lnTo>
                    <a:close/>
                    <a:moveTo>
                      <a:pt x="5814518" y="2832485"/>
                    </a:moveTo>
                    <a:lnTo>
                      <a:pt x="5815393" y="2834233"/>
                    </a:lnTo>
                    <a:lnTo>
                      <a:pt x="5815892" y="2842725"/>
                    </a:lnTo>
                    <a:lnTo>
                      <a:pt x="5814518" y="2848221"/>
                    </a:lnTo>
                    <a:cubicBezTo>
                      <a:pt x="5814518" y="2837730"/>
                      <a:pt x="5814518" y="2835106"/>
                      <a:pt x="5814518" y="2832485"/>
                    </a:cubicBezTo>
                    <a:close/>
                    <a:moveTo>
                      <a:pt x="5672894" y="2811500"/>
                    </a:moveTo>
                    <a:lnTo>
                      <a:pt x="5678139" y="2814124"/>
                    </a:lnTo>
                    <a:lnTo>
                      <a:pt x="5683385" y="2816746"/>
                    </a:lnTo>
                    <a:lnTo>
                      <a:pt x="5686009" y="2819370"/>
                    </a:lnTo>
                    <a:cubicBezTo>
                      <a:pt x="5686009" y="2824615"/>
                      <a:pt x="5688630" y="2829860"/>
                      <a:pt x="5688630" y="2835106"/>
                    </a:cubicBezTo>
                    <a:cubicBezTo>
                      <a:pt x="5688630" y="2840351"/>
                      <a:pt x="5688630" y="2845597"/>
                      <a:pt x="5688630" y="2850842"/>
                    </a:cubicBezTo>
                    <a:lnTo>
                      <a:pt x="5686009" y="2871824"/>
                    </a:lnTo>
                    <a:lnTo>
                      <a:pt x="5680760" y="2856088"/>
                    </a:lnTo>
                    <a:cubicBezTo>
                      <a:pt x="5675515" y="2832482"/>
                      <a:pt x="5675515" y="2832482"/>
                      <a:pt x="5675515" y="2821991"/>
                    </a:cubicBezTo>
                    <a:lnTo>
                      <a:pt x="5672894" y="2821991"/>
                    </a:lnTo>
                    <a:close/>
                    <a:moveTo>
                      <a:pt x="4243526" y="2793143"/>
                    </a:moveTo>
                    <a:lnTo>
                      <a:pt x="4251393" y="2795764"/>
                    </a:lnTo>
                    <a:lnTo>
                      <a:pt x="4248772" y="2806258"/>
                    </a:lnTo>
                    <a:lnTo>
                      <a:pt x="4248772" y="2816749"/>
                    </a:lnTo>
                    <a:lnTo>
                      <a:pt x="4240902" y="2814125"/>
                    </a:lnTo>
                    <a:lnTo>
                      <a:pt x="4240902" y="2803634"/>
                    </a:lnTo>
                    <a:close/>
                    <a:moveTo>
                      <a:pt x="3745211" y="2774785"/>
                    </a:moveTo>
                    <a:cubicBezTo>
                      <a:pt x="3755702" y="2787897"/>
                      <a:pt x="3768814" y="2801012"/>
                      <a:pt x="3779305" y="2814124"/>
                    </a:cubicBezTo>
                    <a:cubicBezTo>
                      <a:pt x="3774060" y="2811503"/>
                      <a:pt x="3771438" y="2806258"/>
                      <a:pt x="3768814" y="2801012"/>
                    </a:cubicBezTo>
                    <a:cubicBezTo>
                      <a:pt x="3768814" y="2798388"/>
                      <a:pt x="3768814" y="2798388"/>
                      <a:pt x="3768814" y="2798388"/>
                    </a:cubicBezTo>
                    <a:cubicBezTo>
                      <a:pt x="3766190" y="2793143"/>
                      <a:pt x="3763569" y="2790522"/>
                      <a:pt x="3760948" y="2787897"/>
                    </a:cubicBezTo>
                    <a:cubicBezTo>
                      <a:pt x="3755702" y="2780031"/>
                      <a:pt x="3750457" y="2777407"/>
                      <a:pt x="3745211" y="2774785"/>
                    </a:cubicBezTo>
                    <a:close/>
                    <a:moveTo>
                      <a:pt x="5670270" y="2769537"/>
                    </a:moveTo>
                    <a:lnTo>
                      <a:pt x="5670270" y="2780028"/>
                    </a:lnTo>
                    <a:cubicBezTo>
                      <a:pt x="5672894" y="2782652"/>
                      <a:pt x="5672894" y="2785273"/>
                      <a:pt x="5672894" y="2785273"/>
                    </a:cubicBezTo>
                    <a:lnTo>
                      <a:pt x="5670270" y="2798385"/>
                    </a:lnTo>
                    <a:lnTo>
                      <a:pt x="5667646" y="2801009"/>
                    </a:lnTo>
                    <a:cubicBezTo>
                      <a:pt x="5662400" y="2801009"/>
                      <a:pt x="5659779" y="2801009"/>
                      <a:pt x="5659779" y="2790518"/>
                    </a:cubicBezTo>
                    <a:lnTo>
                      <a:pt x="5659779" y="2780028"/>
                    </a:lnTo>
                    <a:lnTo>
                      <a:pt x="5662400" y="2774782"/>
                    </a:lnTo>
                    <a:lnTo>
                      <a:pt x="5665024" y="2772158"/>
                    </a:lnTo>
                    <a:close/>
                    <a:moveTo>
                      <a:pt x="3758324" y="2761670"/>
                    </a:moveTo>
                    <a:cubicBezTo>
                      <a:pt x="3766190" y="2764295"/>
                      <a:pt x="3768814" y="2766916"/>
                      <a:pt x="3774060" y="2772161"/>
                    </a:cubicBezTo>
                    <a:cubicBezTo>
                      <a:pt x="3774060" y="2772161"/>
                      <a:pt x="3771438" y="2769540"/>
                      <a:pt x="3771438" y="2769540"/>
                    </a:cubicBezTo>
                    <a:cubicBezTo>
                      <a:pt x="3766190" y="2764295"/>
                      <a:pt x="3763569" y="2764295"/>
                      <a:pt x="3758324" y="2761670"/>
                    </a:cubicBezTo>
                    <a:close/>
                    <a:moveTo>
                      <a:pt x="55078" y="2756425"/>
                    </a:moveTo>
                    <a:cubicBezTo>
                      <a:pt x="57700" y="2769537"/>
                      <a:pt x="57700" y="2780031"/>
                      <a:pt x="57700" y="2780031"/>
                    </a:cubicBezTo>
                    <a:lnTo>
                      <a:pt x="57700" y="2774786"/>
                    </a:lnTo>
                    <a:cubicBezTo>
                      <a:pt x="55078" y="2769537"/>
                      <a:pt x="55078" y="2761671"/>
                      <a:pt x="55078" y="2756425"/>
                    </a:cubicBezTo>
                    <a:close/>
                    <a:moveTo>
                      <a:pt x="4290732" y="2756425"/>
                    </a:moveTo>
                    <a:lnTo>
                      <a:pt x="4298601" y="2759046"/>
                    </a:lnTo>
                    <a:lnTo>
                      <a:pt x="4309092" y="2761670"/>
                    </a:lnTo>
                    <a:lnTo>
                      <a:pt x="4314338" y="2759046"/>
                    </a:lnTo>
                    <a:cubicBezTo>
                      <a:pt x="4324828" y="2756425"/>
                      <a:pt x="4327450" y="2756425"/>
                      <a:pt x="4340565" y="2764295"/>
                    </a:cubicBezTo>
                    <a:lnTo>
                      <a:pt x="4348434" y="2769540"/>
                    </a:lnTo>
                    <a:lnTo>
                      <a:pt x="4345810" y="2780031"/>
                    </a:lnTo>
                    <a:cubicBezTo>
                      <a:pt x="4343186" y="2793142"/>
                      <a:pt x="4337940" y="2795767"/>
                      <a:pt x="4311714" y="2803633"/>
                    </a:cubicBezTo>
                    <a:lnTo>
                      <a:pt x="4309092" y="2803633"/>
                    </a:lnTo>
                    <a:lnTo>
                      <a:pt x="4306468" y="2801012"/>
                    </a:lnTo>
                    <a:lnTo>
                      <a:pt x="4282865" y="2790521"/>
                    </a:lnTo>
                    <a:lnTo>
                      <a:pt x="4285487" y="2780031"/>
                    </a:lnTo>
                    <a:close/>
                    <a:moveTo>
                      <a:pt x="5672891" y="2748558"/>
                    </a:moveTo>
                    <a:cubicBezTo>
                      <a:pt x="5672891" y="2751179"/>
                      <a:pt x="5672891" y="2751179"/>
                      <a:pt x="5672891" y="2753804"/>
                    </a:cubicBezTo>
                    <a:lnTo>
                      <a:pt x="5667646" y="2756425"/>
                    </a:lnTo>
                    <a:lnTo>
                      <a:pt x="5662400" y="2759049"/>
                    </a:lnTo>
                    <a:lnTo>
                      <a:pt x="5662400" y="2753804"/>
                    </a:lnTo>
                    <a:close/>
                    <a:moveTo>
                      <a:pt x="1190705" y="2745934"/>
                    </a:moveTo>
                    <a:cubicBezTo>
                      <a:pt x="1190705" y="2745934"/>
                      <a:pt x="1190705" y="2748558"/>
                      <a:pt x="1193326" y="2745934"/>
                    </a:cubicBezTo>
                    <a:cubicBezTo>
                      <a:pt x="1190705" y="2745934"/>
                      <a:pt x="1190705" y="2745934"/>
                      <a:pt x="1190705" y="2745934"/>
                    </a:cubicBezTo>
                    <a:close/>
                    <a:moveTo>
                      <a:pt x="5768621" y="2744951"/>
                    </a:moveTo>
                    <a:cubicBezTo>
                      <a:pt x="5769277" y="2745279"/>
                      <a:pt x="5769933" y="2745934"/>
                      <a:pt x="5769933" y="2745934"/>
                    </a:cubicBezTo>
                    <a:lnTo>
                      <a:pt x="5767309" y="2745934"/>
                    </a:lnTo>
                    <a:cubicBezTo>
                      <a:pt x="5767309" y="2744624"/>
                      <a:pt x="5767965" y="2744624"/>
                      <a:pt x="5768621" y="2744951"/>
                    </a:cubicBezTo>
                    <a:close/>
                    <a:moveTo>
                      <a:pt x="3695379" y="2732822"/>
                    </a:moveTo>
                    <a:cubicBezTo>
                      <a:pt x="3718984" y="2745934"/>
                      <a:pt x="3721606" y="2748558"/>
                      <a:pt x="3726851" y="2753804"/>
                    </a:cubicBezTo>
                    <a:lnTo>
                      <a:pt x="3718984" y="2745934"/>
                    </a:lnTo>
                    <a:cubicBezTo>
                      <a:pt x="3711115" y="2740689"/>
                      <a:pt x="3703248" y="2738068"/>
                      <a:pt x="3695379" y="2732822"/>
                    </a:cubicBezTo>
                    <a:close/>
                    <a:moveTo>
                      <a:pt x="5638797" y="2714462"/>
                    </a:moveTo>
                    <a:lnTo>
                      <a:pt x="5646664" y="2724953"/>
                    </a:lnTo>
                    <a:lnTo>
                      <a:pt x="5646664" y="2730198"/>
                    </a:lnTo>
                    <a:lnTo>
                      <a:pt x="5636173" y="2722331"/>
                    </a:lnTo>
                    <a:close/>
                    <a:moveTo>
                      <a:pt x="6005975" y="2714462"/>
                    </a:moveTo>
                    <a:lnTo>
                      <a:pt x="6008596" y="2743310"/>
                    </a:lnTo>
                    <a:lnTo>
                      <a:pt x="6008596" y="2748555"/>
                    </a:lnTo>
                    <a:lnTo>
                      <a:pt x="6008596" y="2772158"/>
                    </a:lnTo>
                    <a:lnTo>
                      <a:pt x="6005975" y="2751179"/>
                    </a:lnTo>
                    <a:lnTo>
                      <a:pt x="6005975" y="2738065"/>
                    </a:lnTo>
                    <a:lnTo>
                      <a:pt x="6005975" y="2732819"/>
                    </a:lnTo>
                    <a:lnTo>
                      <a:pt x="6005975" y="2719704"/>
                    </a:lnTo>
                    <a:close/>
                    <a:moveTo>
                      <a:pt x="5762064" y="2675123"/>
                    </a:moveTo>
                    <a:cubicBezTo>
                      <a:pt x="5762064" y="2682990"/>
                      <a:pt x="5762064" y="2690859"/>
                      <a:pt x="5764688" y="2698726"/>
                    </a:cubicBezTo>
                    <a:lnTo>
                      <a:pt x="5764688" y="2711841"/>
                    </a:lnTo>
                    <a:cubicBezTo>
                      <a:pt x="5764688" y="2711841"/>
                      <a:pt x="5764688" y="2693480"/>
                      <a:pt x="5762064" y="2675123"/>
                    </a:cubicBezTo>
                    <a:close/>
                    <a:moveTo>
                      <a:pt x="41963" y="2622669"/>
                    </a:moveTo>
                    <a:cubicBezTo>
                      <a:pt x="44588" y="2630536"/>
                      <a:pt x="44588" y="2635781"/>
                      <a:pt x="47209" y="2643651"/>
                    </a:cubicBezTo>
                    <a:cubicBezTo>
                      <a:pt x="44588" y="2641027"/>
                      <a:pt x="44588" y="2638403"/>
                      <a:pt x="44588" y="2633160"/>
                    </a:cubicBezTo>
                    <a:close/>
                    <a:moveTo>
                      <a:pt x="5984994" y="2622669"/>
                    </a:moveTo>
                    <a:lnTo>
                      <a:pt x="5987618" y="2625291"/>
                    </a:lnTo>
                    <a:lnTo>
                      <a:pt x="5990109" y="2635262"/>
                    </a:lnTo>
                    <a:lnTo>
                      <a:pt x="5992863" y="2664632"/>
                    </a:lnTo>
                    <a:cubicBezTo>
                      <a:pt x="5992863" y="2669878"/>
                      <a:pt x="5995484" y="2677744"/>
                      <a:pt x="5995484" y="2682993"/>
                    </a:cubicBezTo>
                    <a:cubicBezTo>
                      <a:pt x="5995484" y="2682993"/>
                      <a:pt x="5995484" y="2685614"/>
                      <a:pt x="5995484" y="2685614"/>
                    </a:cubicBezTo>
                    <a:cubicBezTo>
                      <a:pt x="5998108" y="2688235"/>
                      <a:pt x="5998108" y="2690859"/>
                      <a:pt x="5998108" y="2693481"/>
                    </a:cubicBezTo>
                    <a:cubicBezTo>
                      <a:pt x="5998108" y="2693481"/>
                      <a:pt x="5998108" y="2693481"/>
                      <a:pt x="5998108" y="2696105"/>
                    </a:cubicBezTo>
                    <a:cubicBezTo>
                      <a:pt x="5998108" y="2696105"/>
                      <a:pt x="5998108" y="2696105"/>
                      <a:pt x="5998108" y="2698729"/>
                    </a:cubicBezTo>
                    <a:lnTo>
                      <a:pt x="5998108" y="2706595"/>
                    </a:lnTo>
                    <a:lnTo>
                      <a:pt x="5998108" y="2711841"/>
                    </a:lnTo>
                    <a:lnTo>
                      <a:pt x="6000732" y="2714462"/>
                    </a:lnTo>
                    <a:cubicBezTo>
                      <a:pt x="6000732" y="2717086"/>
                      <a:pt x="6000732" y="2719707"/>
                      <a:pt x="6000732" y="2722332"/>
                    </a:cubicBezTo>
                    <a:cubicBezTo>
                      <a:pt x="6000732" y="2738068"/>
                      <a:pt x="6000732" y="2751183"/>
                      <a:pt x="6000732" y="2759049"/>
                    </a:cubicBezTo>
                    <a:cubicBezTo>
                      <a:pt x="6000732" y="2761673"/>
                      <a:pt x="6000732" y="2764295"/>
                      <a:pt x="6000732" y="2766916"/>
                    </a:cubicBezTo>
                    <a:lnTo>
                      <a:pt x="6003354" y="2780031"/>
                    </a:lnTo>
                    <a:lnTo>
                      <a:pt x="6003354" y="2787900"/>
                    </a:lnTo>
                    <a:lnTo>
                      <a:pt x="6003354" y="2790522"/>
                    </a:lnTo>
                    <a:lnTo>
                      <a:pt x="6003354" y="2795767"/>
                    </a:lnTo>
                    <a:lnTo>
                      <a:pt x="6000732" y="2806258"/>
                    </a:lnTo>
                    <a:lnTo>
                      <a:pt x="6000732" y="2819370"/>
                    </a:lnTo>
                    <a:lnTo>
                      <a:pt x="6000732" y="2821994"/>
                    </a:lnTo>
                    <a:lnTo>
                      <a:pt x="6000732" y="2835106"/>
                    </a:lnTo>
                    <a:lnTo>
                      <a:pt x="6003354" y="2845597"/>
                    </a:lnTo>
                    <a:lnTo>
                      <a:pt x="5998108" y="2850842"/>
                    </a:lnTo>
                    <a:lnTo>
                      <a:pt x="6000732" y="2858712"/>
                    </a:lnTo>
                    <a:lnTo>
                      <a:pt x="6000732" y="2863957"/>
                    </a:lnTo>
                    <a:lnTo>
                      <a:pt x="6003354" y="2866581"/>
                    </a:lnTo>
                    <a:lnTo>
                      <a:pt x="6000732" y="2879693"/>
                    </a:lnTo>
                    <a:lnTo>
                      <a:pt x="6000732" y="2892808"/>
                    </a:lnTo>
                    <a:lnTo>
                      <a:pt x="6000732" y="2900675"/>
                    </a:lnTo>
                    <a:cubicBezTo>
                      <a:pt x="6000732" y="2905920"/>
                      <a:pt x="6000732" y="2916411"/>
                      <a:pt x="6000732" y="2921656"/>
                    </a:cubicBezTo>
                    <a:lnTo>
                      <a:pt x="6000732" y="2932147"/>
                    </a:lnTo>
                    <a:cubicBezTo>
                      <a:pt x="6000732" y="2940014"/>
                      <a:pt x="6000732" y="2947883"/>
                      <a:pt x="6000732" y="2955750"/>
                    </a:cubicBezTo>
                    <a:lnTo>
                      <a:pt x="6000732" y="2958374"/>
                    </a:lnTo>
                    <a:lnTo>
                      <a:pt x="6000732" y="2974110"/>
                    </a:lnTo>
                    <a:lnTo>
                      <a:pt x="6000732" y="2981977"/>
                    </a:lnTo>
                    <a:lnTo>
                      <a:pt x="6000732" y="2992467"/>
                    </a:lnTo>
                    <a:cubicBezTo>
                      <a:pt x="5998108" y="2995092"/>
                      <a:pt x="5998108" y="2995092"/>
                      <a:pt x="5998108" y="2997716"/>
                    </a:cubicBezTo>
                    <a:lnTo>
                      <a:pt x="5998108" y="3000337"/>
                    </a:lnTo>
                    <a:lnTo>
                      <a:pt x="5998108" y="3002958"/>
                    </a:lnTo>
                    <a:cubicBezTo>
                      <a:pt x="5998108" y="3018694"/>
                      <a:pt x="5995484" y="3034431"/>
                      <a:pt x="5995484" y="3050169"/>
                    </a:cubicBezTo>
                    <a:lnTo>
                      <a:pt x="5998108" y="3039679"/>
                    </a:lnTo>
                    <a:lnTo>
                      <a:pt x="5995484" y="3063282"/>
                    </a:lnTo>
                    <a:lnTo>
                      <a:pt x="5995484" y="3073772"/>
                    </a:lnTo>
                    <a:cubicBezTo>
                      <a:pt x="5995484" y="3079018"/>
                      <a:pt x="5995484" y="3084263"/>
                      <a:pt x="5995484" y="3089508"/>
                    </a:cubicBezTo>
                    <a:lnTo>
                      <a:pt x="5995484" y="3092133"/>
                    </a:lnTo>
                    <a:lnTo>
                      <a:pt x="5995484" y="3094754"/>
                    </a:lnTo>
                    <a:lnTo>
                      <a:pt x="5995484" y="3099999"/>
                    </a:lnTo>
                    <a:cubicBezTo>
                      <a:pt x="5995484" y="3107866"/>
                      <a:pt x="5995484" y="3115735"/>
                      <a:pt x="5992863" y="3123602"/>
                    </a:cubicBezTo>
                    <a:lnTo>
                      <a:pt x="5992863" y="3131472"/>
                    </a:lnTo>
                    <a:lnTo>
                      <a:pt x="5992863" y="3147208"/>
                    </a:lnTo>
                    <a:lnTo>
                      <a:pt x="5992863" y="3149829"/>
                    </a:lnTo>
                    <a:cubicBezTo>
                      <a:pt x="5992863" y="3152453"/>
                      <a:pt x="5992863" y="3155077"/>
                      <a:pt x="5992863" y="3160320"/>
                    </a:cubicBezTo>
                    <a:lnTo>
                      <a:pt x="5990239" y="3173435"/>
                    </a:lnTo>
                    <a:lnTo>
                      <a:pt x="5987618" y="3204907"/>
                    </a:lnTo>
                    <a:cubicBezTo>
                      <a:pt x="5987618" y="3210152"/>
                      <a:pt x="5984994" y="3215398"/>
                      <a:pt x="5984994" y="3220643"/>
                    </a:cubicBezTo>
                    <a:lnTo>
                      <a:pt x="5984994" y="3228510"/>
                    </a:lnTo>
                    <a:lnTo>
                      <a:pt x="5984994" y="3231134"/>
                    </a:lnTo>
                    <a:lnTo>
                      <a:pt x="5984994" y="3233758"/>
                    </a:lnTo>
                    <a:lnTo>
                      <a:pt x="5984994" y="3239001"/>
                    </a:lnTo>
                    <a:cubicBezTo>
                      <a:pt x="5984994" y="3239001"/>
                      <a:pt x="5984994" y="3241625"/>
                      <a:pt x="5984994" y="3241625"/>
                    </a:cubicBezTo>
                    <a:lnTo>
                      <a:pt x="5984994" y="3249494"/>
                    </a:lnTo>
                    <a:lnTo>
                      <a:pt x="5984994" y="3257361"/>
                    </a:lnTo>
                    <a:lnTo>
                      <a:pt x="5982372" y="3273097"/>
                    </a:lnTo>
                    <a:lnTo>
                      <a:pt x="5982372" y="3278342"/>
                    </a:lnTo>
                    <a:lnTo>
                      <a:pt x="5979748" y="3294078"/>
                    </a:lnTo>
                    <a:lnTo>
                      <a:pt x="5979748" y="3280964"/>
                    </a:lnTo>
                    <a:lnTo>
                      <a:pt x="5979748" y="3270473"/>
                    </a:lnTo>
                    <a:cubicBezTo>
                      <a:pt x="5979748" y="3262606"/>
                      <a:pt x="5979748" y="3257361"/>
                      <a:pt x="5982372" y="3249494"/>
                    </a:cubicBezTo>
                    <a:cubicBezTo>
                      <a:pt x="5979748" y="3259985"/>
                      <a:pt x="5979748" y="3267852"/>
                      <a:pt x="5971882" y="3286212"/>
                    </a:cubicBezTo>
                    <a:cubicBezTo>
                      <a:pt x="5969257" y="3291454"/>
                      <a:pt x="5969257" y="3296700"/>
                      <a:pt x="5966636" y="3301948"/>
                    </a:cubicBezTo>
                    <a:lnTo>
                      <a:pt x="5966636" y="3299324"/>
                    </a:lnTo>
                    <a:lnTo>
                      <a:pt x="5966636" y="3291454"/>
                    </a:lnTo>
                    <a:cubicBezTo>
                      <a:pt x="5966636" y="3283588"/>
                      <a:pt x="5969257" y="3278342"/>
                      <a:pt x="5969257" y="3270473"/>
                    </a:cubicBezTo>
                    <a:cubicBezTo>
                      <a:pt x="5969257" y="3267852"/>
                      <a:pt x="5969257" y="3267852"/>
                      <a:pt x="5969257" y="3265227"/>
                    </a:cubicBezTo>
                    <a:lnTo>
                      <a:pt x="5969257" y="3262606"/>
                    </a:lnTo>
                    <a:cubicBezTo>
                      <a:pt x="5969257" y="3267852"/>
                      <a:pt x="5969257" y="3270473"/>
                      <a:pt x="5966636" y="3275721"/>
                    </a:cubicBezTo>
                    <a:lnTo>
                      <a:pt x="5966636" y="3270473"/>
                    </a:lnTo>
                    <a:lnTo>
                      <a:pt x="5966636" y="3267852"/>
                    </a:lnTo>
                    <a:cubicBezTo>
                      <a:pt x="5966636" y="3267852"/>
                      <a:pt x="5966636" y="3265227"/>
                      <a:pt x="5966636" y="3265227"/>
                    </a:cubicBezTo>
                    <a:cubicBezTo>
                      <a:pt x="5966636" y="3265227"/>
                      <a:pt x="5966636" y="3262606"/>
                      <a:pt x="5966636" y="3262606"/>
                    </a:cubicBezTo>
                    <a:cubicBezTo>
                      <a:pt x="5966636" y="3267852"/>
                      <a:pt x="5966636" y="3273097"/>
                      <a:pt x="5964012" y="3278342"/>
                    </a:cubicBezTo>
                    <a:cubicBezTo>
                      <a:pt x="5964012" y="3278342"/>
                      <a:pt x="5964012" y="3280964"/>
                      <a:pt x="5964012" y="3280964"/>
                    </a:cubicBezTo>
                    <a:cubicBezTo>
                      <a:pt x="5961391" y="3280964"/>
                      <a:pt x="5961391" y="3278342"/>
                      <a:pt x="5961391" y="3278342"/>
                    </a:cubicBezTo>
                    <a:cubicBezTo>
                      <a:pt x="5958767" y="3286212"/>
                      <a:pt x="5958767" y="3291454"/>
                      <a:pt x="5956145" y="3296700"/>
                    </a:cubicBezTo>
                    <a:lnTo>
                      <a:pt x="5956145" y="3294078"/>
                    </a:lnTo>
                    <a:lnTo>
                      <a:pt x="5956145" y="3286212"/>
                    </a:lnTo>
                    <a:lnTo>
                      <a:pt x="5956145" y="3270473"/>
                    </a:lnTo>
                    <a:cubicBezTo>
                      <a:pt x="5956145" y="3270473"/>
                      <a:pt x="5956145" y="3267852"/>
                      <a:pt x="5956145" y="3267852"/>
                    </a:cubicBezTo>
                    <a:lnTo>
                      <a:pt x="5956145" y="3265227"/>
                    </a:lnTo>
                    <a:lnTo>
                      <a:pt x="5953521" y="3273097"/>
                    </a:lnTo>
                    <a:lnTo>
                      <a:pt x="5948279" y="3275721"/>
                    </a:lnTo>
                    <a:lnTo>
                      <a:pt x="5945655" y="3286212"/>
                    </a:lnTo>
                    <a:lnTo>
                      <a:pt x="5945655" y="3283588"/>
                    </a:lnTo>
                    <a:lnTo>
                      <a:pt x="5945655" y="3280964"/>
                    </a:lnTo>
                    <a:lnTo>
                      <a:pt x="5945655" y="3278342"/>
                    </a:lnTo>
                    <a:lnTo>
                      <a:pt x="5945655" y="3275721"/>
                    </a:lnTo>
                    <a:lnTo>
                      <a:pt x="5945655" y="3257361"/>
                    </a:lnTo>
                    <a:cubicBezTo>
                      <a:pt x="5945655" y="3252115"/>
                      <a:pt x="5945655" y="3249494"/>
                      <a:pt x="5945655" y="3246870"/>
                    </a:cubicBezTo>
                    <a:cubicBezTo>
                      <a:pt x="5945655" y="3244246"/>
                      <a:pt x="5945655" y="3244246"/>
                      <a:pt x="5945655" y="3241625"/>
                    </a:cubicBezTo>
                    <a:lnTo>
                      <a:pt x="5945655" y="3223267"/>
                    </a:lnTo>
                    <a:lnTo>
                      <a:pt x="5945655" y="3207531"/>
                    </a:lnTo>
                    <a:lnTo>
                      <a:pt x="5945655" y="3202283"/>
                    </a:lnTo>
                    <a:lnTo>
                      <a:pt x="5945655" y="3199662"/>
                    </a:lnTo>
                    <a:lnTo>
                      <a:pt x="5943031" y="3207531"/>
                    </a:lnTo>
                    <a:lnTo>
                      <a:pt x="5943031" y="3199662"/>
                    </a:lnTo>
                    <a:lnTo>
                      <a:pt x="5940409" y="3215398"/>
                    </a:lnTo>
                    <a:lnTo>
                      <a:pt x="5937785" y="3231134"/>
                    </a:lnTo>
                    <a:lnTo>
                      <a:pt x="5937785" y="3228510"/>
                    </a:lnTo>
                    <a:lnTo>
                      <a:pt x="5937785" y="3220643"/>
                    </a:lnTo>
                    <a:lnTo>
                      <a:pt x="5935164" y="3204907"/>
                    </a:lnTo>
                    <a:cubicBezTo>
                      <a:pt x="5937785" y="3202283"/>
                      <a:pt x="5937785" y="3199662"/>
                      <a:pt x="5940409" y="3199662"/>
                    </a:cubicBezTo>
                    <a:cubicBezTo>
                      <a:pt x="5943031" y="3197040"/>
                      <a:pt x="5943031" y="3197040"/>
                      <a:pt x="5945655" y="3194416"/>
                    </a:cubicBezTo>
                    <a:lnTo>
                      <a:pt x="5945655" y="3191792"/>
                    </a:lnTo>
                    <a:lnTo>
                      <a:pt x="5945655" y="3183925"/>
                    </a:lnTo>
                    <a:cubicBezTo>
                      <a:pt x="5945655" y="3181304"/>
                      <a:pt x="5945655" y="3178680"/>
                      <a:pt x="5945655" y="3176056"/>
                    </a:cubicBezTo>
                    <a:lnTo>
                      <a:pt x="5945655" y="3173435"/>
                    </a:lnTo>
                    <a:cubicBezTo>
                      <a:pt x="5945655" y="3170813"/>
                      <a:pt x="5945655" y="3170813"/>
                      <a:pt x="5945655" y="3168189"/>
                    </a:cubicBezTo>
                    <a:lnTo>
                      <a:pt x="5945655" y="3157698"/>
                    </a:lnTo>
                    <a:lnTo>
                      <a:pt x="5945655" y="3155077"/>
                    </a:lnTo>
                    <a:lnTo>
                      <a:pt x="5945655" y="3139338"/>
                    </a:lnTo>
                    <a:lnTo>
                      <a:pt x="5945655" y="3128850"/>
                    </a:lnTo>
                    <a:lnTo>
                      <a:pt x="5945655" y="3123602"/>
                    </a:lnTo>
                    <a:cubicBezTo>
                      <a:pt x="5945655" y="3113111"/>
                      <a:pt x="5943031" y="3105245"/>
                      <a:pt x="5943031" y="3094754"/>
                    </a:cubicBezTo>
                    <a:lnTo>
                      <a:pt x="5943031" y="3092133"/>
                    </a:lnTo>
                    <a:lnTo>
                      <a:pt x="5943031" y="3068527"/>
                    </a:lnTo>
                    <a:lnTo>
                      <a:pt x="5943031" y="3052791"/>
                    </a:lnTo>
                    <a:lnTo>
                      <a:pt x="5943031" y="3047545"/>
                    </a:lnTo>
                    <a:cubicBezTo>
                      <a:pt x="5943031" y="3039679"/>
                      <a:pt x="5943031" y="3031809"/>
                      <a:pt x="5945655" y="3018694"/>
                    </a:cubicBezTo>
                    <a:lnTo>
                      <a:pt x="5948279" y="3002958"/>
                    </a:lnTo>
                    <a:lnTo>
                      <a:pt x="5948279" y="3000337"/>
                    </a:lnTo>
                    <a:lnTo>
                      <a:pt x="5956145" y="2963619"/>
                    </a:lnTo>
                    <a:lnTo>
                      <a:pt x="5956145" y="2992467"/>
                    </a:lnTo>
                    <a:lnTo>
                      <a:pt x="5956145" y="2997716"/>
                    </a:lnTo>
                    <a:lnTo>
                      <a:pt x="5958767" y="3000337"/>
                    </a:lnTo>
                    <a:cubicBezTo>
                      <a:pt x="5958767" y="2992467"/>
                      <a:pt x="5958767" y="2984601"/>
                      <a:pt x="5958767" y="2976731"/>
                    </a:cubicBezTo>
                    <a:lnTo>
                      <a:pt x="5961391" y="2995092"/>
                    </a:lnTo>
                    <a:lnTo>
                      <a:pt x="5964012" y="3000337"/>
                    </a:lnTo>
                    <a:lnTo>
                      <a:pt x="5966636" y="3005582"/>
                    </a:lnTo>
                    <a:lnTo>
                      <a:pt x="5966636" y="3002958"/>
                    </a:lnTo>
                    <a:lnTo>
                      <a:pt x="5966636" y="2995092"/>
                    </a:lnTo>
                    <a:lnTo>
                      <a:pt x="5966636" y="2992467"/>
                    </a:lnTo>
                    <a:lnTo>
                      <a:pt x="5966636" y="2979355"/>
                    </a:lnTo>
                    <a:lnTo>
                      <a:pt x="5966636" y="2953128"/>
                    </a:lnTo>
                    <a:lnTo>
                      <a:pt x="5961391" y="2848221"/>
                    </a:lnTo>
                    <a:lnTo>
                      <a:pt x="5969257" y="2932147"/>
                    </a:lnTo>
                    <a:cubicBezTo>
                      <a:pt x="5971882" y="2921656"/>
                      <a:pt x="5977127" y="2911165"/>
                      <a:pt x="5979748" y="2898051"/>
                    </a:cubicBezTo>
                    <a:cubicBezTo>
                      <a:pt x="5982372" y="2837730"/>
                      <a:pt x="5982372" y="2837730"/>
                      <a:pt x="5982372" y="2824615"/>
                    </a:cubicBezTo>
                    <a:lnTo>
                      <a:pt x="5971882" y="2821994"/>
                    </a:lnTo>
                    <a:lnTo>
                      <a:pt x="5982372" y="2806258"/>
                    </a:lnTo>
                    <a:cubicBezTo>
                      <a:pt x="5984994" y="2806258"/>
                      <a:pt x="5984994" y="2803636"/>
                      <a:pt x="5984994" y="2803636"/>
                    </a:cubicBezTo>
                    <a:cubicBezTo>
                      <a:pt x="5984994" y="2795767"/>
                      <a:pt x="5984994" y="2782652"/>
                      <a:pt x="5987618" y="2774785"/>
                    </a:cubicBezTo>
                    <a:lnTo>
                      <a:pt x="5987618" y="2769540"/>
                    </a:lnTo>
                    <a:lnTo>
                      <a:pt x="5987618" y="2766916"/>
                    </a:lnTo>
                    <a:lnTo>
                      <a:pt x="5987618" y="2764295"/>
                    </a:lnTo>
                    <a:lnTo>
                      <a:pt x="5987618" y="2761673"/>
                    </a:lnTo>
                    <a:lnTo>
                      <a:pt x="5987618" y="2759049"/>
                    </a:lnTo>
                    <a:lnTo>
                      <a:pt x="5987618" y="2748558"/>
                    </a:lnTo>
                    <a:lnTo>
                      <a:pt x="5987618" y="2740689"/>
                    </a:lnTo>
                    <a:lnTo>
                      <a:pt x="5987618" y="2719707"/>
                    </a:lnTo>
                    <a:lnTo>
                      <a:pt x="5987618" y="2709219"/>
                    </a:lnTo>
                    <a:lnTo>
                      <a:pt x="5987618" y="2706595"/>
                    </a:lnTo>
                    <a:lnTo>
                      <a:pt x="5987618" y="2703971"/>
                    </a:lnTo>
                    <a:lnTo>
                      <a:pt x="5987618" y="2701350"/>
                    </a:lnTo>
                    <a:lnTo>
                      <a:pt x="5987618" y="2696105"/>
                    </a:lnTo>
                    <a:lnTo>
                      <a:pt x="5987618" y="2682993"/>
                    </a:lnTo>
                    <a:cubicBezTo>
                      <a:pt x="5987618" y="2672502"/>
                      <a:pt x="5984994" y="2662008"/>
                      <a:pt x="5984994" y="2648896"/>
                    </a:cubicBezTo>
                    <a:lnTo>
                      <a:pt x="5984994" y="2641027"/>
                    </a:lnTo>
                    <a:lnTo>
                      <a:pt x="5984994" y="2638405"/>
                    </a:lnTo>
                    <a:lnTo>
                      <a:pt x="5984994" y="2633160"/>
                    </a:lnTo>
                    <a:lnTo>
                      <a:pt x="5984994" y="2630539"/>
                    </a:lnTo>
                    <a:close/>
                    <a:moveTo>
                      <a:pt x="5872615" y="2622503"/>
                    </a:moveTo>
                    <a:lnTo>
                      <a:pt x="5872660" y="2622632"/>
                    </a:lnTo>
                    <a:lnTo>
                      <a:pt x="5872217" y="2625290"/>
                    </a:lnTo>
                    <a:close/>
                    <a:moveTo>
                      <a:pt x="5759733" y="2621503"/>
                    </a:moveTo>
                    <a:lnTo>
                      <a:pt x="5759770" y="2622341"/>
                    </a:lnTo>
                    <a:cubicBezTo>
                      <a:pt x="5760097" y="2623981"/>
                      <a:pt x="5760753" y="2625292"/>
                      <a:pt x="5762064" y="2627915"/>
                    </a:cubicBezTo>
                    <a:lnTo>
                      <a:pt x="5759644" y="2623073"/>
                    </a:lnTo>
                    <a:lnTo>
                      <a:pt x="5759580" y="2622117"/>
                    </a:lnTo>
                    <a:close/>
                    <a:moveTo>
                      <a:pt x="5759704" y="2620832"/>
                    </a:moveTo>
                    <a:lnTo>
                      <a:pt x="5759817" y="2621170"/>
                    </a:lnTo>
                    <a:lnTo>
                      <a:pt x="5759733" y="2621503"/>
                    </a:lnTo>
                    <a:close/>
                    <a:moveTo>
                      <a:pt x="5759442" y="2620045"/>
                    </a:moveTo>
                    <a:lnTo>
                      <a:pt x="5759580" y="2622117"/>
                    </a:lnTo>
                    <a:lnTo>
                      <a:pt x="5759442" y="2622669"/>
                    </a:lnTo>
                    <a:close/>
                    <a:moveTo>
                      <a:pt x="6000730" y="2614800"/>
                    </a:moveTo>
                    <a:lnTo>
                      <a:pt x="6003351" y="2627912"/>
                    </a:lnTo>
                    <a:lnTo>
                      <a:pt x="6003351" y="2630536"/>
                    </a:lnTo>
                    <a:close/>
                    <a:moveTo>
                      <a:pt x="5759442" y="2614800"/>
                    </a:moveTo>
                    <a:lnTo>
                      <a:pt x="5759704" y="2620832"/>
                    </a:lnTo>
                    <a:lnTo>
                      <a:pt x="5759442" y="2620045"/>
                    </a:lnTo>
                    <a:close/>
                    <a:moveTo>
                      <a:pt x="4198937" y="2609554"/>
                    </a:moveTo>
                    <a:cubicBezTo>
                      <a:pt x="4193691" y="2612178"/>
                      <a:pt x="4191070" y="2614800"/>
                      <a:pt x="4185824" y="2622669"/>
                    </a:cubicBezTo>
                    <a:cubicBezTo>
                      <a:pt x="4191070" y="2614800"/>
                      <a:pt x="4193691" y="2614800"/>
                      <a:pt x="4198937" y="2609554"/>
                    </a:cubicBezTo>
                    <a:close/>
                    <a:moveTo>
                      <a:pt x="5615192" y="2604309"/>
                    </a:moveTo>
                    <a:lnTo>
                      <a:pt x="5623061" y="2622667"/>
                    </a:lnTo>
                    <a:lnTo>
                      <a:pt x="5625683" y="2630536"/>
                    </a:lnTo>
                    <a:lnTo>
                      <a:pt x="5628307" y="2635781"/>
                    </a:lnTo>
                    <a:lnTo>
                      <a:pt x="5628307" y="2648893"/>
                    </a:lnTo>
                    <a:cubicBezTo>
                      <a:pt x="5625683" y="2656763"/>
                      <a:pt x="5623061" y="2659384"/>
                      <a:pt x="5623061" y="2659384"/>
                    </a:cubicBezTo>
                    <a:lnTo>
                      <a:pt x="5617816" y="2656763"/>
                    </a:lnTo>
                    <a:lnTo>
                      <a:pt x="5615192" y="2648893"/>
                    </a:lnTo>
                    <a:lnTo>
                      <a:pt x="5615192" y="2646272"/>
                    </a:lnTo>
                    <a:lnTo>
                      <a:pt x="5615192" y="2643651"/>
                    </a:lnTo>
                    <a:close/>
                    <a:moveTo>
                      <a:pt x="3813402" y="2604309"/>
                    </a:moveTo>
                    <a:cubicBezTo>
                      <a:pt x="3813402" y="2604309"/>
                      <a:pt x="3813402" y="2606933"/>
                      <a:pt x="3810777" y="2606933"/>
                    </a:cubicBezTo>
                    <a:cubicBezTo>
                      <a:pt x="3810777" y="2609554"/>
                      <a:pt x="3808156" y="2612178"/>
                      <a:pt x="3805532" y="2612178"/>
                    </a:cubicBezTo>
                    <a:cubicBezTo>
                      <a:pt x="3808156" y="2609554"/>
                      <a:pt x="3813402" y="2606933"/>
                      <a:pt x="3813402" y="2604309"/>
                    </a:cubicBezTo>
                    <a:close/>
                    <a:moveTo>
                      <a:pt x="5261130" y="2585951"/>
                    </a:moveTo>
                    <a:lnTo>
                      <a:pt x="5266376" y="2608774"/>
                    </a:lnTo>
                    <a:lnTo>
                      <a:pt x="5266376" y="2626420"/>
                    </a:lnTo>
                    <a:lnTo>
                      <a:pt x="5265868" y="2648548"/>
                    </a:lnTo>
                    <a:cubicBezTo>
                      <a:pt x="5265023" y="2661272"/>
                      <a:pt x="5264409" y="2673812"/>
                      <a:pt x="5266376" y="2685614"/>
                    </a:cubicBezTo>
                    <a:lnTo>
                      <a:pt x="5266376" y="2626420"/>
                    </a:lnTo>
                    <a:lnTo>
                      <a:pt x="5266744" y="2610375"/>
                    </a:lnTo>
                    <a:lnTo>
                      <a:pt x="5266376" y="2608774"/>
                    </a:lnTo>
                    <a:lnTo>
                      <a:pt x="5266376" y="2596442"/>
                    </a:lnTo>
                    <a:close/>
                    <a:moveTo>
                      <a:pt x="5088032" y="2580706"/>
                    </a:moveTo>
                    <a:cubicBezTo>
                      <a:pt x="5090653" y="2591197"/>
                      <a:pt x="5095899" y="2599063"/>
                      <a:pt x="5098523" y="2609554"/>
                    </a:cubicBezTo>
                    <a:cubicBezTo>
                      <a:pt x="5095899" y="2604309"/>
                      <a:pt x="5095899" y="2599063"/>
                      <a:pt x="5093277" y="2593818"/>
                    </a:cubicBezTo>
                    <a:close/>
                    <a:moveTo>
                      <a:pt x="5984994" y="2575460"/>
                    </a:moveTo>
                    <a:lnTo>
                      <a:pt x="5987618" y="2588572"/>
                    </a:lnTo>
                    <a:lnTo>
                      <a:pt x="5987618" y="2591196"/>
                    </a:lnTo>
                    <a:lnTo>
                      <a:pt x="5987618" y="2593820"/>
                    </a:lnTo>
                    <a:lnTo>
                      <a:pt x="5987618" y="2596441"/>
                    </a:lnTo>
                    <a:lnTo>
                      <a:pt x="5985471" y="2585711"/>
                    </a:lnTo>
                    <a:lnTo>
                      <a:pt x="5990239" y="2635781"/>
                    </a:lnTo>
                    <a:lnTo>
                      <a:pt x="5990109" y="2635262"/>
                    </a:lnTo>
                    <a:lnTo>
                      <a:pt x="5985457" y="2585642"/>
                    </a:lnTo>
                    <a:lnTo>
                      <a:pt x="5984994" y="2583329"/>
                    </a:lnTo>
                    <a:lnTo>
                      <a:pt x="5984994" y="2580706"/>
                    </a:lnTo>
                    <a:lnTo>
                      <a:pt x="5984994" y="2580705"/>
                    </a:lnTo>
                    <a:close/>
                    <a:moveTo>
                      <a:pt x="49833" y="2575458"/>
                    </a:moveTo>
                    <a:lnTo>
                      <a:pt x="47209" y="2578082"/>
                    </a:lnTo>
                    <a:lnTo>
                      <a:pt x="44588" y="2593818"/>
                    </a:lnTo>
                    <a:cubicBezTo>
                      <a:pt x="47209" y="2591197"/>
                      <a:pt x="47209" y="2588573"/>
                      <a:pt x="52454" y="2583328"/>
                    </a:cubicBezTo>
                    <a:lnTo>
                      <a:pt x="52454" y="2580706"/>
                    </a:lnTo>
                    <a:lnTo>
                      <a:pt x="52454" y="2578082"/>
                    </a:lnTo>
                    <a:cubicBezTo>
                      <a:pt x="49833" y="2575458"/>
                      <a:pt x="49833" y="2575458"/>
                      <a:pt x="49833" y="2575458"/>
                    </a:cubicBezTo>
                    <a:close/>
                    <a:moveTo>
                      <a:pt x="5852317" y="2574073"/>
                    </a:moveTo>
                    <a:lnTo>
                      <a:pt x="5859104" y="2583327"/>
                    </a:lnTo>
                    <a:lnTo>
                      <a:pt x="5859104" y="2593818"/>
                    </a:lnTo>
                    <a:lnTo>
                      <a:pt x="5861726" y="2612178"/>
                    </a:lnTo>
                    <a:cubicBezTo>
                      <a:pt x="5861726" y="2612178"/>
                      <a:pt x="5861726" y="2612178"/>
                      <a:pt x="5861726" y="2614800"/>
                    </a:cubicBezTo>
                    <a:cubicBezTo>
                      <a:pt x="5864350" y="2630536"/>
                      <a:pt x="5864350" y="2638405"/>
                      <a:pt x="5866972" y="2643651"/>
                    </a:cubicBezTo>
                    <a:lnTo>
                      <a:pt x="5851235" y="2580706"/>
                    </a:lnTo>
                    <a:lnTo>
                      <a:pt x="5850711" y="2578085"/>
                    </a:lnTo>
                    <a:close/>
                    <a:moveTo>
                      <a:pt x="5996796" y="2564970"/>
                    </a:moveTo>
                    <a:lnTo>
                      <a:pt x="5998108" y="2567594"/>
                    </a:lnTo>
                    <a:lnTo>
                      <a:pt x="5998108" y="2575461"/>
                    </a:lnTo>
                    <a:close/>
                    <a:moveTo>
                      <a:pt x="5995484" y="2562346"/>
                    </a:moveTo>
                    <a:lnTo>
                      <a:pt x="5996608" y="2563471"/>
                    </a:lnTo>
                    <a:lnTo>
                      <a:pt x="5996796" y="2564970"/>
                    </a:lnTo>
                    <a:close/>
                    <a:moveTo>
                      <a:pt x="52454" y="2559722"/>
                    </a:moveTo>
                    <a:lnTo>
                      <a:pt x="47209" y="2575458"/>
                    </a:lnTo>
                    <a:cubicBezTo>
                      <a:pt x="49833" y="2564970"/>
                      <a:pt x="52454" y="2562346"/>
                      <a:pt x="52454" y="2559722"/>
                    </a:cubicBezTo>
                    <a:close/>
                    <a:moveTo>
                      <a:pt x="5853860" y="2557100"/>
                    </a:moveTo>
                    <a:cubicBezTo>
                      <a:pt x="5859104" y="2562346"/>
                      <a:pt x="5859104" y="2564970"/>
                      <a:pt x="5861726" y="2567591"/>
                    </a:cubicBezTo>
                    <a:cubicBezTo>
                      <a:pt x="5861726" y="2567591"/>
                      <a:pt x="5861726" y="2564970"/>
                      <a:pt x="5861726" y="2564970"/>
                    </a:cubicBezTo>
                    <a:close/>
                    <a:moveTo>
                      <a:pt x="5995484" y="2554479"/>
                    </a:moveTo>
                    <a:lnTo>
                      <a:pt x="5998108" y="2562346"/>
                    </a:lnTo>
                    <a:lnTo>
                      <a:pt x="5998108" y="2564970"/>
                    </a:lnTo>
                    <a:lnTo>
                      <a:pt x="5996608" y="2563471"/>
                    </a:lnTo>
                    <a:close/>
                    <a:moveTo>
                      <a:pt x="5830254" y="2551855"/>
                    </a:moveTo>
                    <a:lnTo>
                      <a:pt x="5832878" y="2557100"/>
                    </a:lnTo>
                    <a:lnTo>
                      <a:pt x="5832878" y="2559724"/>
                    </a:lnTo>
                    <a:close/>
                    <a:moveTo>
                      <a:pt x="5762064" y="2551855"/>
                    </a:moveTo>
                    <a:cubicBezTo>
                      <a:pt x="5762064" y="2559724"/>
                      <a:pt x="5759442" y="2572837"/>
                      <a:pt x="5759442" y="2588573"/>
                    </a:cubicBezTo>
                    <a:lnTo>
                      <a:pt x="5762064" y="2604309"/>
                    </a:lnTo>
                    <a:cubicBezTo>
                      <a:pt x="5759442" y="2585951"/>
                      <a:pt x="5762064" y="2570215"/>
                      <a:pt x="5762064" y="2551855"/>
                    </a:cubicBezTo>
                    <a:close/>
                    <a:moveTo>
                      <a:pt x="4230409" y="2549234"/>
                    </a:moveTo>
                    <a:cubicBezTo>
                      <a:pt x="4214673" y="2557100"/>
                      <a:pt x="4206806" y="2562346"/>
                      <a:pt x="4204182" y="2578082"/>
                    </a:cubicBezTo>
                    <a:cubicBezTo>
                      <a:pt x="4206806" y="2562346"/>
                      <a:pt x="4214673" y="2559724"/>
                      <a:pt x="4230409" y="2549234"/>
                    </a:cubicBezTo>
                    <a:close/>
                    <a:moveTo>
                      <a:pt x="3907819" y="2549234"/>
                    </a:moveTo>
                    <a:cubicBezTo>
                      <a:pt x="3910440" y="2549234"/>
                      <a:pt x="3913064" y="2549234"/>
                      <a:pt x="3915685" y="2551855"/>
                    </a:cubicBezTo>
                    <a:cubicBezTo>
                      <a:pt x="3913064" y="2549234"/>
                      <a:pt x="3910440" y="2551855"/>
                      <a:pt x="3907819" y="2549234"/>
                    </a:cubicBezTo>
                    <a:close/>
                    <a:moveTo>
                      <a:pt x="3876346" y="2546610"/>
                    </a:moveTo>
                    <a:cubicBezTo>
                      <a:pt x="3873722" y="2549234"/>
                      <a:pt x="3871098" y="2549234"/>
                      <a:pt x="3871098" y="2549234"/>
                    </a:cubicBezTo>
                    <a:cubicBezTo>
                      <a:pt x="3873722" y="2549234"/>
                      <a:pt x="3876346" y="2549234"/>
                      <a:pt x="3878968" y="2546610"/>
                    </a:cubicBezTo>
                    <a:cubicBezTo>
                      <a:pt x="3878968" y="2546610"/>
                      <a:pt x="3878968" y="2546610"/>
                      <a:pt x="3876346" y="2546610"/>
                    </a:cubicBezTo>
                    <a:close/>
                    <a:moveTo>
                      <a:pt x="3805532" y="2543988"/>
                    </a:moveTo>
                    <a:cubicBezTo>
                      <a:pt x="3805532" y="2543988"/>
                      <a:pt x="3805532" y="2543988"/>
                      <a:pt x="3802911" y="2546610"/>
                    </a:cubicBezTo>
                    <a:lnTo>
                      <a:pt x="3800287" y="2564970"/>
                    </a:lnTo>
                    <a:cubicBezTo>
                      <a:pt x="3802911" y="2554479"/>
                      <a:pt x="3802911" y="2549234"/>
                      <a:pt x="3805532" y="2543988"/>
                    </a:cubicBezTo>
                    <a:close/>
                    <a:moveTo>
                      <a:pt x="1195951" y="2530873"/>
                    </a:moveTo>
                    <a:cubicBezTo>
                      <a:pt x="1198572" y="2530873"/>
                      <a:pt x="1201196" y="2533498"/>
                      <a:pt x="1206441" y="2536119"/>
                    </a:cubicBezTo>
                    <a:cubicBezTo>
                      <a:pt x="1203817" y="2533498"/>
                      <a:pt x="1201196" y="2530873"/>
                      <a:pt x="1198572" y="2530873"/>
                    </a:cubicBezTo>
                    <a:cubicBezTo>
                      <a:pt x="1198572" y="2530873"/>
                      <a:pt x="1195951" y="2530873"/>
                      <a:pt x="1195951" y="2530873"/>
                    </a:cubicBezTo>
                    <a:close/>
                    <a:moveTo>
                      <a:pt x="3871098" y="2528252"/>
                    </a:moveTo>
                    <a:cubicBezTo>
                      <a:pt x="3863231" y="2528252"/>
                      <a:pt x="3852741" y="2533498"/>
                      <a:pt x="3844871" y="2536119"/>
                    </a:cubicBezTo>
                    <a:cubicBezTo>
                      <a:pt x="3855365" y="2533498"/>
                      <a:pt x="3863231" y="2530873"/>
                      <a:pt x="3871098" y="2528252"/>
                    </a:cubicBezTo>
                    <a:close/>
                    <a:moveTo>
                      <a:pt x="3892082" y="2525628"/>
                    </a:moveTo>
                    <a:lnTo>
                      <a:pt x="3878968" y="2528252"/>
                    </a:lnTo>
                    <a:cubicBezTo>
                      <a:pt x="3899949" y="2525628"/>
                      <a:pt x="3923552" y="2528252"/>
                      <a:pt x="3944536" y="2528252"/>
                    </a:cubicBezTo>
                    <a:cubicBezTo>
                      <a:pt x="3928800" y="2525628"/>
                      <a:pt x="3910440" y="2525628"/>
                      <a:pt x="3892082" y="2525628"/>
                    </a:cubicBezTo>
                    <a:close/>
                    <a:moveTo>
                      <a:pt x="5990239" y="2520382"/>
                    </a:moveTo>
                    <a:lnTo>
                      <a:pt x="5992863" y="2536118"/>
                    </a:lnTo>
                    <a:lnTo>
                      <a:pt x="5992863" y="2538743"/>
                    </a:lnTo>
                    <a:lnTo>
                      <a:pt x="5992863" y="2541364"/>
                    </a:lnTo>
                    <a:cubicBezTo>
                      <a:pt x="5992863" y="2533497"/>
                      <a:pt x="5992863" y="2528252"/>
                      <a:pt x="5990239" y="2520382"/>
                    </a:cubicBezTo>
                    <a:close/>
                    <a:moveTo>
                      <a:pt x="3732097" y="2491534"/>
                    </a:moveTo>
                    <a:cubicBezTo>
                      <a:pt x="3732097" y="2494156"/>
                      <a:pt x="3734721" y="2494156"/>
                      <a:pt x="3734721" y="2496780"/>
                    </a:cubicBezTo>
                    <a:lnTo>
                      <a:pt x="3738648" y="2501361"/>
                    </a:lnTo>
                    <a:lnTo>
                      <a:pt x="3747833" y="2515137"/>
                    </a:lnTo>
                    <a:lnTo>
                      <a:pt x="3771438" y="2533498"/>
                    </a:lnTo>
                    <a:cubicBezTo>
                      <a:pt x="3768814" y="2530873"/>
                      <a:pt x="3763569" y="2525628"/>
                      <a:pt x="3750457" y="2515137"/>
                    </a:cubicBezTo>
                    <a:lnTo>
                      <a:pt x="3738648" y="2501361"/>
                    </a:lnTo>
                    <a:lnTo>
                      <a:pt x="3737998" y="2500386"/>
                    </a:lnTo>
                    <a:cubicBezTo>
                      <a:pt x="3735375" y="2496780"/>
                      <a:pt x="3733409" y="2494157"/>
                      <a:pt x="3732097" y="2491534"/>
                    </a:cubicBezTo>
                    <a:close/>
                    <a:moveTo>
                      <a:pt x="5234903" y="2481044"/>
                    </a:moveTo>
                    <a:cubicBezTo>
                      <a:pt x="5234903" y="2483665"/>
                      <a:pt x="5234903" y="2486289"/>
                      <a:pt x="5234903" y="2488910"/>
                    </a:cubicBezTo>
                    <a:cubicBezTo>
                      <a:pt x="5234903" y="2491534"/>
                      <a:pt x="5234903" y="2494156"/>
                      <a:pt x="5237524" y="2499401"/>
                    </a:cubicBezTo>
                    <a:cubicBezTo>
                      <a:pt x="5237524" y="2491534"/>
                      <a:pt x="5234903" y="2486289"/>
                      <a:pt x="5234903" y="2481044"/>
                    </a:cubicBezTo>
                    <a:close/>
                    <a:moveTo>
                      <a:pt x="5984993" y="2475798"/>
                    </a:moveTo>
                    <a:cubicBezTo>
                      <a:pt x="5987617" y="2481043"/>
                      <a:pt x="5987617" y="2483665"/>
                      <a:pt x="5987617" y="2486289"/>
                    </a:cubicBezTo>
                    <a:lnTo>
                      <a:pt x="5987617" y="2488913"/>
                    </a:lnTo>
                    <a:lnTo>
                      <a:pt x="5990239" y="2499404"/>
                    </a:lnTo>
                    <a:lnTo>
                      <a:pt x="5992863" y="2515140"/>
                    </a:lnTo>
                    <a:lnTo>
                      <a:pt x="5990239" y="2517761"/>
                    </a:lnTo>
                    <a:close/>
                    <a:moveTo>
                      <a:pt x="5743706" y="2473174"/>
                    </a:moveTo>
                    <a:cubicBezTo>
                      <a:pt x="5743706" y="2473174"/>
                      <a:pt x="5743706" y="2475798"/>
                      <a:pt x="5743706" y="2475798"/>
                    </a:cubicBezTo>
                    <a:cubicBezTo>
                      <a:pt x="5746328" y="2478420"/>
                      <a:pt x="5748952" y="2483665"/>
                      <a:pt x="5748952" y="2488910"/>
                    </a:cubicBezTo>
                    <a:close/>
                    <a:moveTo>
                      <a:pt x="5727511" y="2460521"/>
                    </a:moveTo>
                    <a:lnTo>
                      <a:pt x="5729244" y="2465164"/>
                    </a:lnTo>
                    <a:lnTo>
                      <a:pt x="5729542" y="2466354"/>
                    </a:lnTo>
                    <a:lnTo>
                      <a:pt x="5727340" y="2460692"/>
                    </a:lnTo>
                    <a:close/>
                    <a:moveTo>
                      <a:pt x="4041575" y="2460062"/>
                    </a:moveTo>
                    <a:cubicBezTo>
                      <a:pt x="4007481" y="2483665"/>
                      <a:pt x="4002236" y="2491534"/>
                      <a:pt x="3994366" y="2530873"/>
                    </a:cubicBezTo>
                    <a:cubicBezTo>
                      <a:pt x="4010102" y="2507271"/>
                      <a:pt x="4020593" y="2478420"/>
                      <a:pt x="4041575" y="2460062"/>
                    </a:cubicBezTo>
                    <a:close/>
                    <a:moveTo>
                      <a:pt x="5866972" y="2457438"/>
                    </a:moveTo>
                    <a:cubicBezTo>
                      <a:pt x="5864350" y="2460062"/>
                      <a:pt x="5864350" y="2462683"/>
                      <a:pt x="5864350" y="2462683"/>
                    </a:cubicBezTo>
                    <a:cubicBezTo>
                      <a:pt x="5866972" y="2462683"/>
                      <a:pt x="5866972" y="2460062"/>
                      <a:pt x="5866972" y="2460062"/>
                    </a:cubicBezTo>
                    <a:cubicBezTo>
                      <a:pt x="5866972" y="2460062"/>
                      <a:pt x="5866972" y="2457438"/>
                      <a:pt x="5866972" y="2457438"/>
                    </a:cubicBezTo>
                    <a:close/>
                    <a:moveTo>
                      <a:pt x="5790914" y="2457438"/>
                    </a:moveTo>
                    <a:cubicBezTo>
                      <a:pt x="5793536" y="2460062"/>
                      <a:pt x="5796160" y="2462683"/>
                      <a:pt x="5798782" y="2467929"/>
                    </a:cubicBezTo>
                    <a:cubicBezTo>
                      <a:pt x="5796160" y="2457438"/>
                      <a:pt x="5796160" y="2457438"/>
                      <a:pt x="5790914" y="2457438"/>
                    </a:cubicBezTo>
                    <a:close/>
                    <a:moveTo>
                      <a:pt x="5735836" y="2454817"/>
                    </a:moveTo>
                    <a:cubicBezTo>
                      <a:pt x="5735836" y="2454817"/>
                      <a:pt x="5738460" y="2457438"/>
                      <a:pt x="5738460" y="2462683"/>
                    </a:cubicBezTo>
                    <a:lnTo>
                      <a:pt x="5738460" y="2460062"/>
                    </a:lnTo>
                    <a:cubicBezTo>
                      <a:pt x="5735836" y="2457438"/>
                      <a:pt x="5735836" y="2457438"/>
                      <a:pt x="5735836" y="2454817"/>
                    </a:cubicBezTo>
                    <a:close/>
                    <a:moveTo>
                      <a:pt x="5602080" y="2454814"/>
                    </a:moveTo>
                    <a:lnTo>
                      <a:pt x="5607328" y="2478420"/>
                    </a:lnTo>
                    <a:lnTo>
                      <a:pt x="5607328" y="2486286"/>
                    </a:lnTo>
                    <a:lnTo>
                      <a:pt x="5612571" y="2496777"/>
                    </a:lnTo>
                    <a:lnTo>
                      <a:pt x="5612571" y="2509889"/>
                    </a:lnTo>
                    <a:lnTo>
                      <a:pt x="5612571" y="2515137"/>
                    </a:lnTo>
                    <a:cubicBezTo>
                      <a:pt x="5617816" y="2523004"/>
                      <a:pt x="5620440" y="2530874"/>
                      <a:pt x="5620440" y="2536116"/>
                    </a:cubicBezTo>
                    <a:lnTo>
                      <a:pt x="5620440" y="2541364"/>
                    </a:lnTo>
                    <a:lnTo>
                      <a:pt x="5620440" y="2543986"/>
                    </a:lnTo>
                    <a:lnTo>
                      <a:pt x="5620440" y="2546610"/>
                    </a:lnTo>
                    <a:lnTo>
                      <a:pt x="5620440" y="2554476"/>
                    </a:lnTo>
                    <a:cubicBezTo>
                      <a:pt x="5620440" y="2551855"/>
                      <a:pt x="5623062" y="2551855"/>
                      <a:pt x="5625686" y="2551855"/>
                    </a:cubicBezTo>
                    <a:cubicBezTo>
                      <a:pt x="5625686" y="2554476"/>
                      <a:pt x="5625686" y="2554476"/>
                      <a:pt x="5625686" y="2557100"/>
                    </a:cubicBezTo>
                    <a:cubicBezTo>
                      <a:pt x="5623062" y="2557100"/>
                      <a:pt x="5620440" y="2557100"/>
                      <a:pt x="5620440" y="2557100"/>
                    </a:cubicBezTo>
                    <a:lnTo>
                      <a:pt x="5620440" y="2559722"/>
                    </a:lnTo>
                    <a:lnTo>
                      <a:pt x="5620440" y="2562343"/>
                    </a:lnTo>
                    <a:lnTo>
                      <a:pt x="5620440" y="2564967"/>
                    </a:lnTo>
                    <a:lnTo>
                      <a:pt x="5620440" y="2570213"/>
                    </a:lnTo>
                    <a:lnTo>
                      <a:pt x="5623062" y="2578082"/>
                    </a:lnTo>
                    <a:cubicBezTo>
                      <a:pt x="5625686" y="2580703"/>
                      <a:pt x="5625686" y="2585949"/>
                      <a:pt x="5625686" y="2588570"/>
                    </a:cubicBezTo>
                    <a:lnTo>
                      <a:pt x="5625686" y="2599064"/>
                    </a:lnTo>
                    <a:cubicBezTo>
                      <a:pt x="5623062" y="2601685"/>
                      <a:pt x="5623062" y="2601685"/>
                      <a:pt x="5620440" y="2601685"/>
                    </a:cubicBezTo>
                    <a:cubicBezTo>
                      <a:pt x="5615195" y="2601685"/>
                      <a:pt x="5612571" y="2596440"/>
                      <a:pt x="5609949" y="2578082"/>
                    </a:cubicBezTo>
                    <a:lnTo>
                      <a:pt x="5607328" y="2559722"/>
                    </a:lnTo>
                    <a:cubicBezTo>
                      <a:pt x="5607328" y="2554476"/>
                      <a:pt x="5607328" y="2551855"/>
                      <a:pt x="5607328" y="2549231"/>
                    </a:cubicBezTo>
                    <a:cubicBezTo>
                      <a:pt x="5602080" y="2533495"/>
                      <a:pt x="5602080" y="2533495"/>
                      <a:pt x="5602080" y="2525628"/>
                    </a:cubicBezTo>
                    <a:lnTo>
                      <a:pt x="5599458" y="2520383"/>
                    </a:lnTo>
                    <a:lnTo>
                      <a:pt x="5594213" y="2507268"/>
                    </a:lnTo>
                    <a:cubicBezTo>
                      <a:pt x="5594213" y="2507268"/>
                      <a:pt x="5596834" y="2504647"/>
                      <a:pt x="5599458" y="2504647"/>
                    </a:cubicBezTo>
                    <a:lnTo>
                      <a:pt x="5596834" y="2496777"/>
                    </a:lnTo>
                    <a:cubicBezTo>
                      <a:pt x="5594213" y="2481041"/>
                      <a:pt x="5594213" y="2481041"/>
                      <a:pt x="5602080" y="2454814"/>
                    </a:cubicBezTo>
                    <a:close/>
                    <a:moveTo>
                      <a:pt x="23606" y="2452193"/>
                    </a:moveTo>
                    <a:lnTo>
                      <a:pt x="20982" y="2457438"/>
                    </a:lnTo>
                    <a:lnTo>
                      <a:pt x="20982" y="2462684"/>
                    </a:lnTo>
                    <a:cubicBezTo>
                      <a:pt x="20982" y="2460062"/>
                      <a:pt x="23606" y="2454814"/>
                      <a:pt x="23606" y="2452193"/>
                    </a:cubicBezTo>
                    <a:close/>
                    <a:moveTo>
                      <a:pt x="4356298" y="2452193"/>
                    </a:moveTo>
                    <a:cubicBezTo>
                      <a:pt x="4353677" y="2457438"/>
                      <a:pt x="4345808" y="2457438"/>
                      <a:pt x="4345808" y="2457438"/>
                    </a:cubicBezTo>
                    <a:cubicBezTo>
                      <a:pt x="4332695" y="2460062"/>
                      <a:pt x="4324826" y="2467929"/>
                      <a:pt x="4322205" y="2467929"/>
                    </a:cubicBezTo>
                    <a:cubicBezTo>
                      <a:pt x="4330071" y="2457438"/>
                      <a:pt x="4348432" y="2465308"/>
                      <a:pt x="4356298" y="2452193"/>
                    </a:cubicBezTo>
                    <a:close/>
                    <a:moveTo>
                      <a:pt x="5982369" y="2449571"/>
                    </a:moveTo>
                    <a:cubicBezTo>
                      <a:pt x="5982369" y="2452192"/>
                      <a:pt x="5984993" y="2457438"/>
                      <a:pt x="5984993" y="2462686"/>
                    </a:cubicBezTo>
                    <a:lnTo>
                      <a:pt x="5984993" y="2465307"/>
                    </a:lnTo>
                    <a:close/>
                    <a:moveTo>
                      <a:pt x="5237524" y="2441702"/>
                    </a:moveTo>
                    <a:cubicBezTo>
                      <a:pt x="5234903" y="2444326"/>
                      <a:pt x="5234903" y="2444326"/>
                      <a:pt x="5234903" y="2444326"/>
                    </a:cubicBezTo>
                    <a:cubicBezTo>
                      <a:pt x="5234903" y="2446947"/>
                      <a:pt x="5234903" y="2446947"/>
                      <a:pt x="5234903" y="2449571"/>
                    </a:cubicBezTo>
                    <a:cubicBezTo>
                      <a:pt x="5237524" y="2446947"/>
                      <a:pt x="5237524" y="2444326"/>
                      <a:pt x="5237524" y="2441702"/>
                    </a:cubicBezTo>
                    <a:close/>
                    <a:moveTo>
                      <a:pt x="25103" y="2436835"/>
                    </a:moveTo>
                    <a:lnTo>
                      <a:pt x="23606" y="2444323"/>
                    </a:lnTo>
                    <a:cubicBezTo>
                      <a:pt x="23606" y="2444323"/>
                      <a:pt x="23606" y="2444323"/>
                      <a:pt x="23606" y="2441702"/>
                    </a:cubicBezTo>
                    <a:lnTo>
                      <a:pt x="23606" y="2439081"/>
                    </a:lnTo>
                    <a:close/>
                    <a:moveTo>
                      <a:pt x="26227" y="2433835"/>
                    </a:moveTo>
                    <a:lnTo>
                      <a:pt x="26227" y="2435148"/>
                    </a:lnTo>
                    <a:lnTo>
                      <a:pt x="25103" y="2436835"/>
                    </a:lnTo>
                    <a:lnTo>
                      <a:pt x="25353" y="2435585"/>
                    </a:lnTo>
                    <a:close/>
                    <a:moveTo>
                      <a:pt x="4201561" y="2420720"/>
                    </a:moveTo>
                    <a:cubicBezTo>
                      <a:pt x="4175334" y="2433835"/>
                      <a:pt x="4143861" y="2444326"/>
                      <a:pt x="4117634" y="2452193"/>
                    </a:cubicBezTo>
                    <a:cubicBezTo>
                      <a:pt x="4135992" y="2444326"/>
                      <a:pt x="4151728" y="2441702"/>
                      <a:pt x="4170088" y="2433835"/>
                    </a:cubicBezTo>
                    <a:cubicBezTo>
                      <a:pt x="4175334" y="2433835"/>
                      <a:pt x="4183200" y="2431211"/>
                      <a:pt x="4188446" y="2428590"/>
                    </a:cubicBezTo>
                    <a:cubicBezTo>
                      <a:pt x="4193691" y="2425966"/>
                      <a:pt x="4196315" y="2423344"/>
                      <a:pt x="4201561" y="2420720"/>
                    </a:cubicBezTo>
                    <a:close/>
                    <a:moveTo>
                      <a:pt x="5245394" y="2407608"/>
                    </a:moveTo>
                    <a:cubicBezTo>
                      <a:pt x="5245394" y="2415475"/>
                      <a:pt x="5245394" y="2425966"/>
                      <a:pt x="5245394" y="2433835"/>
                    </a:cubicBezTo>
                    <a:cubicBezTo>
                      <a:pt x="5245394" y="2433835"/>
                      <a:pt x="5242770" y="2436456"/>
                      <a:pt x="5242770" y="2436456"/>
                    </a:cubicBezTo>
                    <a:cubicBezTo>
                      <a:pt x="5242770" y="2433835"/>
                      <a:pt x="5242770" y="2433835"/>
                      <a:pt x="5248015" y="2433835"/>
                    </a:cubicBezTo>
                    <a:close/>
                    <a:moveTo>
                      <a:pt x="5717479" y="2402363"/>
                    </a:moveTo>
                    <a:cubicBezTo>
                      <a:pt x="5725346" y="2412854"/>
                      <a:pt x="5730591" y="2423344"/>
                      <a:pt x="5730591" y="2436456"/>
                    </a:cubicBezTo>
                    <a:cubicBezTo>
                      <a:pt x="5730591" y="2425966"/>
                      <a:pt x="5727970" y="2418099"/>
                      <a:pt x="5717479" y="2402363"/>
                    </a:cubicBezTo>
                    <a:close/>
                    <a:moveTo>
                      <a:pt x="5984993" y="2402362"/>
                    </a:moveTo>
                    <a:lnTo>
                      <a:pt x="5985867" y="2410227"/>
                    </a:lnTo>
                    <a:lnTo>
                      <a:pt x="5984993" y="2404984"/>
                    </a:lnTo>
                    <a:close/>
                    <a:moveTo>
                      <a:pt x="5279488" y="2384003"/>
                    </a:moveTo>
                    <a:cubicBezTo>
                      <a:pt x="5274242" y="2391872"/>
                      <a:pt x="5266376" y="2397117"/>
                      <a:pt x="5261130" y="2399739"/>
                    </a:cubicBezTo>
                    <a:cubicBezTo>
                      <a:pt x="5261130" y="2397117"/>
                      <a:pt x="5263751" y="2397117"/>
                      <a:pt x="5266376" y="2397117"/>
                    </a:cubicBezTo>
                    <a:cubicBezTo>
                      <a:pt x="5268997" y="2397117"/>
                      <a:pt x="5271621" y="2397117"/>
                      <a:pt x="5274242" y="2394493"/>
                    </a:cubicBezTo>
                    <a:close/>
                    <a:moveTo>
                      <a:pt x="34097" y="2378757"/>
                    </a:moveTo>
                    <a:lnTo>
                      <a:pt x="34097" y="2383997"/>
                    </a:lnTo>
                    <a:lnTo>
                      <a:pt x="31473" y="2399739"/>
                    </a:lnTo>
                    <a:cubicBezTo>
                      <a:pt x="31473" y="2391869"/>
                      <a:pt x="34097" y="2386627"/>
                      <a:pt x="34097" y="2378757"/>
                    </a:cubicBezTo>
                    <a:close/>
                    <a:moveTo>
                      <a:pt x="3637679" y="2378757"/>
                    </a:moveTo>
                    <a:cubicBezTo>
                      <a:pt x="3637679" y="2381381"/>
                      <a:pt x="3640304" y="2381381"/>
                      <a:pt x="3640304" y="2381381"/>
                    </a:cubicBezTo>
                    <a:lnTo>
                      <a:pt x="3648170" y="2384003"/>
                    </a:lnTo>
                    <a:cubicBezTo>
                      <a:pt x="3645549" y="2384003"/>
                      <a:pt x="3642925" y="2381381"/>
                      <a:pt x="3637679" y="2378757"/>
                    </a:cubicBezTo>
                    <a:close/>
                    <a:moveTo>
                      <a:pt x="4280242" y="2349909"/>
                    </a:moveTo>
                    <a:cubicBezTo>
                      <a:pt x="4277617" y="2349909"/>
                      <a:pt x="4277617" y="2352530"/>
                      <a:pt x="4274996" y="2355154"/>
                    </a:cubicBezTo>
                    <a:cubicBezTo>
                      <a:pt x="4277617" y="2355154"/>
                      <a:pt x="4277617" y="2355154"/>
                      <a:pt x="4280242" y="2352530"/>
                    </a:cubicBezTo>
                    <a:cubicBezTo>
                      <a:pt x="4280242" y="2352530"/>
                      <a:pt x="4280242" y="2352530"/>
                      <a:pt x="4280242" y="2349909"/>
                    </a:cubicBezTo>
                    <a:close/>
                    <a:moveTo>
                      <a:pt x="4298599" y="2347285"/>
                    </a:moveTo>
                    <a:cubicBezTo>
                      <a:pt x="4295978" y="2360400"/>
                      <a:pt x="4285487" y="2373512"/>
                      <a:pt x="4269751" y="2384003"/>
                    </a:cubicBezTo>
                    <a:cubicBezTo>
                      <a:pt x="4274996" y="2384003"/>
                      <a:pt x="4277617" y="2378757"/>
                      <a:pt x="4282863" y="2376136"/>
                    </a:cubicBezTo>
                    <a:cubicBezTo>
                      <a:pt x="4293354" y="2368266"/>
                      <a:pt x="4295978" y="2365645"/>
                      <a:pt x="4298599" y="2352530"/>
                    </a:cubicBezTo>
                    <a:cubicBezTo>
                      <a:pt x="4298599" y="2349909"/>
                      <a:pt x="4298599" y="2349909"/>
                      <a:pt x="4298599" y="2347285"/>
                    </a:cubicBezTo>
                    <a:close/>
                    <a:moveTo>
                      <a:pt x="44588" y="2321058"/>
                    </a:moveTo>
                    <a:lnTo>
                      <a:pt x="41963" y="2386627"/>
                    </a:lnTo>
                    <a:lnTo>
                      <a:pt x="39342" y="2397118"/>
                    </a:lnTo>
                    <a:lnTo>
                      <a:pt x="36718" y="2404984"/>
                    </a:lnTo>
                    <a:cubicBezTo>
                      <a:pt x="36718" y="2412854"/>
                      <a:pt x="36718" y="2420720"/>
                      <a:pt x="34097" y="2428587"/>
                    </a:cubicBezTo>
                    <a:lnTo>
                      <a:pt x="31473" y="2444323"/>
                    </a:lnTo>
                    <a:lnTo>
                      <a:pt x="31473" y="2446947"/>
                    </a:lnTo>
                    <a:cubicBezTo>
                      <a:pt x="31473" y="2460062"/>
                      <a:pt x="31473" y="2470550"/>
                      <a:pt x="28852" y="2486289"/>
                    </a:cubicBezTo>
                    <a:lnTo>
                      <a:pt x="28852" y="2494156"/>
                    </a:lnTo>
                    <a:cubicBezTo>
                      <a:pt x="26227" y="2496777"/>
                      <a:pt x="26227" y="2502025"/>
                      <a:pt x="26227" y="2504647"/>
                    </a:cubicBezTo>
                    <a:lnTo>
                      <a:pt x="26227" y="2509892"/>
                    </a:lnTo>
                    <a:cubicBezTo>
                      <a:pt x="26227" y="2509892"/>
                      <a:pt x="26227" y="2512516"/>
                      <a:pt x="26227" y="2512516"/>
                    </a:cubicBezTo>
                    <a:cubicBezTo>
                      <a:pt x="26227" y="2512516"/>
                      <a:pt x="28852" y="2512516"/>
                      <a:pt x="28852" y="2512516"/>
                    </a:cubicBezTo>
                    <a:lnTo>
                      <a:pt x="30762" y="2517978"/>
                    </a:lnTo>
                    <a:lnTo>
                      <a:pt x="31473" y="2515137"/>
                    </a:lnTo>
                    <a:lnTo>
                      <a:pt x="34094" y="2504646"/>
                    </a:lnTo>
                    <a:cubicBezTo>
                      <a:pt x="34094" y="2512516"/>
                      <a:pt x="31473" y="2517761"/>
                      <a:pt x="31473" y="2525628"/>
                    </a:cubicBezTo>
                    <a:lnTo>
                      <a:pt x="31322" y="2526839"/>
                    </a:lnTo>
                    <a:lnTo>
                      <a:pt x="31473" y="2533495"/>
                    </a:lnTo>
                    <a:lnTo>
                      <a:pt x="31473" y="2546610"/>
                    </a:lnTo>
                    <a:lnTo>
                      <a:pt x="31473" y="2551855"/>
                    </a:lnTo>
                    <a:lnTo>
                      <a:pt x="31473" y="2554479"/>
                    </a:lnTo>
                    <a:lnTo>
                      <a:pt x="31473" y="2557101"/>
                    </a:lnTo>
                    <a:lnTo>
                      <a:pt x="31473" y="2562346"/>
                    </a:lnTo>
                    <a:cubicBezTo>
                      <a:pt x="31473" y="2559722"/>
                      <a:pt x="31473" y="2557101"/>
                      <a:pt x="34097" y="2554479"/>
                    </a:cubicBezTo>
                    <a:lnTo>
                      <a:pt x="36718" y="2549231"/>
                    </a:lnTo>
                    <a:lnTo>
                      <a:pt x="36718" y="2536119"/>
                    </a:lnTo>
                    <a:cubicBezTo>
                      <a:pt x="36718" y="2525628"/>
                      <a:pt x="36718" y="2525628"/>
                      <a:pt x="39342" y="2512516"/>
                    </a:cubicBezTo>
                    <a:lnTo>
                      <a:pt x="39342" y="2515137"/>
                    </a:lnTo>
                    <a:lnTo>
                      <a:pt x="39342" y="2517762"/>
                    </a:lnTo>
                    <a:lnTo>
                      <a:pt x="44588" y="2504647"/>
                    </a:lnTo>
                    <a:lnTo>
                      <a:pt x="41963" y="2523004"/>
                    </a:lnTo>
                    <a:lnTo>
                      <a:pt x="41963" y="2533495"/>
                    </a:lnTo>
                    <a:lnTo>
                      <a:pt x="39342" y="2541364"/>
                    </a:lnTo>
                    <a:lnTo>
                      <a:pt x="39342" y="2543988"/>
                    </a:lnTo>
                    <a:lnTo>
                      <a:pt x="41963" y="2546610"/>
                    </a:lnTo>
                    <a:cubicBezTo>
                      <a:pt x="44588" y="2546610"/>
                      <a:pt x="44588" y="2546610"/>
                      <a:pt x="44588" y="2546610"/>
                    </a:cubicBezTo>
                    <a:cubicBezTo>
                      <a:pt x="47209" y="2546610"/>
                      <a:pt x="47209" y="2549231"/>
                      <a:pt x="47209" y="2549231"/>
                    </a:cubicBezTo>
                    <a:cubicBezTo>
                      <a:pt x="49833" y="2549231"/>
                      <a:pt x="49833" y="2549231"/>
                      <a:pt x="49833" y="2549231"/>
                    </a:cubicBezTo>
                    <a:lnTo>
                      <a:pt x="52454" y="2536119"/>
                    </a:lnTo>
                    <a:cubicBezTo>
                      <a:pt x="49833" y="2541364"/>
                      <a:pt x="49833" y="2546610"/>
                      <a:pt x="49833" y="2551855"/>
                    </a:cubicBezTo>
                    <a:cubicBezTo>
                      <a:pt x="52454" y="2551855"/>
                      <a:pt x="52454" y="2551855"/>
                      <a:pt x="52454" y="2551855"/>
                    </a:cubicBezTo>
                    <a:lnTo>
                      <a:pt x="70815" y="2549231"/>
                    </a:lnTo>
                    <a:lnTo>
                      <a:pt x="60324" y="2562346"/>
                    </a:lnTo>
                    <a:lnTo>
                      <a:pt x="60324" y="2570215"/>
                    </a:lnTo>
                    <a:lnTo>
                      <a:pt x="57700" y="2575458"/>
                    </a:lnTo>
                    <a:lnTo>
                      <a:pt x="57700" y="2580706"/>
                    </a:lnTo>
                    <a:cubicBezTo>
                      <a:pt x="57700" y="2596442"/>
                      <a:pt x="55078" y="2606933"/>
                      <a:pt x="52454" y="2612176"/>
                    </a:cubicBezTo>
                    <a:lnTo>
                      <a:pt x="49833" y="2612176"/>
                    </a:lnTo>
                    <a:lnTo>
                      <a:pt x="49833" y="2617424"/>
                    </a:lnTo>
                    <a:lnTo>
                      <a:pt x="49833" y="2620045"/>
                    </a:lnTo>
                    <a:cubicBezTo>
                      <a:pt x="49833" y="2625291"/>
                      <a:pt x="52454" y="2630536"/>
                      <a:pt x="52454" y="2633160"/>
                    </a:cubicBezTo>
                    <a:lnTo>
                      <a:pt x="55078" y="2620045"/>
                    </a:lnTo>
                    <a:cubicBezTo>
                      <a:pt x="52454" y="2630536"/>
                      <a:pt x="49833" y="2638403"/>
                      <a:pt x="49833" y="2648896"/>
                    </a:cubicBezTo>
                    <a:lnTo>
                      <a:pt x="49833" y="2651518"/>
                    </a:lnTo>
                    <a:lnTo>
                      <a:pt x="55078" y="2641027"/>
                    </a:lnTo>
                    <a:lnTo>
                      <a:pt x="47209" y="2672499"/>
                    </a:lnTo>
                    <a:lnTo>
                      <a:pt x="47209" y="2675123"/>
                    </a:lnTo>
                    <a:lnTo>
                      <a:pt x="52454" y="2677744"/>
                    </a:lnTo>
                    <a:lnTo>
                      <a:pt x="49833" y="2682990"/>
                    </a:lnTo>
                    <a:cubicBezTo>
                      <a:pt x="52454" y="2682990"/>
                      <a:pt x="52454" y="2688235"/>
                      <a:pt x="52454" y="2696105"/>
                    </a:cubicBezTo>
                    <a:cubicBezTo>
                      <a:pt x="52454" y="2696105"/>
                      <a:pt x="52454" y="2698726"/>
                      <a:pt x="52454" y="2698726"/>
                    </a:cubicBezTo>
                    <a:cubicBezTo>
                      <a:pt x="57700" y="2719708"/>
                      <a:pt x="62945" y="2766916"/>
                      <a:pt x="60324" y="2793143"/>
                    </a:cubicBezTo>
                    <a:lnTo>
                      <a:pt x="60324" y="2801012"/>
                    </a:lnTo>
                    <a:cubicBezTo>
                      <a:pt x="60324" y="2801012"/>
                      <a:pt x="70815" y="2848218"/>
                      <a:pt x="70815" y="2853466"/>
                    </a:cubicBezTo>
                    <a:lnTo>
                      <a:pt x="70815" y="2863954"/>
                    </a:lnTo>
                    <a:lnTo>
                      <a:pt x="73436" y="2861333"/>
                    </a:lnTo>
                    <a:cubicBezTo>
                      <a:pt x="78681" y="2869203"/>
                      <a:pt x="78681" y="2871824"/>
                      <a:pt x="81306" y="2877069"/>
                    </a:cubicBezTo>
                    <a:lnTo>
                      <a:pt x="83927" y="2871824"/>
                    </a:lnTo>
                    <a:lnTo>
                      <a:pt x="86551" y="2871824"/>
                    </a:lnTo>
                    <a:cubicBezTo>
                      <a:pt x="86551" y="2874445"/>
                      <a:pt x="89172" y="2874445"/>
                      <a:pt x="89172" y="2877069"/>
                    </a:cubicBezTo>
                    <a:cubicBezTo>
                      <a:pt x="89172" y="2877069"/>
                      <a:pt x="91796" y="2874445"/>
                      <a:pt x="91796" y="2874445"/>
                    </a:cubicBezTo>
                    <a:cubicBezTo>
                      <a:pt x="94417" y="2879693"/>
                      <a:pt x="97041" y="2882315"/>
                      <a:pt x="99663" y="2887560"/>
                    </a:cubicBezTo>
                    <a:lnTo>
                      <a:pt x="104908" y="2898051"/>
                    </a:lnTo>
                    <a:lnTo>
                      <a:pt x="104908" y="2900672"/>
                    </a:lnTo>
                    <a:lnTo>
                      <a:pt x="107532" y="2913787"/>
                    </a:lnTo>
                    <a:lnTo>
                      <a:pt x="107532" y="2900672"/>
                    </a:lnTo>
                    <a:lnTo>
                      <a:pt x="110154" y="2903296"/>
                    </a:lnTo>
                    <a:cubicBezTo>
                      <a:pt x="115399" y="2911166"/>
                      <a:pt x="120644" y="2921656"/>
                      <a:pt x="123268" y="2929523"/>
                    </a:cubicBezTo>
                    <a:lnTo>
                      <a:pt x="133759" y="2942635"/>
                    </a:lnTo>
                    <a:lnTo>
                      <a:pt x="136381" y="2955750"/>
                    </a:lnTo>
                    <a:lnTo>
                      <a:pt x="136381" y="2958374"/>
                    </a:lnTo>
                    <a:cubicBezTo>
                      <a:pt x="139005" y="2958374"/>
                      <a:pt x="139005" y="2960995"/>
                      <a:pt x="141626" y="2960995"/>
                    </a:cubicBezTo>
                    <a:lnTo>
                      <a:pt x="141626" y="2968862"/>
                    </a:lnTo>
                    <a:lnTo>
                      <a:pt x="144250" y="2984601"/>
                    </a:lnTo>
                    <a:lnTo>
                      <a:pt x="146872" y="3002959"/>
                    </a:lnTo>
                    <a:cubicBezTo>
                      <a:pt x="146872" y="3005580"/>
                      <a:pt x="146872" y="3005580"/>
                      <a:pt x="146872" y="3008204"/>
                    </a:cubicBezTo>
                    <a:cubicBezTo>
                      <a:pt x="146872" y="3010828"/>
                      <a:pt x="146872" y="3010828"/>
                      <a:pt x="146872" y="3010828"/>
                    </a:cubicBezTo>
                    <a:cubicBezTo>
                      <a:pt x="146872" y="3010828"/>
                      <a:pt x="146872" y="3013449"/>
                      <a:pt x="146872" y="3013449"/>
                    </a:cubicBezTo>
                    <a:cubicBezTo>
                      <a:pt x="146872" y="3013449"/>
                      <a:pt x="149495" y="3010828"/>
                      <a:pt x="149495" y="3016073"/>
                    </a:cubicBezTo>
                    <a:cubicBezTo>
                      <a:pt x="152117" y="3034431"/>
                      <a:pt x="152117" y="3034431"/>
                      <a:pt x="152117" y="3052791"/>
                    </a:cubicBezTo>
                    <a:cubicBezTo>
                      <a:pt x="154741" y="3050167"/>
                      <a:pt x="154741" y="3050167"/>
                      <a:pt x="154741" y="3047543"/>
                    </a:cubicBezTo>
                    <a:cubicBezTo>
                      <a:pt x="157363" y="3079018"/>
                      <a:pt x="162607" y="3113112"/>
                      <a:pt x="162607" y="3144584"/>
                    </a:cubicBezTo>
                    <a:cubicBezTo>
                      <a:pt x="178344" y="3191792"/>
                      <a:pt x="178344" y="3191792"/>
                      <a:pt x="175722" y="3202283"/>
                    </a:cubicBezTo>
                    <a:cubicBezTo>
                      <a:pt x="175722" y="3207529"/>
                      <a:pt x="175722" y="3218019"/>
                      <a:pt x="173098" y="3223265"/>
                    </a:cubicBezTo>
                    <a:lnTo>
                      <a:pt x="170477" y="3233756"/>
                    </a:lnTo>
                    <a:lnTo>
                      <a:pt x="167853" y="3249492"/>
                    </a:lnTo>
                    <a:lnTo>
                      <a:pt x="166281" y="3258931"/>
                    </a:lnTo>
                    <a:lnTo>
                      <a:pt x="170475" y="3254737"/>
                    </a:lnTo>
                    <a:cubicBezTo>
                      <a:pt x="170475" y="3254737"/>
                      <a:pt x="173100" y="3254737"/>
                      <a:pt x="173100" y="3254737"/>
                    </a:cubicBezTo>
                    <a:cubicBezTo>
                      <a:pt x="173100" y="3254737"/>
                      <a:pt x="175720" y="3257358"/>
                      <a:pt x="175720" y="3259982"/>
                    </a:cubicBezTo>
                    <a:cubicBezTo>
                      <a:pt x="175720" y="3262607"/>
                      <a:pt x="173100" y="3275718"/>
                      <a:pt x="170475" y="3270473"/>
                    </a:cubicBezTo>
                    <a:lnTo>
                      <a:pt x="165887" y="3261297"/>
                    </a:lnTo>
                    <a:lnTo>
                      <a:pt x="165232" y="3265228"/>
                    </a:lnTo>
                    <a:cubicBezTo>
                      <a:pt x="162607" y="3273097"/>
                      <a:pt x="159986" y="3283585"/>
                      <a:pt x="159986" y="3291455"/>
                    </a:cubicBezTo>
                    <a:cubicBezTo>
                      <a:pt x="159986" y="3291455"/>
                      <a:pt x="162607" y="3299324"/>
                      <a:pt x="162607" y="3304570"/>
                    </a:cubicBezTo>
                    <a:lnTo>
                      <a:pt x="162607" y="3309812"/>
                    </a:lnTo>
                    <a:cubicBezTo>
                      <a:pt x="162607" y="3333418"/>
                      <a:pt x="157363" y="3338663"/>
                      <a:pt x="157363" y="3338663"/>
                    </a:cubicBezTo>
                    <a:cubicBezTo>
                      <a:pt x="157363" y="3333418"/>
                      <a:pt x="157363" y="3325551"/>
                      <a:pt x="157363" y="3322927"/>
                    </a:cubicBezTo>
                    <a:cubicBezTo>
                      <a:pt x="158674" y="3321616"/>
                      <a:pt x="158674" y="3318994"/>
                      <a:pt x="158346" y="3316043"/>
                    </a:cubicBezTo>
                    <a:lnTo>
                      <a:pt x="157968" y="3312638"/>
                    </a:lnTo>
                    <a:lnTo>
                      <a:pt x="157363" y="3315060"/>
                    </a:lnTo>
                    <a:lnTo>
                      <a:pt x="157854" y="3311616"/>
                    </a:lnTo>
                    <a:lnTo>
                      <a:pt x="157363" y="3307191"/>
                    </a:lnTo>
                    <a:cubicBezTo>
                      <a:pt x="157363" y="3315060"/>
                      <a:pt x="154741" y="3322927"/>
                      <a:pt x="152117" y="3330797"/>
                    </a:cubicBezTo>
                    <a:cubicBezTo>
                      <a:pt x="152117" y="3336039"/>
                      <a:pt x="152117" y="3343909"/>
                      <a:pt x="154741" y="3349154"/>
                    </a:cubicBezTo>
                    <a:lnTo>
                      <a:pt x="159986" y="3343909"/>
                    </a:lnTo>
                    <a:cubicBezTo>
                      <a:pt x="162607" y="3336039"/>
                      <a:pt x="167853" y="3322927"/>
                      <a:pt x="170477" y="3315060"/>
                    </a:cubicBezTo>
                    <a:cubicBezTo>
                      <a:pt x="173098" y="3322927"/>
                      <a:pt x="173098" y="3333418"/>
                      <a:pt x="175722" y="3343909"/>
                    </a:cubicBezTo>
                    <a:lnTo>
                      <a:pt x="173098" y="3328173"/>
                    </a:lnTo>
                    <a:cubicBezTo>
                      <a:pt x="173098" y="3328173"/>
                      <a:pt x="173098" y="3330797"/>
                      <a:pt x="175722" y="3330797"/>
                    </a:cubicBezTo>
                    <a:cubicBezTo>
                      <a:pt x="175722" y="3328173"/>
                      <a:pt x="175722" y="3328173"/>
                      <a:pt x="175722" y="3325551"/>
                    </a:cubicBezTo>
                    <a:cubicBezTo>
                      <a:pt x="175722" y="3325551"/>
                      <a:pt x="173098" y="3322927"/>
                      <a:pt x="173098" y="3322927"/>
                    </a:cubicBezTo>
                    <a:lnTo>
                      <a:pt x="173098" y="3309812"/>
                    </a:lnTo>
                    <a:lnTo>
                      <a:pt x="170477" y="3299324"/>
                    </a:lnTo>
                    <a:lnTo>
                      <a:pt x="175722" y="3304570"/>
                    </a:lnTo>
                    <a:cubicBezTo>
                      <a:pt x="171788" y="3296702"/>
                      <a:pt x="170805" y="3282932"/>
                      <a:pt x="172772" y="3276540"/>
                    </a:cubicBezTo>
                    <a:lnTo>
                      <a:pt x="173906" y="3275216"/>
                    </a:lnTo>
                    <a:lnTo>
                      <a:pt x="173755" y="3274736"/>
                    </a:lnTo>
                    <a:cubicBezTo>
                      <a:pt x="173755" y="3272441"/>
                      <a:pt x="174410" y="3270473"/>
                      <a:pt x="175720" y="3270473"/>
                    </a:cubicBezTo>
                    <a:cubicBezTo>
                      <a:pt x="177032" y="3270473"/>
                      <a:pt x="178343" y="3271784"/>
                      <a:pt x="179327" y="3273424"/>
                    </a:cubicBezTo>
                    <a:lnTo>
                      <a:pt x="180964" y="3278339"/>
                    </a:lnTo>
                    <a:lnTo>
                      <a:pt x="188835" y="3286209"/>
                    </a:lnTo>
                    <a:cubicBezTo>
                      <a:pt x="188835" y="3273097"/>
                      <a:pt x="204571" y="3294079"/>
                      <a:pt x="204571" y="3294079"/>
                    </a:cubicBezTo>
                    <a:cubicBezTo>
                      <a:pt x="204571" y="3294079"/>
                      <a:pt x="207195" y="3296700"/>
                      <a:pt x="207195" y="3301946"/>
                    </a:cubicBezTo>
                    <a:cubicBezTo>
                      <a:pt x="207195" y="3325551"/>
                      <a:pt x="207195" y="3375381"/>
                      <a:pt x="196704" y="3364890"/>
                    </a:cubicBezTo>
                    <a:cubicBezTo>
                      <a:pt x="194080" y="3364890"/>
                      <a:pt x="194080" y="3362266"/>
                      <a:pt x="194080" y="3359645"/>
                    </a:cubicBezTo>
                    <a:cubicBezTo>
                      <a:pt x="194080" y="3364890"/>
                      <a:pt x="191459" y="3370136"/>
                      <a:pt x="191459" y="3372760"/>
                    </a:cubicBezTo>
                    <a:lnTo>
                      <a:pt x="188835" y="3367512"/>
                    </a:lnTo>
                    <a:cubicBezTo>
                      <a:pt x="188835" y="3367512"/>
                      <a:pt x="188835" y="3370136"/>
                      <a:pt x="188835" y="3370136"/>
                    </a:cubicBezTo>
                    <a:cubicBezTo>
                      <a:pt x="186213" y="3370136"/>
                      <a:pt x="186213" y="3370136"/>
                      <a:pt x="186213" y="3370136"/>
                    </a:cubicBezTo>
                    <a:cubicBezTo>
                      <a:pt x="186213" y="3367512"/>
                      <a:pt x="183589" y="3367512"/>
                      <a:pt x="180968" y="3367512"/>
                    </a:cubicBezTo>
                    <a:cubicBezTo>
                      <a:pt x="180968" y="3370136"/>
                      <a:pt x="183589" y="3372760"/>
                      <a:pt x="186213" y="3375381"/>
                    </a:cubicBezTo>
                    <a:cubicBezTo>
                      <a:pt x="186213" y="3378005"/>
                      <a:pt x="188835" y="3383251"/>
                      <a:pt x="188835" y="3385872"/>
                    </a:cubicBezTo>
                    <a:lnTo>
                      <a:pt x="191459" y="3378005"/>
                    </a:lnTo>
                    <a:lnTo>
                      <a:pt x="191459" y="3375381"/>
                    </a:lnTo>
                    <a:cubicBezTo>
                      <a:pt x="196704" y="3380626"/>
                      <a:pt x="196704" y="3388493"/>
                      <a:pt x="196704" y="3393739"/>
                    </a:cubicBezTo>
                    <a:cubicBezTo>
                      <a:pt x="196704" y="3388493"/>
                      <a:pt x="196704" y="3385872"/>
                      <a:pt x="199325" y="3378005"/>
                    </a:cubicBezTo>
                    <a:cubicBezTo>
                      <a:pt x="201949" y="3375381"/>
                      <a:pt x="201949" y="3370136"/>
                      <a:pt x="204571" y="3364890"/>
                    </a:cubicBezTo>
                    <a:cubicBezTo>
                      <a:pt x="207195" y="3367512"/>
                      <a:pt x="207195" y="3372760"/>
                      <a:pt x="209816" y="3375381"/>
                    </a:cubicBezTo>
                    <a:lnTo>
                      <a:pt x="207195" y="3367512"/>
                    </a:lnTo>
                    <a:lnTo>
                      <a:pt x="209816" y="3357024"/>
                    </a:lnTo>
                    <a:cubicBezTo>
                      <a:pt x="209816" y="3349154"/>
                      <a:pt x="212440" y="3336039"/>
                      <a:pt x="215061" y="3328173"/>
                    </a:cubicBezTo>
                    <a:cubicBezTo>
                      <a:pt x="217685" y="3330797"/>
                      <a:pt x="220307" y="3333418"/>
                      <a:pt x="222931" y="3336039"/>
                    </a:cubicBezTo>
                    <a:lnTo>
                      <a:pt x="220307" y="3325551"/>
                    </a:lnTo>
                    <a:lnTo>
                      <a:pt x="225552" y="3338663"/>
                    </a:lnTo>
                    <a:lnTo>
                      <a:pt x="225552" y="3341287"/>
                    </a:lnTo>
                    <a:lnTo>
                      <a:pt x="228176" y="3343909"/>
                    </a:lnTo>
                    <a:lnTo>
                      <a:pt x="236043" y="3330797"/>
                    </a:lnTo>
                    <a:lnTo>
                      <a:pt x="238667" y="3343909"/>
                    </a:lnTo>
                    <a:lnTo>
                      <a:pt x="241288" y="3341287"/>
                    </a:lnTo>
                    <a:lnTo>
                      <a:pt x="238667" y="3349154"/>
                    </a:lnTo>
                    <a:cubicBezTo>
                      <a:pt x="241288" y="3351778"/>
                      <a:pt x="241288" y="3351778"/>
                      <a:pt x="243912" y="3351778"/>
                    </a:cubicBezTo>
                    <a:cubicBezTo>
                      <a:pt x="243912" y="3351778"/>
                      <a:pt x="243912" y="3354400"/>
                      <a:pt x="249158" y="3357024"/>
                    </a:cubicBezTo>
                    <a:cubicBezTo>
                      <a:pt x="249158" y="3359645"/>
                      <a:pt x="251779" y="3364890"/>
                      <a:pt x="251779" y="3367512"/>
                    </a:cubicBezTo>
                    <a:lnTo>
                      <a:pt x="254403" y="3364890"/>
                    </a:lnTo>
                    <a:lnTo>
                      <a:pt x="259649" y="3375381"/>
                    </a:lnTo>
                    <a:lnTo>
                      <a:pt x="259649" y="3370136"/>
                    </a:lnTo>
                    <a:lnTo>
                      <a:pt x="262270" y="3380626"/>
                    </a:lnTo>
                    <a:lnTo>
                      <a:pt x="262270" y="3378005"/>
                    </a:lnTo>
                    <a:lnTo>
                      <a:pt x="264894" y="3380626"/>
                    </a:lnTo>
                    <a:lnTo>
                      <a:pt x="264894" y="3391117"/>
                    </a:lnTo>
                    <a:lnTo>
                      <a:pt x="267515" y="3385872"/>
                    </a:lnTo>
                    <a:lnTo>
                      <a:pt x="270139" y="3404232"/>
                    </a:lnTo>
                    <a:lnTo>
                      <a:pt x="275385" y="3396363"/>
                    </a:lnTo>
                    <a:lnTo>
                      <a:pt x="275385" y="3388493"/>
                    </a:lnTo>
                    <a:lnTo>
                      <a:pt x="280630" y="3406853"/>
                    </a:lnTo>
                    <a:lnTo>
                      <a:pt x="278006" y="3412099"/>
                    </a:lnTo>
                    <a:cubicBezTo>
                      <a:pt x="280630" y="3414720"/>
                      <a:pt x="280630" y="3414720"/>
                      <a:pt x="283252" y="3417344"/>
                    </a:cubicBezTo>
                    <a:cubicBezTo>
                      <a:pt x="283252" y="3422590"/>
                      <a:pt x="283252" y="3433080"/>
                      <a:pt x="280630" y="3438326"/>
                    </a:cubicBezTo>
                    <a:cubicBezTo>
                      <a:pt x="283252" y="3435704"/>
                      <a:pt x="283252" y="3435704"/>
                      <a:pt x="285876" y="3433080"/>
                    </a:cubicBezTo>
                    <a:cubicBezTo>
                      <a:pt x="288497" y="3440947"/>
                      <a:pt x="288497" y="3448817"/>
                      <a:pt x="288497" y="3454062"/>
                    </a:cubicBezTo>
                    <a:lnTo>
                      <a:pt x="288497" y="3480289"/>
                    </a:lnTo>
                    <a:cubicBezTo>
                      <a:pt x="288497" y="3482913"/>
                      <a:pt x="288497" y="3485534"/>
                      <a:pt x="288497" y="3488158"/>
                    </a:cubicBezTo>
                    <a:cubicBezTo>
                      <a:pt x="288497" y="3485534"/>
                      <a:pt x="291121" y="3480289"/>
                      <a:pt x="291121" y="3477668"/>
                    </a:cubicBezTo>
                    <a:lnTo>
                      <a:pt x="291121" y="3454062"/>
                    </a:lnTo>
                    <a:cubicBezTo>
                      <a:pt x="291121" y="3454062"/>
                      <a:pt x="293742" y="3456686"/>
                      <a:pt x="296366" y="3459307"/>
                    </a:cubicBezTo>
                    <a:cubicBezTo>
                      <a:pt x="296366" y="3461931"/>
                      <a:pt x="293742" y="3467174"/>
                      <a:pt x="293742" y="3469798"/>
                    </a:cubicBezTo>
                    <a:cubicBezTo>
                      <a:pt x="293742" y="3469798"/>
                      <a:pt x="296366" y="3472419"/>
                      <a:pt x="296366" y="3472419"/>
                    </a:cubicBezTo>
                    <a:cubicBezTo>
                      <a:pt x="298988" y="3467174"/>
                      <a:pt x="298988" y="3464553"/>
                      <a:pt x="301612" y="3461931"/>
                    </a:cubicBezTo>
                    <a:cubicBezTo>
                      <a:pt x="306857" y="3461931"/>
                      <a:pt x="312103" y="3459307"/>
                      <a:pt x="317348" y="3456686"/>
                    </a:cubicBezTo>
                    <a:cubicBezTo>
                      <a:pt x="319970" y="3459307"/>
                      <a:pt x="322593" y="3464553"/>
                      <a:pt x="325215" y="3467174"/>
                    </a:cubicBezTo>
                    <a:lnTo>
                      <a:pt x="343575" y="3482913"/>
                    </a:lnTo>
                    <a:lnTo>
                      <a:pt x="351442" y="3493401"/>
                    </a:lnTo>
                    <a:lnTo>
                      <a:pt x="364557" y="3496025"/>
                    </a:lnTo>
                    <a:cubicBezTo>
                      <a:pt x="364557" y="3496025"/>
                      <a:pt x="364557" y="3496025"/>
                      <a:pt x="372423" y="3496025"/>
                    </a:cubicBezTo>
                    <a:cubicBezTo>
                      <a:pt x="388159" y="3498646"/>
                      <a:pt x="390783" y="3498646"/>
                      <a:pt x="422256" y="3551100"/>
                    </a:cubicBezTo>
                    <a:lnTo>
                      <a:pt x="432747" y="3566839"/>
                    </a:lnTo>
                    <a:lnTo>
                      <a:pt x="443238" y="3587821"/>
                    </a:lnTo>
                    <a:cubicBezTo>
                      <a:pt x="469465" y="3632405"/>
                      <a:pt x="521919" y="3656008"/>
                      <a:pt x="535031" y="3711086"/>
                    </a:cubicBezTo>
                    <a:lnTo>
                      <a:pt x="535031" y="3718955"/>
                    </a:lnTo>
                    <a:cubicBezTo>
                      <a:pt x="548146" y="3742558"/>
                      <a:pt x="548146" y="3753049"/>
                      <a:pt x="550767" y="3768785"/>
                    </a:cubicBezTo>
                    <a:cubicBezTo>
                      <a:pt x="550767" y="3768785"/>
                      <a:pt x="550767" y="3766164"/>
                      <a:pt x="550767" y="3763540"/>
                    </a:cubicBezTo>
                    <a:cubicBezTo>
                      <a:pt x="553391" y="3771409"/>
                      <a:pt x="556012" y="3779276"/>
                      <a:pt x="556012" y="3787143"/>
                    </a:cubicBezTo>
                    <a:cubicBezTo>
                      <a:pt x="553391" y="3789767"/>
                      <a:pt x="553391" y="3789767"/>
                      <a:pt x="553391" y="3792391"/>
                    </a:cubicBezTo>
                    <a:cubicBezTo>
                      <a:pt x="558637" y="3808127"/>
                      <a:pt x="566503" y="3844845"/>
                      <a:pt x="558637" y="3899920"/>
                    </a:cubicBezTo>
                    <a:lnTo>
                      <a:pt x="556012" y="3902544"/>
                    </a:lnTo>
                    <a:cubicBezTo>
                      <a:pt x="556012" y="3918277"/>
                      <a:pt x="553391" y="3923525"/>
                      <a:pt x="550767" y="3936638"/>
                    </a:cubicBezTo>
                    <a:lnTo>
                      <a:pt x="545522" y="3944504"/>
                    </a:lnTo>
                    <a:lnTo>
                      <a:pt x="540933" y="3953684"/>
                    </a:lnTo>
                    <a:lnTo>
                      <a:pt x="537655" y="3947128"/>
                    </a:lnTo>
                    <a:lnTo>
                      <a:pt x="540276" y="3954998"/>
                    </a:lnTo>
                    <a:lnTo>
                      <a:pt x="540933" y="3953684"/>
                    </a:lnTo>
                    <a:lnTo>
                      <a:pt x="542900" y="3957619"/>
                    </a:lnTo>
                    <a:lnTo>
                      <a:pt x="540276" y="3960243"/>
                    </a:lnTo>
                    <a:lnTo>
                      <a:pt x="542900" y="3973355"/>
                    </a:lnTo>
                    <a:lnTo>
                      <a:pt x="542900" y="3986470"/>
                    </a:lnTo>
                    <a:cubicBezTo>
                      <a:pt x="545522" y="3986470"/>
                      <a:pt x="545522" y="3986470"/>
                      <a:pt x="545522" y="3986470"/>
                    </a:cubicBezTo>
                    <a:cubicBezTo>
                      <a:pt x="548146" y="4041545"/>
                      <a:pt x="548146" y="4041545"/>
                      <a:pt x="542900" y="4057281"/>
                    </a:cubicBezTo>
                    <a:cubicBezTo>
                      <a:pt x="540276" y="4052036"/>
                      <a:pt x="535031" y="4041545"/>
                      <a:pt x="532409" y="4036300"/>
                    </a:cubicBezTo>
                    <a:lnTo>
                      <a:pt x="532409" y="4044169"/>
                    </a:lnTo>
                    <a:cubicBezTo>
                      <a:pt x="535031" y="4052036"/>
                      <a:pt x="537655" y="4065151"/>
                      <a:pt x="540276" y="4073018"/>
                    </a:cubicBezTo>
                    <a:lnTo>
                      <a:pt x="540276" y="4075639"/>
                    </a:lnTo>
                    <a:lnTo>
                      <a:pt x="540276" y="4078263"/>
                    </a:lnTo>
                    <a:lnTo>
                      <a:pt x="545522" y="4093999"/>
                    </a:lnTo>
                    <a:lnTo>
                      <a:pt x="542900" y="4088754"/>
                    </a:lnTo>
                    <a:lnTo>
                      <a:pt x="550767" y="4107114"/>
                    </a:lnTo>
                    <a:cubicBezTo>
                      <a:pt x="550767" y="4104490"/>
                      <a:pt x="550767" y="4101866"/>
                      <a:pt x="550767" y="4099245"/>
                    </a:cubicBezTo>
                    <a:cubicBezTo>
                      <a:pt x="582239" y="4209398"/>
                      <a:pt x="658299" y="4306439"/>
                      <a:pt x="653053" y="4427083"/>
                    </a:cubicBezTo>
                    <a:cubicBezTo>
                      <a:pt x="660920" y="4450685"/>
                      <a:pt x="660920" y="4450685"/>
                      <a:pt x="666166" y="4463800"/>
                    </a:cubicBezTo>
                    <a:lnTo>
                      <a:pt x="668790" y="4487403"/>
                    </a:lnTo>
                    <a:lnTo>
                      <a:pt x="668790" y="4500518"/>
                    </a:lnTo>
                    <a:lnTo>
                      <a:pt x="674035" y="4511009"/>
                    </a:lnTo>
                    <a:cubicBezTo>
                      <a:pt x="674035" y="4511009"/>
                      <a:pt x="674035" y="4513630"/>
                      <a:pt x="674035" y="4516254"/>
                    </a:cubicBezTo>
                    <a:cubicBezTo>
                      <a:pt x="671411" y="4516254"/>
                      <a:pt x="666166" y="4516254"/>
                      <a:pt x="663544" y="4513630"/>
                    </a:cubicBezTo>
                    <a:lnTo>
                      <a:pt x="658299" y="4513630"/>
                    </a:lnTo>
                    <a:cubicBezTo>
                      <a:pt x="653053" y="4511009"/>
                      <a:pt x="650429" y="4505763"/>
                      <a:pt x="647808" y="4503139"/>
                    </a:cubicBezTo>
                    <a:cubicBezTo>
                      <a:pt x="647808" y="4505763"/>
                      <a:pt x="650429" y="4511009"/>
                      <a:pt x="653053" y="4513630"/>
                    </a:cubicBezTo>
                    <a:lnTo>
                      <a:pt x="642563" y="4516254"/>
                    </a:lnTo>
                    <a:lnTo>
                      <a:pt x="647808" y="4513630"/>
                    </a:lnTo>
                    <a:lnTo>
                      <a:pt x="637317" y="4508385"/>
                    </a:lnTo>
                    <a:lnTo>
                      <a:pt x="632072" y="4508385"/>
                    </a:lnTo>
                    <a:lnTo>
                      <a:pt x="629448" y="4513630"/>
                    </a:lnTo>
                    <a:lnTo>
                      <a:pt x="637317" y="4524121"/>
                    </a:lnTo>
                    <a:lnTo>
                      <a:pt x="632072" y="4526745"/>
                    </a:lnTo>
                    <a:lnTo>
                      <a:pt x="632072" y="4531990"/>
                    </a:lnTo>
                    <a:cubicBezTo>
                      <a:pt x="632072" y="4534612"/>
                      <a:pt x="634693" y="4539857"/>
                      <a:pt x="634693" y="4542481"/>
                    </a:cubicBezTo>
                    <a:cubicBezTo>
                      <a:pt x="632072" y="4539857"/>
                      <a:pt x="626827" y="4539857"/>
                      <a:pt x="624202" y="4537236"/>
                    </a:cubicBezTo>
                    <a:lnTo>
                      <a:pt x="624202" y="4545102"/>
                    </a:lnTo>
                    <a:lnTo>
                      <a:pt x="621581" y="4547724"/>
                    </a:lnTo>
                    <a:lnTo>
                      <a:pt x="624202" y="4560839"/>
                    </a:lnTo>
                    <a:lnTo>
                      <a:pt x="624202" y="4571329"/>
                    </a:lnTo>
                    <a:lnTo>
                      <a:pt x="626827" y="4581820"/>
                    </a:lnTo>
                    <a:lnTo>
                      <a:pt x="629448" y="4584444"/>
                    </a:lnTo>
                    <a:lnTo>
                      <a:pt x="631780" y="4590274"/>
                    </a:lnTo>
                    <a:lnTo>
                      <a:pt x="629448" y="4594935"/>
                    </a:lnTo>
                    <a:lnTo>
                      <a:pt x="637317" y="4602802"/>
                    </a:lnTo>
                    <a:lnTo>
                      <a:pt x="642563" y="4610671"/>
                    </a:lnTo>
                    <a:lnTo>
                      <a:pt x="639939" y="4613292"/>
                    </a:lnTo>
                    <a:lnTo>
                      <a:pt x="642563" y="4615917"/>
                    </a:lnTo>
                    <a:lnTo>
                      <a:pt x="647808" y="4626405"/>
                    </a:lnTo>
                    <a:cubicBezTo>
                      <a:pt x="647808" y="4623783"/>
                      <a:pt x="645184" y="4623783"/>
                      <a:pt x="645184" y="4623783"/>
                    </a:cubicBezTo>
                    <a:lnTo>
                      <a:pt x="648335" y="4627984"/>
                    </a:lnTo>
                    <a:lnTo>
                      <a:pt x="647808" y="4626404"/>
                    </a:lnTo>
                    <a:lnTo>
                      <a:pt x="649124" y="4629035"/>
                    </a:lnTo>
                    <a:lnTo>
                      <a:pt x="653053" y="4634274"/>
                    </a:lnTo>
                    <a:cubicBezTo>
                      <a:pt x="660920" y="4647389"/>
                      <a:pt x="671411" y="4657880"/>
                      <a:pt x="679281" y="4670992"/>
                    </a:cubicBezTo>
                    <a:cubicBezTo>
                      <a:pt x="679281" y="4673616"/>
                      <a:pt x="681902" y="4676237"/>
                      <a:pt x="684526" y="4678858"/>
                    </a:cubicBezTo>
                    <a:cubicBezTo>
                      <a:pt x="708129" y="4712955"/>
                      <a:pt x="708129" y="4712955"/>
                      <a:pt x="718620" y="4728691"/>
                    </a:cubicBezTo>
                    <a:lnTo>
                      <a:pt x="713374" y="4723446"/>
                    </a:lnTo>
                    <a:lnTo>
                      <a:pt x="721244" y="4733936"/>
                    </a:lnTo>
                    <a:cubicBezTo>
                      <a:pt x="729110" y="4760163"/>
                      <a:pt x="742225" y="4783766"/>
                      <a:pt x="755337" y="4804751"/>
                    </a:cubicBezTo>
                    <a:lnTo>
                      <a:pt x="747471" y="4794260"/>
                    </a:lnTo>
                    <a:lnTo>
                      <a:pt x="750092" y="4802126"/>
                    </a:lnTo>
                    <a:lnTo>
                      <a:pt x="742225" y="4794260"/>
                    </a:lnTo>
                    <a:cubicBezTo>
                      <a:pt x="739601" y="4791636"/>
                      <a:pt x="739601" y="4789014"/>
                      <a:pt x="736980" y="4789014"/>
                    </a:cubicBezTo>
                    <a:cubicBezTo>
                      <a:pt x="744846" y="4799505"/>
                      <a:pt x="750092" y="4807372"/>
                      <a:pt x="757962" y="4817863"/>
                    </a:cubicBezTo>
                    <a:lnTo>
                      <a:pt x="752716" y="4809993"/>
                    </a:lnTo>
                    <a:cubicBezTo>
                      <a:pt x="755337" y="4812617"/>
                      <a:pt x="757962" y="4817863"/>
                      <a:pt x="760583" y="4820487"/>
                    </a:cubicBezTo>
                    <a:cubicBezTo>
                      <a:pt x="763207" y="4825732"/>
                      <a:pt x="765828" y="4830977"/>
                      <a:pt x="768452" y="4836220"/>
                    </a:cubicBezTo>
                    <a:lnTo>
                      <a:pt x="781564" y="4854580"/>
                    </a:lnTo>
                    <a:lnTo>
                      <a:pt x="784188" y="4854580"/>
                    </a:lnTo>
                    <a:cubicBezTo>
                      <a:pt x="786810" y="4859826"/>
                      <a:pt x="789434" y="4862447"/>
                      <a:pt x="792055" y="4867695"/>
                    </a:cubicBezTo>
                    <a:lnTo>
                      <a:pt x="789434" y="4865071"/>
                    </a:lnTo>
                    <a:cubicBezTo>
                      <a:pt x="802546" y="4883431"/>
                      <a:pt x="815661" y="4901789"/>
                      <a:pt x="828773" y="4920149"/>
                    </a:cubicBezTo>
                    <a:lnTo>
                      <a:pt x="831397" y="4925394"/>
                    </a:lnTo>
                    <a:lnTo>
                      <a:pt x="849754" y="4948997"/>
                    </a:lnTo>
                    <a:cubicBezTo>
                      <a:pt x="857624" y="4962112"/>
                      <a:pt x="857624" y="4962112"/>
                      <a:pt x="857624" y="4964733"/>
                    </a:cubicBezTo>
                    <a:lnTo>
                      <a:pt x="860245" y="4969979"/>
                    </a:lnTo>
                    <a:lnTo>
                      <a:pt x="857624" y="4969979"/>
                    </a:lnTo>
                    <a:cubicBezTo>
                      <a:pt x="855000" y="4967355"/>
                      <a:pt x="849754" y="4964733"/>
                      <a:pt x="847133" y="4962112"/>
                    </a:cubicBezTo>
                    <a:lnTo>
                      <a:pt x="847133" y="4964733"/>
                    </a:lnTo>
                    <a:lnTo>
                      <a:pt x="844509" y="4962112"/>
                    </a:lnTo>
                    <a:lnTo>
                      <a:pt x="836642" y="4956867"/>
                    </a:lnTo>
                    <a:cubicBezTo>
                      <a:pt x="834018" y="4951621"/>
                      <a:pt x="828773" y="4948997"/>
                      <a:pt x="826152" y="4946376"/>
                    </a:cubicBezTo>
                    <a:lnTo>
                      <a:pt x="818282" y="4938507"/>
                    </a:lnTo>
                    <a:lnTo>
                      <a:pt x="815661" y="4935885"/>
                    </a:lnTo>
                    <a:cubicBezTo>
                      <a:pt x="814349" y="4933263"/>
                      <a:pt x="813037" y="4931952"/>
                      <a:pt x="811726" y="4930968"/>
                    </a:cubicBezTo>
                    <a:lnTo>
                      <a:pt x="808642" y="4928654"/>
                    </a:lnTo>
                    <a:lnTo>
                      <a:pt x="764299" y="4879824"/>
                    </a:lnTo>
                    <a:lnTo>
                      <a:pt x="763207" y="4878186"/>
                    </a:lnTo>
                    <a:lnTo>
                      <a:pt x="763976" y="4879468"/>
                    </a:lnTo>
                    <a:lnTo>
                      <a:pt x="756061" y="4870752"/>
                    </a:lnTo>
                    <a:cubicBezTo>
                      <a:pt x="583264" y="4675868"/>
                      <a:pt x="510117" y="4558544"/>
                      <a:pt x="390783" y="4358893"/>
                    </a:cubicBezTo>
                    <a:cubicBezTo>
                      <a:pt x="393405" y="4366759"/>
                      <a:pt x="398650" y="4374629"/>
                      <a:pt x="401274" y="4379874"/>
                    </a:cubicBezTo>
                    <a:lnTo>
                      <a:pt x="388159" y="4358893"/>
                    </a:lnTo>
                    <a:cubicBezTo>
                      <a:pt x="382914" y="4348402"/>
                      <a:pt x="375047" y="4335287"/>
                      <a:pt x="369802" y="4324796"/>
                    </a:cubicBezTo>
                    <a:cubicBezTo>
                      <a:pt x="369802" y="4324796"/>
                      <a:pt x="369802" y="4322175"/>
                      <a:pt x="369802" y="4322175"/>
                    </a:cubicBezTo>
                    <a:cubicBezTo>
                      <a:pt x="367178" y="4322175"/>
                      <a:pt x="367178" y="4319551"/>
                      <a:pt x="367178" y="4319551"/>
                    </a:cubicBezTo>
                    <a:cubicBezTo>
                      <a:pt x="367178" y="4316930"/>
                      <a:pt x="364557" y="4316930"/>
                      <a:pt x="364557" y="4314305"/>
                    </a:cubicBezTo>
                    <a:cubicBezTo>
                      <a:pt x="361933" y="4306439"/>
                      <a:pt x="356687" y="4295948"/>
                      <a:pt x="351442" y="4288079"/>
                    </a:cubicBezTo>
                    <a:cubicBezTo>
                      <a:pt x="348821" y="4288079"/>
                      <a:pt x="348821" y="4285454"/>
                      <a:pt x="348821" y="4285454"/>
                    </a:cubicBezTo>
                    <a:lnTo>
                      <a:pt x="329568" y="4245168"/>
                    </a:lnTo>
                    <a:lnTo>
                      <a:pt x="327839" y="4238249"/>
                    </a:lnTo>
                    <a:cubicBezTo>
                      <a:pt x="327839" y="4238249"/>
                      <a:pt x="327839" y="4238249"/>
                      <a:pt x="327839" y="4240870"/>
                    </a:cubicBezTo>
                    <a:lnTo>
                      <a:pt x="328587" y="4243115"/>
                    </a:lnTo>
                    <a:lnTo>
                      <a:pt x="317487" y="4219888"/>
                    </a:lnTo>
                    <a:lnTo>
                      <a:pt x="319970" y="4219888"/>
                    </a:lnTo>
                    <a:cubicBezTo>
                      <a:pt x="318659" y="4218578"/>
                      <a:pt x="318004" y="4218578"/>
                      <a:pt x="317676" y="4218905"/>
                    </a:cubicBezTo>
                    <a:lnTo>
                      <a:pt x="317405" y="4219717"/>
                    </a:lnTo>
                    <a:lnTo>
                      <a:pt x="302323" y="4188159"/>
                    </a:lnTo>
                    <a:cubicBezTo>
                      <a:pt x="233554" y="4044065"/>
                      <a:pt x="205124" y="3981674"/>
                      <a:pt x="167730" y="3871643"/>
                    </a:cubicBezTo>
                    <a:lnTo>
                      <a:pt x="161920" y="3853957"/>
                    </a:lnTo>
                    <a:lnTo>
                      <a:pt x="143823" y="3798873"/>
                    </a:lnTo>
                    <a:cubicBezTo>
                      <a:pt x="135233" y="3772021"/>
                      <a:pt x="125890" y="3742229"/>
                      <a:pt x="115399" y="3708462"/>
                    </a:cubicBezTo>
                    <a:lnTo>
                      <a:pt x="107532" y="3684859"/>
                    </a:lnTo>
                    <a:lnTo>
                      <a:pt x="107532" y="3682235"/>
                    </a:lnTo>
                    <a:lnTo>
                      <a:pt x="107532" y="3679614"/>
                    </a:lnTo>
                    <a:lnTo>
                      <a:pt x="107532" y="3676990"/>
                    </a:lnTo>
                    <a:lnTo>
                      <a:pt x="104908" y="3671747"/>
                    </a:lnTo>
                    <a:cubicBezTo>
                      <a:pt x="104908" y="3671747"/>
                      <a:pt x="104908" y="3669123"/>
                      <a:pt x="104908" y="3669123"/>
                    </a:cubicBezTo>
                    <a:cubicBezTo>
                      <a:pt x="104908" y="3669123"/>
                      <a:pt x="104908" y="3666501"/>
                      <a:pt x="104908" y="3666501"/>
                    </a:cubicBezTo>
                    <a:cubicBezTo>
                      <a:pt x="81306" y="3590442"/>
                      <a:pt x="39342" y="3419966"/>
                      <a:pt x="13115" y="3189171"/>
                    </a:cubicBezTo>
                    <a:lnTo>
                      <a:pt x="13115" y="3197038"/>
                    </a:lnTo>
                    <a:cubicBezTo>
                      <a:pt x="10491" y="3191792"/>
                      <a:pt x="10491" y="3186547"/>
                      <a:pt x="10491" y="3181302"/>
                    </a:cubicBezTo>
                    <a:cubicBezTo>
                      <a:pt x="10491" y="3178678"/>
                      <a:pt x="10491" y="3178678"/>
                      <a:pt x="10491" y="3176056"/>
                    </a:cubicBezTo>
                    <a:lnTo>
                      <a:pt x="7870" y="3157699"/>
                    </a:lnTo>
                    <a:cubicBezTo>
                      <a:pt x="7870" y="3147208"/>
                      <a:pt x="5246" y="3134093"/>
                      <a:pt x="5246" y="3123602"/>
                    </a:cubicBezTo>
                    <a:lnTo>
                      <a:pt x="5246" y="3120981"/>
                    </a:lnTo>
                    <a:lnTo>
                      <a:pt x="2624" y="3073770"/>
                    </a:lnTo>
                    <a:lnTo>
                      <a:pt x="2624" y="3055412"/>
                    </a:lnTo>
                    <a:cubicBezTo>
                      <a:pt x="2624" y="3052791"/>
                      <a:pt x="2624" y="3052791"/>
                      <a:pt x="2624" y="3050167"/>
                    </a:cubicBezTo>
                    <a:lnTo>
                      <a:pt x="2624" y="3047543"/>
                    </a:lnTo>
                    <a:cubicBezTo>
                      <a:pt x="2624" y="3047543"/>
                      <a:pt x="2624" y="3044922"/>
                      <a:pt x="2624" y="3044922"/>
                    </a:cubicBezTo>
                    <a:cubicBezTo>
                      <a:pt x="2624" y="3039676"/>
                      <a:pt x="2624" y="3034431"/>
                      <a:pt x="2624" y="3029185"/>
                    </a:cubicBezTo>
                    <a:cubicBezTo>
                      <a:pt x="2624" y="3029185"/>
                      <a:pt x="2624" y="3026564"/>
                      <a:pt x="2624" y="3026564"/>
                    </a:cubicBezTo>
                    <a:lnTo>
                      <a:pt x="2624" y="3018695"/>
                    </a:lnTo>
                    <a:lnTo>
                      <a:pt x="2624" y="3016073"/>
                    </a:lnTo>
                    <a:lnTo>
                      <a:pt x="2624" y="3000337"/>
                    </a:lnTo>
                    <a:lnTo>
                      <a:pt x="0" y="2919032"/>
                    </a:lnTo>
                    <a:cubicBezTo>
                      <a:pt x="0" y="2874445"/>
                      <a:pt x="2624" y="2819370"/>
                      <a:pt x="2624" y="2766916"/>
                    </a:cubicBezTo>
                    <a:lnTo>
                      <a:pt x="2624" y="2764295"/>
                    </a:lnTo>
                    <a:lnTo>
                      <a:pt x="2624" y="2761671"/>
                    </a:lnTo>
                    <a:lnTo>
                      <a:pt x="2624" y="2751180"/>
                    </a:lnTo>
                    <a:lnTo>
                      <a:pt x="2624" y="2748559"/>
                    </a:lnTo>
                    <a:lnTo>
                      <a:pt x="2624" y="2730198"/>
                    </a:lnTo>
                    <a:lnTo>
                      <a:pt x="2624" y="2714462"/>
                    </a:lnTo>
                    <a:cubicBezTo>
                      <a:pt x="2624" y="2714462"/>
                      <a:pt x="2624" y="2711841"/>
                      <a:pt x="2624" y="2711841"/>
                    </a:cubicBezTo>
                    <a:lnTo>
                      <a:pt x="2624" y="2709217"/>
                    </a:lnTo>
                    <a:lnTo>
                      <a:pt x="2624" y="2706593"/>
                    </a:lnTo>
                    <a:cubicBezTo>
                      <a:pt x="2624" y="2703971"/>
                      <a:pt x="2624" y="2701350"/>
                      <a:pt x="2624" y="2698726"/>
                    </a:cubicBezTo>
                    <a:cubicBezTo>
                      <a:pt x="2624" y="2693481"/>
                      <a:pt x="2624" y="2685614"/>
                      <a:pt x="2624" y="2680366"/>
                    </a:cubicBezTo>
                    <a:cubicBezTo>
                      <a:pt x="2624" y="2680366"/>
                      <a:pt x="2624" y="2677744"/>
                      <a:pt x="2624" y="2677744"/>
                    </a:cubicBezTo>
                    <a:lnTo>
                      <a:pt x="10491" y="2575458"/>
                    </a:lnTo>
                    <a:lnTo>
                      <a:pt x="10491" y="2564970"/>
                    </a:lnTo>
                    <a:cubicBezTo>
                      <a:pt x="10491" y="2564970"/>
                      <a:pt x="10491" y="2562346"/>
                      <a:pt x="10491" y="2562346"/>
                    </a:cubicBezTo>
                    <a:cubicBezTo>
                      <a:pt x="13115" y="2557101"/>
                      <a:pt x="13115" y="2551855"/>
                      <a:pt x="13115" y="2546610"/>
                    </a:cubicBezTo>
                    <a:lnTo>
                      <a:pt x="15736" y="2536119"/>
                    </a:lnTo>
                    <a:lnTo>
                      <a:pt x="15736" y="2530874"/>
                    </a:lnTo>
                    <a:lnTo>
                      <a:pt x="18361" y="2520383"/>
                    </a:lnTo>
                    <a:cubicBezTo>
                      <a:pt x="18361" y="2520383"/>
                      <a:pt x="18361" y="2517762"/>
                      <a:pt x="18361" y="2515137"/>
                    </a:cubicBezTo>
                    <a:cubicBezTo>
                      <a:pt x="18361" y="2512516"/>
                      <a:pt x="18361" y="2512516"/>
                      <a:pt x="18361" y="2509892"/>
                    </a:cubicBezTo>
                    <a:cubicBezTo>
                      <a:pt x="18361" y="2507268"/>
                      <a:pt x="18361" y="2507268"/>
                      <a:pt x="18361" y="2504647"/>
                    </a:cubicBezTo>
                    <a:cubicBezTo>
                      <a:pt x="18361" y="2504647"/>
                      <a:pt x="18361" y="2502025"/>
                      <a:pt x="18361" y="2502025"/>
                    </a:cubicBezTo>
                    <a:lnTo>
                      <a:pt x="18361" y="2488911"/>
                    </a:lnTo>
                    <a:cubicBezTo>
                      <a:pt x="18361" y="2486289"/>
                      <a:pt x="18361" y="2486289"/>
                      <a:pt x="18361" y="2486289"/>
                    </a:cubicBezTo>
                    <a:cubicBezTo>
                      <a:pt x="18361" y="2486289"/>
                      <a:pt x="18361" y="2483665"/>
                      <a:pt x="18361" y="2483665"/>
                    </a:cubicBezTo>
                    <a:cubicBezTo>
                      <a:pt x="18361" y="2481041"/>
                      <a:pt x="18361" y="2473174"/>
                      <a:pt x="20982" y="2470550"/>
                    </a:cubicBezTo>
                    <a:cubicBezTo>
                      <a:pt x="18361" y="2473174"/>
                      <a:pt x="18361" y="2473174"/>
                      <a:pt x="18361" y="2475798"/>
                    </a:cubicBezTo>
                    <a:lnTo>
                      <a:pt x="18361" y="2467929"/>
                    </a:lnTo>
                    <a:cubicBezTo>
                      <a:pt x="18361" y="2465308"/>
                      <a:pt x="18361" y="2465308"/>
                      <a:pt x="18361" y="2465308"/>
                    </a:cubicBezTo>
                    <a:cubicBezTo>
                      <a:pt x="18361" y="2465308"/>
                      <a:pt x="18361" y="2465308"/>
                      <a:pt x="18361" y="2462684"/>
                    </a:cubicBezTo>
                    <a:lnTo>
                      <a:pt x="23606" y="2448694"/>
                    </a:lnTo>
                    <a:lnTo>
                      <a:pt x="26227" y="2441702"/>
                    </a:lnTo>
                    <a:lnTo>
                      <a:pt x="26227" y="2439081"/>
                    </a:lnTo>
                    <a:lnTo>
                      <a:pt x="26227" y="2435148"/>
                    </a:lnTo>
                    <a:lnTo>
                      <a:pt x="28852" y="2431211"/>
                    </a:lnTo>
                    <a:lnTo>
                      <a:pt x="28852" y="2428587"/>
                    </a:lnTo>
                    <a:lnTo>
                      <a:pt x="28852" y="2425966"/>
                    </a:lnTo>
                    <a:lnTo>
                      <a:pt x="31473" y="2407608"/>
                    </a:lnTo>
                    <a:lnTo>
                      <a:pt x="31473" y="2404984"/>
                    </a:lnTo>
                    <a:cubicBezTo>
                      <a:pt x="28852" y="2412854"/>
                      <a:pt x="28852" y="2420720"/>
                      <a:pt x="26227" y="2431211"/>
                    </a:cubicBezTo>
                    <a:lnTo>
                      <a:pt x="25353" y="2435585"/>
                    </a:lnTo>
                    <a:lnTo>
                      <a:pt x="23606" y="2439081"/>
                    </a:lnTo>
                    <a:cubicBezTo>
                      <a:pt x="23606" y="2436457"/>
                      <a:pt x="23606" y="2431211"/>
                      <a:pt x="26227" y="2428587"/>
                    </a:cubicBezTo>
                    <a:lnTo>
                      <a:pt x="26227" y="2425966"/>
                    </a:lnTo>
                    <a:cubicBezTo>
                      <a:pt x="26227" y="2420720"/>
                      <a:pt x="28852" y="2415475"/>
                      <a:pt x="28852" y="2412854"/>
                    </a:cubicBezTo>
                    <a:cubicBezTo>
                      <a:pt x="28852" y="2407608"/>
                      <a:pt x="28852" y="2404984"/>
                      <a:pt x="31473" y="2399739"/>
                    </a:cubicBezTo>
                    <a:lnTo>
                      <a:pt x="34097" y="2386627"/>
                    </a:lnTo>
                    <a:lnTo>
                      <a:pt x="34097" y="2384003"/>
                    </a:lnTo>
                    <a:lnTo>
                      <a:pt x="34097" y="2383997"/>
                    </a:lnTo>
                    <a:close/>
                    <a:moveTo>
                      <a:pt x="3603586" y="2307946"/>
                    </a:moveTo>
                    <a:cubicBezTo>
                      <a:pt x="3603586" y="2307946"/>
                      <a:pt x="3603586" y="2307946"/>
                      <a:pt x="3603586" y="2310567"/>
                    </a:cubicBezTo>
                    <a:lnTo>
                      <a:pt x="3603788" y="2310970"/>
                    </a:lnTo>
                    <a:lnTo>
                      <a:pt x="3603914" y="2312863"/>
                    </a:lnTo>
                    <a:cubicBezTo>
                      <a:pt x="3604242" y="2313847"/>
                      <a:pt x="3604897" y="2314502"/>
                      <a:pt x="3606207" y="2315813"/>
                    </a:cubicBezTo>
                    <a:lnTo>
                      <a:pt x="3603788" y="2310970"/>
                    </a:lnTo>
                    <a:close/>
                    <a:moveTo>
                      <a:pt x="5953521" y="2305321"/>
                    </a:moveTo>
                    <a:lnTo>
                      <a:pt x="5956142" y="2310567"/>
                    </a:lnTo>
                    <a:lnTo>
                      <a:pt x="5956142" y="2313188"/>
                    </a:lnTo>
                    <a:lnTo>
                      <a:pt x="5958766" y="2315812"/>
                    </a:lnTo>
                    <a:lnTo>
                      <a:pt x="5958766" y="2318436"/>
                    </a:lnTo>
                    <a:lnTo>
                      <a:pt x="5964012" y="2339415"/>
                    </a:lnTo>
                    <a:cubicBezTo>
                      <a:pt x="5964012" y="2339415"/>
                      <a:pt x="5964012" y="2342039"/>
                      <a:pt x="5964012" y="2342039"/>
                    </a:cubicBezTo>
                    <a:lnTo>
                      <a:pt x="5964012" y="2344663"/>
                    </a:lnTo>
                    <a:lnTo>
                      <a:pt x="5964012" y="2349906"/>
                    </a:lnTo>
                    <a:lnTo>
                      <a:pt x="5966636" y="2365654"/>
                    </a:lnTo>
                    <a:lnTo>
                      <a:pt x="5966636" y="2360399"/>
                    </a:lnTo>
                    <a:lnTo>
                      <a:pt x="5969258" y="2365645"/>
                    </a:lnTo>
                    <a:lnTo>
                      <a:pt x="5969258" y="2370890"/>
                    </a:lnTo>
                    <a:lnTo>
                      <a:pt x="5969258" y="2378757"/>
                    </a:lnTo>
                    <a:lnTo>
                      <a:pt x="5971882" y="2381381"/>
                    </a:lnTo>
                    <a:lnTo>
                      <a:pt x="5974506" y="2394495"/>
                    </a:lnTo>
                    <a:cubicBezTo>
                      <a:pt x="5974506" y="2397117"/>
                      <a:pt x="5977127" y="2402362"/>
                      <a:pt x="5977127" y="2404984"/>
                    </a:cubicBezTo>
                    <a:lnTo>
                      <a:pt x="5977127" y="2402362"/>
                    </a:lnTo>
                    <a:lnTo>
                      <a:pt x="5979749" y="2410232"/>
                    </a:lnTo>
                    <a:lnTo>
                      <a:pt x="5979749" y="2418098"/>
                    </a:lnTo>
                    <a:lnTo>
                      <a:pt x="5979749" y="2420722"/>
                    </a:lnTo>
                    <a:lnTo>
                      <a:pt x="5979749" y="2425968"/>
                    </a:lnTo>
                    <a:lnTo>
                      <a:pt x="5982373" y="2439080"/>
                    </a:lnTo>
                    <a:lnTo>
                      <a:pt x="5979749" y="2428589"/>
                    </a:lnTo>
                    <a:lnTo>
                      <a:pt x="5979749" y="2431210"/>
                    </a:lnTo>
                    <a:lnTo>
                      <a:pt x="5979749" y="2433834"/>
                    </a:lnTo>
                    <a:lnTo>
                      <a:pt x="5979749" y="2436459"/>
                    </a:lnTo>
                    <a:lnTo>
                      <a:pt x="5979749" y="2441701"/>
                    </a:lnTo>
                    <a:lnTo>
                      <a:pt x="5979749" y="2444325"/>
                    </a:lnTo>
                    <a:lnTo>
                      <a:pt x="5979749" y="2457437"/>
                    </a:lnTo>
                    <a:lnTo>
                      <a:pt x="5979749" y="2460061"/>
                    </a:lnTo>
                    <a:lnTo>
                      <a:pt x="5979749" y="2467928"/>
                    </a:lnTo>
                    <a:cubicBezTo>
                      <a:pt x="5979749" y="2481043"/>
                      <a:pt x="5982373" y="2494155"/>
                      <a:pt x="5982373" y="2502024"/>
                    </a:cubicBezTo>
                    <a:lnTo>
                      <a:pt x="5982373" y="2520382"/>
                    </a:lnTo>
                    <a:cubicBezTo>
                      <a:pt x="5990239" y="2533497"/>
                      <a:pt x="5984994" y="2551857"/>
                      <a:pt x="5984994" y="2567593"/>
                    </a:cubicBezTo>
                    <a:lnTo>
                      <a:pt x="5984994" y="2562345"/>
                    </a:lnTo>
                    <a:lnTo>
                      <a:pt x="5982373" y="2546609"/>
                    </a:lnTo>
                    <a:cubicBezTo>
                      <a:pt x="5982373" y="2533497"/>
                      <a:pt x="5979749" y="2520382"/>
                      <a:pt x="5979749" y="2507270"/>
                    </a:cubicBezTo>
                    <a:lnTo>
                      <a:pt x="5979749" y="2496779"/>
                    </a:lnTo>
                    <a:lnTo>
                      <a:pt x="5979749" y="2494155"/>
                    </a:lnTo>
                    <a:lnTo>
                      <a:pt x="5979749" y="2491534"/>
                    </a:lnTo>
                    <a:lnTo>
                      <a:pt x="5977127" y="2470552"/>
                    </a:lnTo>
                    <a:lnTo>
                      <a:pt x="5974506" y="2457437"/>
                    </a:lnTo>
                    <a:lnTo>
                      <a:pt x="5974506" y="2446949"/>
                    </a:lnTo>
                    <a:cubicBezTo>
                      <a:pt x="5974506" y="2444325"/>
                      <a:pt x="5974506" y="2441701"/>
                      <a:pt x="5974506" y="2439080"/>
                    </a:cubicBezTo>
                    <a:lnTo>
                      <a:pt x="5974506" y="2436459"/>
                    </a:lnTo>
                    <a:lnTo>
                      <a:pt x="5974506" y="2431210"/>
                    </a:lnTo>
                    <a:lnTo>
                      <a:pt x="5974506" y="2428589"/>
                    </a:lnTo>
                    <a:lnTo>
                      <a:pt x="5974506" y="2418098"/>
                    </a:lnTo>
                    <a:lnTo>
                      <a:pt x="5965762" y="2378764"/>
                    </a:lnTo>
                    <a:lnTo>
                      <a:pt x="5964012" y="2373511"/>
                    </a:lnTo>
                    <a:lnTo>
                      <a:pt x="5964012" y="2376135"/>
                    </a:lnTo>
                    <a:lnTo>
                      <a:pt x="5961391" y="2363020"/>
                    </a:lnTo>
                    <a:lnTo>
                      <a:pt x="5964012" y="2369574"/>
                    </a:lnTo>
                    <a:lnTo>
                      <a:pt x="5964012" y="2368266"/>
                    </a:lnTo>
                    <a:lnTo>
                      <a:pt x="5964012" y="2368266"/>
                    </a:lnTo>
                    <a:lnTo>
                      <a:pt x="5964012" y="2365642"/>
                    </a:lnTo>
                    <a:lnTo>
                      <a:pt x="5964012" y="2365642"/>
                    </a:lnTo>
                    <a:lnTo>
                      <a:pt x="5958766" y="2342039"/>
                    </a:lnTo>
                    <a:lnTo>
                      <a:pt x="5958766" y="2339415"/>
                    </a:lnTo>
                    <a:lnTo>
                      <a:pt x="5956142" y="2331548"/>
                    </a:lnTo>
                    <a:lnTo>
                      <a:pt x="5953521" y="2318436"/>
                    </a:lnTo>
                    <a:close/>
                    <a:moveTo>
                      <a:pt x="5961390" y="2286969"/>
                    </a:moveTo>
                    <a:lnTo>
                      <a:pt x="5964012" y="2297455"/>
                    </a:lnTo>
                    <a:lnTo>
                      <a:pt x="5966636" y="2310567"/>
                    </a:lnTo>
                    <a:lnTo>
                      <a:pt x="5964012" y="2300076"/>
                    </a:lnTo>
                    <a:close/>
                    <a:moveTo>
                      <a:pt x="5838123" y="2286964"/>
                    </a:moveTo>
                    <a:cubicBezTo>
                      <a:pt x="5840744" y="2289586"/>
                      <a:pt x="5840744" y="2294831"/>
                      <a:pt x="5840744" y="2297455"/>
                    </a:cubicBezTo>
                    <a:cubicBezTo>
                      <a:pt x="5840744" y="2297455"/>
                      <a:pt x="5840744" y="2294831"/>
                      <a:pt x="5840744" y="2292210"/>
                    </a:cubicBezTo>
                    <a:close/>
                    <a:moveTo>
                      <a:pt x="5961386" y="2286953"/>
                    </a:moveTo>
                    <a:lnTo>
                      <a:pt x="5961388" y="2286959"/>
                    </a:lnTo>
                    <a:lnTo>
                      <a:pt x="5961390" y="2286969"/>
                    </a:lnTo>
                    <a:close/>
                    <a:moveTo>
                      <a:pt x="3440979" y="2276474"/>
                    </a:moveTo>
                    <a:cubicBezTo>
                      <a:pt x="3456715" y="2289586"/>
                      <a:pt x="3472451" y="2297455"/>
                      <a:pt x="3485563" y="2313191"/>
                    </a:cubicBezTo>
                    <a:cubicBezTo>
                      <a:pt x="3488187" y="2331549"/>
                      <a:pt x="3488187" y="2331549"/>
                      <a:pt x="3503921" y="2352530"/>
                    </a:cubicBezTo>
                    <a:cubicBezTo>
                      <a:pt x="3490808" y="2334173"/>
                      <a:pt x="3490808" y="2334173"/>
                      <a:pt x="3485563" y="2313191"/>
                    </a:cubicBezTo>
                    <a:cubicBezTo>
                      <a:pt x="3485563" y="2313191"/>
                      <a:pt x="3464582" y="2286964"/>
                      <a:pt x="3448845" y="2281719"/>
                    </a:cubicBezTo>
                    <a:cubicBezTo>
                      <a:pt x="3446224" y="2279095"/>
                      <a:pt x="3443600" y="2279095"/>
                      <a:pt x="3440979" y="2276474"/>
                    </a:cubicBezTo>
                    <a:close/>
                    <a:moveTo>
                      <a:pt x="5958766" y="2276473"/>
                    </a:moveTo>
                    <a:lnTo>
                      <a:pt x="5961386" y="2286953"/>
                    </a:lnTo>
                    <a:lnTo>
                      <a:pt x="5958766" y="2279095"/>
                    </a:lnTo>
                    <a:close/>
                    <a:moveTo>
                      <a:pt x="3435733" y="2263359"/>
                    </a:moveTo>
                    <a:cubicBezTo>
                      <a:pt x="3435733" y="2265983"/>
                      <a:pt x="3435733" y="2268604"/>
                      <a:pt x="3433109" y="2268604"/>
                    </a:cubicBezTo>
                    <a:cubicBezTo>
                      <a:pt x="3433109" y="2268604"/>
                      <a:pt x="3435733" y="2271228"/>
                      <a:pt x="3435733" y="2271228"/>
                    </a:cubicBezTo>
                    <a:cubicBezTo>
                      <a:pt x="3435733" y="2271228"/>
                      <a:pt x="3435733" y="2268604"/>
                      <a:pt x="3435733" y="2265983"/>
                    </a:cubicBezTo>
                    <a:cubicBezTo>
                      <a:pt x="3435733" y="2265983"/>
                      <a:pt x="3435733" y="2263359"/>
                      <a:pt x="3435733" y="2263359"/>
                    </a:cubicBezTo>
                    <a:close/>
                    <a:moveTo>
                      <a:pt x="5850657" y="2259580"/>
                    </a:moveTo>
                    <a:lnTo>
                      <a:pt x="5851235" y="2260737"/>
                    </a:lnTo>
                    <a:lnTo>
                      <a:pt x="5851289" y="2261659"/>
                    </a:lnTo>
                    <a:close/>
                    <a:moveTo>
                      <a:pt x="5790914" y="2258113"/>
                    </a:moveTo>
                    <a:cubicBezTo>
                      <a:pt x="5790914" y="2263359"/>
                      <a:pt x="5790914" y="2263359"/>
                      <a:pt x="5796160" y="2265983"/>
                    </a:cubicBezTo>
                    <a:lnTo>
                      <a:pt x="5798782" y="2268604"/>
                    </a:lnTo>
                    <a:cubicBezTo>
                      <a:pt x="5796160" y="2265983"/>
                      <a:pt x="5793536" y="2260737"/>
                      <a:pt x="5790914" y="2258113"/>
                    </a:cubicBezTo>
                    <a:close/>
                    <a:moveTo>
                      <a:pt x="5848614" y="2252868"/>
                    </a:moveTo>
                    <a:lnTo>
                      <a:pt x="5850657" y="2259580"/>
                    </a:lnTo>
                    <a:lnTo>
                      <a:pt x="5849927" y="2258120"/>
                    </a:lnTo>
                    <a:close/>
                    <a:moveTo>
                      <a:pt x="5667646" y="2250247"/>
                    </a:moveTo>
                    <a:cubicBezTo>
                      <a:pt x="5667646" y="2252868"/>
                      <a:pt x="5670270" y="2258113"/>
                      <a:pt x="5672892" y="2263359"/>
                    </a:cubicBezTo>
                    <a:cubicBezTo>
                      <a:pt x="5670270" y="2258113"/>
                      <a:pt x="5670270" y="2255492"/>
                      <a:pt x="5670270" y="2252868"/>
                    </a:cubicBezTo>
                    <a:cubicBezTo>
                      <a:pt x="5667646" y="2252868"/>
                      <a:pt x="5667646" y="2250247"/>
                      <a:pt x="5667646" y="2250247"/>
                    </a:cubicBezTo>
                    <a:close/>
                    <a:moveTo>
                      <a:pt x="4941161" y="2245001"/>
                    </a:moveTo>
                    <a:cubicBezTo>
                      <a:pt x="4938537" y="2250247"/>
                      <a:pt x="4941161" y="2255492"/>
                      <a:pt x="4941161" y="2263359"/>
                    </a:cubicBezTo>
                    <a:lnTo>
                      <a:pt x="4943782" y="2268604"/>
                    </a:lnTo>
                    <a:cubicBezTo>
                      <a:pt x="4943782" y="2260737"/>
                      <a:pt x="4941161" y="2252868"/>
                      <a:pt x="4941161" y="2245001"/>
                    </a:cubicBezTo>
                    <a:close/>
                    <a:moveTo>
                      <a:pt x="3438355" y="2239756"/>
                    </a:moveTo>
                    <a:cubicBezTo>
                      <a:pt x="3440979" y="2245001"/>
                      <a:pt x="3440979" y="2250247"/>
                      <a:pt x="3440979" y="2255492"/>
                    </a:cubicBezTo>
                    <a:cubicBezTo>
                      <a:pt x="3440979" y="2252868"/>
                      <a:pt x="3443600" y="2252868"/>
                      <a:pt x="3443600" y="2250247"/>
                    </a:cubicBezTo>
                    <a:close/>
                    <a:moveTo>
                      <a:pt x="1332331" y="2239756"/>
                    </a:moveTo>
                    <a:cubicBezTo>
                      <a:pt x="1329707" y="2252868"/>
                      <a:pt x="1329707" y="2260737"/>
                      <a:pt x="1329707" y="2265983"/>
                    </a:cubicBezTo>
                    <a:cubicBezTo>
                      <a:pt x="1329707" y="2258113"/>
                      <a:pt x="1332331" y="2250247"/>
                      <a:pt x="1332331" y="2239756"/>
                    </a:cubicBezTo>
                    <a:close/>
                    <a:moveTo>
                      <a:pt x="5944603" y="2238699"/>
                    </a:moveTo>
                    <a:lnTo>
                      <a:pt x="5945654" y="2242377"/>
                    </a:lnTo>
                    <a:lnTo>
                      <a:pt x="5944779" y="2239754"/>
                    </a:lnTo>
                    <a:close/>
                    <a:moveTo>
                      <a:pt x="5943908" y="2236265"/>
                    </a:moveTo>
                    <a:lnTo>
                      <a:pt x="5944342" y="2237133"/>
                    </a:lnTo>
                    <a:lnTo>
                      <a:pt x="5944603" y="2238699"/>
                    </a:lnTo>
                    <a:close/>
                    <a:moveTo>
                      <a:pt x="4870347" y="2226641"/>
                    </a:moveTo>
                    <a:cubicBezTo>
                      <a:pt x="4867726" y="2226641"/>
                      <a:pt x="4865101" y="2226641"/>
                      <a:pt x="4865101" y="2229265"/>
                    </a:cubicBezTo>
                    <a:cubicBezTo>
                      <a:pt x="4862480" y="2229265"/>
                      <a:pt x="4862480" y="2229265"/>
                      <a:pt x="4862480" y="2231886"/>
                    </a:cubicBezTo>
                    <a:cubicBezTo>
                      <a:pt x="4865101" y="2229265"/>
                      <a:pt x="4867726" y="2229265"/>
                      <a:pt x="4870347" y="2226641"/>
                    </a:cubicBezTo>
                    <a:close/>
                    <a:moveTo>
                      <a:pt x="4259260" y="2224020"/>
                    </a:moveTo>
                    <a:lnTo>
                      <a:pt x="4256636" y="2226641"/>
                    </a:lnTo>
                    <a:cubicBezTo>
                      <a:pt x="4259260" y="2226641"/>
                      <a:pt x="4261881" y="2229265"/>
                      <a:pt x="4267127" y="2234510"/>
                    </a:cubicBezTo>
                    <a:cubicBezTo>
                      <a:pt x="4264505" y="2231886"/>
                      <a:pt x="4261881" y="2226641"/>
                      <a:pt x="4259260" y="2224020"/>
                    </a:cubicBezTo>
                    <a:close/>
                    <a:moveTo>
                      <a:pt x="5940409" y="2224019"/>
                    </a:moveTo>
                    <a:lnTo>
                      <a:pt x="5943908" y="2236265"/>
                    </a:lnTo>
                    <a:lnTo>
                      <a:pt x="5943030" y="2234510"/>
                    </a:lnTo>
                    <a:lnTo>
                      <a:pt x="5944779" y="2239754"/>
                    </a:lnTo>
                    <a:lnTo>
                      <a:pt x="5945654" y="2245001"/>
                    </a:lnTo>
                    <a:cubicBezTo>
                      <a:pt x="5945654" y="2245001"/>
                      <a:pt x="5945654" y="2242377"/>
                      <a:pt x="5945654" y="2242377"/>
                    </a:cubicBezTo>
                    <a:cubicBezTo>
                      <a:pt x="5945654" y="2242377"/>
                      <a:pt x="5945654" y="2239756"/>
                      <a:pt x="5945654" y="2239756"/>
                    </a:cubicBezTo>
                    <a:lnTo>
                      <a:pt x="5944342" y="2237133"/>
                    </a:lnTo>
                    <a:lnTo>
                      <a:pt x="5943030" y="2229265"/>
                    </a:lnTo>
                    <a:close/>
                    <a:moveTo>
                      <a:pt x="4933292" y="2218774"/>
                    </a:moveTo>
                    <a:cubicBezTo>
                      <a:pt x="4935916" y="2229265"/>
                      <a:pt x="4938537" y="2234510"/>
                      <a:pt x="4938537" y="2237132"/>
                    </a:cubicBezTo>
                    <a:cubicBezTo>
                      <a:pt x="4938537" y="2237132"/>
                      <a:pt x="4938537" y="2234510"/>
                      <a:pt x="4938537" y="2231886"/>
                    </a:cubicBezTo>
                    <a:close/>
                    <a:moveTo>
                      <a:pt x="5809272" y="2205659"/>
                    </a:moveTo>
                    <a:cubicBezTo>
                      <a:pt x="5811896" y="2208284"/>
                      <a:pt x="5817142" y="2213529"/>
                      <a:pt x="5817142" y="2216150"/>
                    </a:cubicBezTo>
                    <a:lnTo>
                      <a:pt x="5819763" y="2218774"/>
                    </a:lnTo>
                    <a:cubicBezTo>
                      <a:pt x="5814518" y="2216150"/>
                      <a:pt x="5811896" y="2210905"/>
                      <a:pt x="5809272" y="2205659"/>
                    </a:cubicBezTo>
                    <a:close/>
                    <a:moveTo>
                      <a:pt x="5957895" y="2190805"/>
                    </a:moveTo>
                    <a:lnTo>
                      <a:pt x="5958766" y="2192547"/>
                    </a:lnTo>
                    <a:lnTo>
                      <a:pt x="5958766" y="2193853"/>
                    </a:lnTo>
                    <a:close/>
                    <a:moveTo>
                      <a:pt x="4786421" y="2171566"/>
                    </a:moveTo>
                    <a:cubicBezTo>
                      <a:pt x="4854611" y="2229265"/>
                      <a:pt x="4854611" y="2229265"/>
                      <a:pt x="4857235" y="2229265"/>
                    </a:cubicBezTo>
                    <a:cubicBezTo>
                      <a:pt x="4857235" y="2229265"/>
                      <a:pt x="4799535" y="2182057"/>
                      <a:pt x="4786421" y="2171566"/>
                    </a:cubicBezTo>
                    <a:close/>
                    <a:moveTo>
                      <a:pt x="5927294" y="2171566"/>
                    </a:moveTo>
                    <a:lnTo>
                      <a:pt x="5929918" y="2176811"/>
                    </a:lnTo>
                    <a:lnTo>
                      <a:pt x="5929918" y="2174187"/>
                    </a:lnTo>
                    <a:close/>
                    <a:moveTo>
                      <a:pt x="4115010" y="2155830"/>
                    </a:moveTo>
                    <a:cubicBezTo>
                      <a:pt x="4125501" y="2166320"/>
                      <a:pt x="4130746" y="2176811"/>
                      <a:pt x="4141237" y="2182057"/>
                    </a:cubicBezTo>
                    <a:cubicBezTo>
                      <a:pt x="4135992" y="2176811"/>
                      <a:pt x="4133371" y="2174187"/>
                      <a:pt x="4125501" y="2166320"/>
                    </a:cubicBezTo>
                    <a:cubicBezTo>
                      <a:pt x="4122880" y="2163696"/>
                      <a:pt x="4117634" y="2158451"/>
                      <a:pt x="4115010" y="2155830"/>
                    </a:cubicBezTo>
                    <a:close/>
                    <a:moveTo>
                      <a:pt x="4773308" y="2147960"/>
                    </a:moveTo>
                    <a:cubicBezTo>
                      <a:pt x="4773308" y="2147960"/>
                      <a:pt x="4775930" y="2150584"/>
                      <a:pt x="4778554" y="2153206"/>
                    </a:cubicBezTo>
                    <a:lnTo>
                      <a:pt x="4781175" y="2150584"/>
                    </a:lnTo>
                    <a:cubicBezTo>
                      <a:pt x="4778554" y="2150584"/>
                      <a:pt x="4775930" y="2147960"/>
                      <a:pt x="4773308" y="2147960"/>
                    </a:cubicBezTo>
                    <a:close/>
                    <a:moveTo>
                      <a:pt x="5672892" y="2121733"/>
                    </a:moveTo>
                    <a:cubicBezTo>
                      <a:pt x="5672892" y="2121733"/>
                      <a:pt x="5672892" y="2124357"/>
                      <a:pt x="5672892" y="2124357"/>
                    </a:cubicBezTo>
                    <a:cubicBezTo>
                      <a:pt x="5672892" y="2129603"/>
                      <a:pt x="5675516" y="2132224"/>
                      <a:pt x="5675516" y="2137469"/>
                    </a:cubicBezTo>
                    <a:lnTo>
                      <a:pt x="5675516" y="2134848"/>
                    </a:lnTo>
                    <a:cubicBezTo>
                      <a:pt x="5675516" y="2129603"/>
                      <a:pt x="5672892" y="2126979"/>
                      <a:pt x="5672892" y="2121733"/>
                    </a:cubicBezTo>
                    <a:close/>
                    <a:moveTo>
                      <a:pt x="4094029" y="2121733"/>
                    </a:moveTo>
                    <a:cubicBezTo>
                      <a:pt x="4088783" y="2126979"/>
                      <a:pt x="4083538" y="2132224"/>
                      <a:pt x="4080917" y="2134848"/>
                    </a:cubicBezTo>
                    <a:cubicBezTo>
                      <a:pt x="4083538" y="2134848"/>
                      <a:pt x="4083538" y="2134848"/>
                      <a:pt x="4083538" y="2134848"/>
                    </a:cubicBezTo>
                    <a:close/>
                    <a:moveTo>
                      <a:pt x="5274242" y="2119112"/>
                    </a:moveTo>
                    <a:lnTo>
                      <a:pt x="5326696" y="2184678"/>
                    </a:lnTo>
                    <a:cubicBezTo>
                      <a:pt x="5310960" y="2163696"/>
                      <a:pt x="5289978" y="2137469"/>
                      <a:pt x="5274242" y="2119112"/>
                    </a:cubicBezTo>
                    <a:close/>
                    <a:moveTo>
                      <a:pt x="4062556" y="2098130"/>
                    </a:moveTo>
                    <a:lnTo>
                      <a:pt x="4065180" y="2108621"/>
                    </a:lnTo>
                    <a:cubicBezTo>
                      <a:pt x="4067802" y="2108621"/>
                      <a:pt x="4067802" y="2108621"/>
                      <a:pt x="4067802" y="2111243"/>
                    </a:cubicBezTo>
                    <a:cubicBezTo>
                      <a:pt x="4065180" y="2108621"/>
                      <a:pt x="4065180" y="2105997"/>
                      <a:pt x="4062556" y="2098130"/>
                    </a:cubicBezTo>
                    <a:close/>
                    <a:moveTo>
                      <a:pt x="4712985" y="2095506"/>
                    </a:moveTo>
                    <a:cubicBezTo>
                      <a:pt x="4712985" y="2098130"/>
                      <a:pt x="4712985" y="2098130"/>
                      <a:pt x="4715609" y="2103376"/>
                    </a:cubicBezTo>
                    <a:close/>
                    <a:moveTo>
                      <a:pt x="4230409" y="2092885"/>
                    </a:moveTo>
                    <a:cubicBezTo>
                      <a:pt x="4227788" y="2095506"/>
                      <a:pt x="4225164" y="2100752"/>
                      <a:pt x="4222542" y="2105997"/>
                    </a:cubicBezTo>
                    <a:cubicBezTo>
                      <a:pt x="4222542" y="2105997"/>
                      <a:pt x="4222542" y="2108621"/>
                      <a:pt x="4222542" y="2108621"/>
                    </a:cubicBezTo>
                    <a:cubicBezTo>
                      <a:pt x="4222542" y="2108621"/>
                      <a:pt x="4222542" y="2111243"/>
                      <a:pt x="4222542" y="2113867"/>
                    </a:cubicBezTo>
                    <a:cubicBezTo>
                      <a:pt x="4222542" y="2111243"/>
                      <a:pt x="4225164" y="2108621"/>
                      <a:pt x="4225164" y="2105997"/>
                    </a:cubicBezTo>
                    <a:cubicBezTo>
                      <a:pt x="4225164" y="2103376"/>
                      <a:pt x="4227788" y="2098130"/>
                      <a:pt x="4230409" y="2095506"/>
                    </a:cubicBezTo>
                    <a:cubicBezTo>
                      <a:pt x="4230409" y="2095506"/>
                      <a:pt x="4230409" y="2092885"/>
                      <a:pt x="4230409" y="2092885"/>
                    </a:cubicBezTo>
                    <a:close/>
                    <a:moveTo>
                      <a:pt x="97039" y="2092882"/>
                    </a:moveTo>
                    <a:cubicBezTo>
                      <a:pt x="94418" y="2103373"/>
                      <a:pt x="91793" y="2111242"/>
                      <a:pt x="89173" y="2124354"/>
                    </a:cubicBezTo>
                    <a:lnTo>
                      <a:pt x="86548" y="2132224"/>
                    </a:lnTo>
                    <a:lnTo>
                      <a:pt x="89173" y="2119109"/>
                    </a:lnTo>
                    <a:lnTo>
                      <a:pt x="91793" y="2105997"/>
                    </a:lnTo>
                    <a:lnTo>
                      <a:pt x="91793" y="2103373"/>
                    </a:lnTo>
                    <a:close/>
                    <a:moveTo>
                      <a:pt x="3467206" y="2090261"/>
                    </a:moveTo>
                    <a:cubicBezTo>
                      <a:pt x="3467206" y="2090261"/>
                      <a:pt x="3469827" y="2092885"/>
                      <a:pt x="3469827" y="2095506"/>
                    </a:cubicBezTo>
                    <a:lnTo>
                      <a:pt x="3482942" y="2111243"/>
                    </a:lnTo>
                    <a:cubicBezTo>
                      <a:pt x="3477694" y="2103376"/>
                      <a:pt x="3472451" y="2098130"/>
                      <a:pt x="3467206" y="2090261"/>
                    </a:cubicBezTo>
                    <a:close/>
                    <a:moveTo>
                      <a:pt x="5384395" y="2082394"/>
                    </a:moveTo>
                    <a:lnTo>
                      <a:pt x="5387020" y="2087640"/>
                    </a:lnTo>
                    <a:lnTo>
                      <a:pt x="5387020" y="2092885"/>
                    </a:lnTo>
                    <a:lnTo>
                      <a:pt x="5385891" y="2089502"/>
                    </a:lnTo>
                    <a:close/>
                    <a:moveTo>
                      <a:pt x="4712985" y="2077149"/>
                    </a:moveTo>
                    <a:cubicBezTo>
                      <a:pt x="4712985" y="2079770"/>
                      <a:pt x="4712985" y="2079770"/>
                      <a:pt x="4712985" y="2079770"/>
                    </a:cubicBezTo>
                    <a:cubicBezTo>
                      <a:pt x="4712985" y="2082394"/>
                      <a:pt x="4712985" y="2082394"/>
                      <a:pt x="4712985" y="2085016"/>
                    </a:cubicBezTo>
                    <a:cubicBezTo>
                      <a:pt x="4712985" y="2082394"/>
                      <a:pt x="4712985" y="2079770"/>
                      <a:pt x="4715609" y="2077149"/>
                    </a:cubicBezTo>
                    <a:cubicBezTo>
                      <a:pt x="4715609" y="2077149"/>
                      <a:pt x="4712985" y="2077149"/>
                      <a:pt x="4712985" y="2077149"/>
                    </a:cubicBezTo>
                    <a:close/>
                    <a:moveTo>
                      <a:pt x="4015348" y="2074525"/>
                    </a:moveTo>
                    <a:cubicBezTo>
                      <a:pt x="4023217" y="2085016"/>
                      <a:pt x="4031084" y="2092885"/>
                      <a:pt x="4036329" y="2100752"/>
                    </a:cubicBezTo>
                    <a:cubicBezTo>
                      <a:pt x="4036329" y="2098130"/>
                      <a:pt x="4033708" y="2092885"/>
                      <a:pt x="4031084" y="2090261"/>
                    </a:cubicBezTo>
                    <a:cubicBezTo>
                      <a:pt x="4025839" y="2087640"/>
                      <a:pt x="4020593" y="2082394"/>
                      <a:pt x="4015348" y="2074525"/>
                    </a:cubicBezTo>
                    <a:close/>
                    <a:moveTo>
                      <a:pt x="5337186" y="2061413"/>
                    </a:moveTo>
                    <a:cubicBezTo>
                      <a:pt x="5337186" y="2064034"/>
                      <a:pt x="5334566" y="2066658"/>
                      <a:pt x="5334566" y="2069279"/>
                    </a:cubicBezTo>
                    <a:cubicBezTo>
                      <a:pt x="5334566" y="2066658"/>
                      <a:pt x="5334566" y="2064034"/>
                      <a:pt x="5337186" y="2064034"/>
                    </a:cubicBezTo>
                    <a:close/>
                    <a:moveTo>
                      <a:pt x="5714855" y="2053543"/>
                    </a:moveTo>
                    <a:lnTo>
                      <a:pt x="5717479" y="2061413"/>
                    </a:lnTo>
                    <a:cubicBezTo>
                      <a:pt x="5717479" y="2058789"/>
                      <a:pt x="5717479" y="2053543"/>
                      <a:pt x="5714855" y="2053543"/>
                    </a:cubicBezTo>
                    <a:close/>
                    <a:moveTo>
                      <a:pt x="4744457" y="2048298"/>
                    </a:moveTo>
                    <a:lnTo>
                      <a:pt x="4726100" y="2050922"/>
                    </a:lnTo>
                    <a:cubicBezTo>
                      <a:pt x="4741836" y="2050922"/>
                      <a:pt x="4744457" y="2050922"/>
                      <a:pt x="4754948" y="2050922"/>
                    </a:cubicBezTo>
                    <a:cubicBezTo>
                      <a:pt x="4749703" y="2050922"/>
                      <a:pt x="4747081" y="2048298"/>
                      <a:pt x="4744457" y="2048298"/>
                    </a:cubicBezTo>
                    <a:close/>
                    <a:moveTo>
                      <a:pt x="5714855" y="2037807"/>
                    </a:moveTo>
                    <a:cubicBezTo>
                      <a:pt x="5714855" y="2040431"/>
                      <a:pt x="5714855" y="2040431"/>
                      <a:pt x="5714855" y="2043053"/>
                    </a:cubicBezTo>
                    <a:cubicBezTo>
                      <a:pt x="5717479" y="2045677"/>
                      <a:pt x="5717479" y="2048298"/>
                      <a:pt x="5717479" y="2050922"/>
                    </a:cubicBezTo>
                    <a:cubicBezTo>
                      <a:pt x="5717479" y="2045677"/>
                      <a:pt x="5714855" y="2040431"/>
                      <a:pt x="5714855" y="2037807"/>
                    </a:cubicBezTo>
                    <a:close/>
                    <a:moveTo>
                      <a:pt x="5358168" y="2027316"/>
                    </a:moveTo>
                    <a:cubicBezTo>
                      <a:pt x="5360792" y="2035186"/>
                      <a:pt x="5366038" y="2043053"/>
                      <a:pt x="5368659" y="2050922"/>
                    </a:cubicBezTo>
                    <a:cubicBezTo>
                      <a:pt x="5368659" y="2048298"/>
                      <a:pt x="5366038" y="2043053"/>
                      <a:pt x="5363414" y="2037807"/>
                    </a:cubicBezTo>
                    <a:cubicBezTo>
                      <a:pt x="5360792" y="2035186"/>
                      <a:pt x="5360792" y="2029940"/>
                      <a:pt x="5358168" y="2027316"/>
                    </a:cubicBezTo>
                    <a:close/>
                    <a:moveTo>
                      <a:pt x="4802157" y="2022071"/>
                    </a:moveTo>
                    <a:cubicBezTo>
                      <a:pt x="4802157" y="2024695"/>
                      <a:pt x="4804781" y="2024695"/>
                      <a:pt x="4804781" y="2027316"/>
                    </a:cubicBezTo>
                    <a:cubicBezTo>
                      <a:pt x="4804781" y="2027316"/>
                      <a:pt x="4804781" y="2027316"/>
                      <a:pt x="4807402" y="2035186"/>
                    </a:cubicBezTo>
                    <a:lnTo>
                      <a:pt x="4807402" y="2029940"/>
                    </a:lnTo>
                    <a:cubicBezTo>
                      <a:pt x="4807402" y="2027316"/>
                      <a:pt x="4807402" y="2027316"/>
                      <a:pt x="4807402" y="2027316"/>
                    </a:cubicBezTo>
                    <a:cubicBezTo>
                      <a:pt x="4804781" y="2024695"/>
                      <a:pt x="4802157" y="2024695"/>
                      <a:pt x="4802157" y="2022071"/>
                    </a:cubicBezTo>
                    <a:close/>
                    <a:moveTo>
                      <a:pt x="5701743" y="2019450"/>
                    </a:moveTo>
                    <a:cubicBezTo>
                      <a:pt x="5706988" y="2024695"/>
                      <a:pt x="5712234" y="2029940"/>
                      <a:pt x="5714855" y="2035186"/>
                    </a:cubicBezTo>
                    <a:lnTo>
                      <a:pt x="5717479" y="2037807"/>
                    </a:lnTo>
                    <a:cubicBezTo>
                      <a:pt x="5712234" y="2032562"/>
                      <a:pt x="5712234" y="2024695"/>
                      <a:pt x="5704364" y="2022071"/>
                    </a:cubicBezTo>
                    <a:close/>
                    <a:moveTo>
                      <a:pt x="4466452" y="2014204"/>
                    </a:moveTo>
                    <a:cubicBezTo>
                      <a:pt x="4466452" y="2019450"/>
                      <a:pt x="4466452" y="2027316"/>
                      <a:pt x="4471697" y="2040431"/>
                    </a:cubicBezTo>
                    <a:cubicBezTo>
                      <a:pt x="4469076" y="2032562"/>
                      <a:pt x="4466452" y="2022071"/>
                      <a:pt x="4466452" y="2014204"/>
                    </a:cubicBezTo>
                    <a:close/>
                    <a:moveTo>
                      <a:pt x="5678137" y="1990599"/>
                    </a:moveTo>
                    <a:cubicBezTo>
                      <a:pt x="5678137" y="1990599"/>
                      <a:pt x="5683382" y="1990599"/>
                      <a:pt x="5686006" y="1995844"/>
                    </a:cubicBezTo>
                    <a:cubicBezTo>
                      <a:pt x="5680762" y="1990599"/>
                      <a:pt x="5680762" y="1990599"/>
                      <a:pt x="5678137" y="1990599"/>
                    </a:cubicBezTo>
                    <a:close/>
                    <a:moveTo>
                      <a:pt x="5777799" y="1990598"/>
                    </a:moveTo>
                    <a:cubicBezTo>
                      <a:pt x="5783044" y="1990598"/>
                      <a:pt x="5790914" y="2011580"/>
                      <a:pt x="5790914" y="2011580"/>
                    </a:cubicBezTo>
                    <a:cubicBezTo>
                      <a:pt x="5790914" y="2011580"/>
                      <a:pt x="5790914" y="2014204"/>
                      <a:pt x="5790914" y="2014204"/>
                    </a:cubicBezTo>
                    <a:cubicBezTo>
                      <a:pt x="5788290" y="2014204"/>
                      <a:pt x="5788290" y="2014204"/>
                      <a:pt x="5788290" y="2014204"/>
                    </a:cubicBezTo>
                    <a:cubicBezTo>
                      <a:pt x="5788290" y="2022071"/>
                      <a:pt x="5790914" y="2032561"/>
                      <a:pt x="5793535" y="2040431"/>
                    </a:cubicBezTo>
                    <a:lnTo>
                      <a:pt x="5801404" y="2064034"/>
                    </a:lnTo>
                    <a:lnTo>
                      <a:pt x="5804026" y="2082394"/>
                    </a:lnTo>
                    <a:cubicBezTo>
                      <a:pt x="5801404" y="2087637"/>
                      <a:pt x="5804026" y="2092885"/>
                      <a:pt x="5806650" y="2098128"/>
                    </a:cubicBezTo>
                    <a:cubicBezTo>
                      <a:pt x="5804026" y="2100752"/>
                      <a:pt x="5804026" y="2100752"/>
                      <a:pt x="5790914" y="2092885"/>
                    </a:cubicBezTo>
                    <a:lnTo>
                      <a:pt x="5783044" y="2071901"/>
                    </a:lnTo>
                    <a:lnTo>
                      <a:pt x="5775177" y="2050919"/>
                    </a:lnTo>
                    <a:cubicBezTo>
                      <a:pt x="5772553" y="2045674"/>
                      <a:pt x="5772553" y="2040431"/>
                      <a:pt x="5772553" y="2035183"/>
                    </a:cubicBezTo>
                    <a:cubicBezTo>
                      <a:pt x="5772553" y="2032561"/>
                      <a:pt x="5772553" y="2029940"/>
                      <a:pt x="5772553" y="2027316"/>
                    </a:cubicBezTo>
                    <a:cubicBezTo>
                      <a:pt x="5772553" y="2024692"/>
                      <a:pt x="5769932" y="2019446"/>
                      <a:pt x="5767308" y="2016825"/>
                    </a:cubicBezTo>
                    <a:lnTo>
                      <a:pt x="5772553" y="2016825"/>
                    </a:lnTo>
                    <a:lnTo>
                      <a:pt x="5769932" y="2011580"/>
                    </a:lnTo>
                    <a:cubicBezTo>
                      <a:pt x="5769932" y="2006334"/>
                      <a:pt x="5769932" y="2003713"/>
                      <a:pt x="5772553" y="2006334"/>
                    </a:cubicBezTo>
                    <a:cubicBezTo>
                      <a:pt x="5772553" y="2006334"/>
                      <a:pt x="5775177" y="2006334"/>
                      <a:pt x="5775177" y="2008956"/>
                    </a:cubicBezTo>
                    <a:cubicBezTo>
                      <a:pt x="5775177" y="2006334"/>
                      <a:pt x="5777799" y="2003713"/>
                      <a:pt x="5777799" y="2001089"/>
                    </a:cubicBezTo>
                    <a:lnTo>
                      <a:pt x="5780423" y="2001089"/>
                    </a:lnTo>
                    <a:cubicBezTo>
                      <a:pt x="5777799" y="1993219"/>
                      <a:pt x="5777799" y="1990598"/>
                      <a:pt x="5777799" y="1990598"/>
                    </a:cubicBezTo>
                    <a:close/>
                    <a:moveTo>
                      <a:pt x="3359674" y="1987977"/>
                    </a:moveTo>
                    <a:lnTo>
                      <a:pt x="3359674" y="1995844"/>
                    </a:lnTo>
                    <a:lnTo>
                      <a:pt x="3357052" y="2003713"/>
                    </a:lnTo>
                    <a:cubicBezTo>
                      <a:pt x="3357052" y="2008959"/>
                      <a:pt x="3357052" y="2016826"/>
                      <a:pt x="3357052" y="2022071"/>
                    </a:cubicBezTo>
                    <a:lnTo>
                      <a:pt x="3341316" y="2014204"/>
                    </a:lnTo>
                    <a:lnTo>
                      <a:pt x="3325580" y="2006335"/>
                    </a:lnTo>
                    <a:lnTo>
                      <a:pt x="3325580" y="2008959"/>
                    </a:lnTo>
                    <a:lnTo>
                      <a:pt x="3325580" y="2011580"/>
                    </a:lnTo>
                    <a:cubicBezTo>
                      <a:pt x="3325580" y="2011580"/>
                      <a:pt x="3325580" y="2014204"/>
                      <a:pt x="3325580" y="2014204"/>
                    </a:cubicBezTo>
                    <a:cubicBezTo>
                      <a:pt x="3333447" y="2022071"/>
                      <a:pt x="3336071" y="2024695"/>
                      <a:pt x="3341316" y="2037807"/>
                    </a:cubicBezTo>
                    <a:lnTo>
                      <a:pt x="3349183" y="2050922"/>
                    </a:lnTo>
                    <a:lnTo>
                      <a:pt x="3349183" y="2053543"/>
                    </a:lnTo>
                    <a:lnTo>
                      <a:pt x="3349183" y="2058789"/>
                    </a:lnTo>
                    <a:lnTo>
                      <a:pt x="3354428" y="2066658"/>
                    </a:lnTo>
                    <a:cubicBezTo>
                      <a:pt x="3406882" y="2155830"/>
                      <a:pt x="3406882" y="2155830"/>
                      <a:pt x="3446224" y="2200414"/>
                    </a:cubicBezTo>
                    <a:lnTo>
                      <a:pt x="3459336" y="2218774"/>
                    </a:lnTo>
                    <a:lnTo>
                      <a:pt x="3435733" y="2216150"/>
                    </a:lnTo>
                    <a:lnTo>
                      <a:pt x="3433109" y="2216150"/>
                    </a:lnTo>
                    <a:cubicBezTo>
                      <a:pt x="3433109" y="2224020"/>
                      <a:pt x="3433109" y="2229265"/>
                      <a:pt x="3435733" y="2231886"/>
                    </a:cubicBezTo>
                    <a:lnTo>
                      <a:pt x="3438355" y="2229265"/>
                    </a:lnTo>
                    <a:cubicBezTo>
                      <a:pt x="3446224" y="2252868"/>
                      <a:pt x="3446224" y="2252868"/>
                      <a:pt x="3459336" y="2260737"/>
                    </a:cubicBezTo>
                    <a:cubicBezTo>
                      <a:pt x="3459336" y="2260737"/>
                      <a:pt x="3501299" y="2289586"/>
                      <a:pt x="3506545" y="2307946"/>
                    </a:cubicBezTo>
                    <a:lnTo>
                      <a:pt x="3511790" y="2328927"/>
                    </a:lnTo>
                    <a:cubicBezTo>
                      <a:pt x="3530148" y="2352530"/>
                      <a:pt x="3530148" y="2352530"/>
                      <a:pt x="3532772" y="2363021"/>
                    </a:cubicBezTo>
                    <a:lnTo>
                      <a:pt x="3532772" y="2365645"/>
                    </a:lnTo>
                    <a:cubicBezTo>
                      <a:pt x="3530148" y="2365645"/>
                      <a:pt x="3527526" y="2368266"/>
                      <a:pt x="3524905" y="2368266"/>
                    </a:cubicBezTo>
                    <a:cubicBezTo>
                      <a:pt x="3530148" y="2378757"/>
                      <a:pt x="3532772" y="2384003"/>
                      <a:pt x="3532772" y="2391872"/>
                    </a:cubicBezTo>
                    <a:cubicBezTo>
                      <a:pt x="3532772" y="2394493"/>
                      <a:pt x="3532772" y="2394493"/>
                      <a:pt x="3532772" y="2397117"/>
                    </a:cubicBezTo>
                    <a:cubicBezTo>
                      <a:pt x="3532772" y="2410230"/>
                      <a:pt x="3540641" y="2465308"/>
                      <a:pt x="3551132" y="2481044"/>
                    </a:cubicBezTo>
                    <a:lnTo>
                      <a:pt x="3553753" y="2483665"/>
                    </a:lnTo>
                    <a:cubicBezTo>
                      <a:pt x="3558999" y="2486289"/>
                      <a:pt x="3558999" y="2486289"/>
                      <a:pt x="3572113" y="2496780"/>
                    </a:cubicBezTo>
                    <a:lnTo>
                      <a:pt x="3585226" y="2507271"/>
                    </a:lnTo>
                    <a:cubicBezTo>
                      <a:pt x="3587850" y="2507271"/>
                      <a:pt x="3590471" y="2507271"/>
                      <a:pt x="3593095" y="2507271"/>
                    </a:cubicBezTo>
                    <a:lnTo>
                      <a:pt x="3595716" y="2515137"/>
                    </a:lnTo>
                    <a:lnTo>
                      <a:pt x="3600962" y="2517761"/>
                    </a:lnTo>
                    <a:lnTo>
                      <a:pt x="3603586" y="2515137"/>
                    </a:lnTo>
                    <a:cubicBezTo>
                      <a:pt x="3624567" y="2554479"/>
                      <a:pt x="3635055" y="2572837"/>
                      <a:pt x="3648170" y="2617424"/>
                    </a:cubicBezTo>
                    <a:cubicBezTo>
                      <a:pt x="3650794" y="2630536"/>
                      <a:pt x="3658661" y="2643651"/>
                      <a:pt x="3663906" y="2656763"/>
                    </a:cubicBezTo>
                    <a:lnTo>
                      <a:pt x="3663906" y="2643651"/>
                    </a:lnTo>
                    <a:lnTo>
                      <a:pt x="3666531" y="2646272"/>
                    </a:lnTo>
                    <a:lnTo>
                      <a:pt x="3671776" y="2620045"/>
                    </a:lnTo>
                    <a:lnTo>
                      <a:pt x="3684888" y="2638405"/>
                    </a:lnTo>
                    <a:lnTo>
                      <a:pt x="3690133" y="2643651"/>
                    </a:lnTo>
                    <a:lnTo>
                      <a:pt x="3742587" y="2667254"/>
                    </a:lnTo>
                    <a:cubicBezTo>
                      <a:pt x="3729475" y="2667254"/>
                      <a:pt x="3713736" y="2669878"/>
                      <a:pt x="3700624" y="2669878"/>
                    </a:cubicBezTo>
                    <a:cubicBezTo>
                      <a:pt x="3698003" y="2669878"/>
                      <a:pt x="3695379" y="2669878"/>
                      <a:pt x="3692757" y="2669878"/>
                    </a:cubicBezTo>
                    <a:lnTo>
                      <a:pt x="3690133" y="2669878"/>
                    </a:lnTo>
                    <a:lnTo>
                      <a:pt x="3692757" y="2672499"/>
                    </a:lnTo>
                    <a:lnTo>
                      <a:pt x="3700624" y="2682990"/>
                    </a:lnTo>
                    <a:lnTo>
                      <a:pt x="3708494" y="2680368"/>
                    </a:lnTo>
                    <a:lnTo>
                      <a:pt x="3721606" y="2685614"/>
                    </a:lnTo>
                    <a:lnTo>
                      <a:pt x="3729475" y="2693480"/>
                    </a:lnTo>
                    <a:cubicBezTo>
                      <a:pt x="3750457" y="2701350"/>
                      <a:pt x="3750457" y="2701350"/>
                      <a:pt x="3753078" y="2703971"/>
                    </a:cubicBezTo>
                    <a:cubicBezTo>
                      <a:pt x="3776684" y="2735444"/>
                      <a:pt x="3776684" y="2735444"/>
                      <a:pt x="3781929" y="2738068"/>
                    </a:cubicBezTo>
                    <a:lnTo>
                      <a:pt x="3795041" y="2745934"/>
                    </a:lnTo>
                    <a:lnTo>
                      <a:pt x="3800287" y="2751180"/>
                    </a:lnTo>
                    <a:lnTo>
                      <a:pt x="3800287" y="2753804"/>
                    </a:lnTo>
                    <a:lnTo>
                      <a:pt x="3802911" y="2751180"/>
                    </a:lnTo>
                    <a:lnTo>
                      <a:pt x="3802911" y="2753804"/>
                    </a:lnTo>
                    <a:lnTo>
                      <a:pt x="3808156" y="2766916"/>
                    </a:lnTo>
                    <a:lnTo>
                      <a:pt x="3816023" y="2772161"/>
                    </a:lnTo>
                    <a:lnTo>
                      <a:pt x="3818644" y="2774785"/>
                    </a:lnTo>
                    <a:lnTo>
                      <a:pt x="3823892" y="2782652"/>
                    </a:lnTo>
                    <a:lnTo>
                      <a:pt x="3826514" y="2785276"/>
                    </a:lnTo>
                    <a:lnTo>
                      <a:pt x="3829138" y="2772161"/>
                    </a:lnTo>
                    <a:cubicBezTo>
                      <a:pt x="3829138" y="2764295"/>
                      <a:pt x="3829138" y="2759049"/>
                      <a:pt x="3837004" y="2743313"/>
                    </a:cubicBezTo>
                    <a:lnTo>
                      <a:pt x="3831759" y="2732822"/>
                    </a:lnTo>
                    <a:lnTo>
                      <a:pt x="3816023" y="2732822"/>
                    </a:lnTo>
                    <a:cubicBezTo>
                      <a:pt x="3816023" y="2730198"/>
                      <a:pt x="3816023" y="2727577"/>
                      <a:pt x="3816023" y="2724953"/>
                    </a:cubicBezTo>
                    <a:cubicBezTo>
                      <a:pt x="3818644" y="2724953"/>
                      <a:pt x="3823892" y="2724953"/>
                      <a:pt x="3829138" y="2724953"/>
                    </a:cubicBezTo>
                    <a:cubicBezTo>
                      <a:pt x="3823892" y="2711841"/>
                      <a:pt x="3821268" y="2698726"/>
                      <a:pt x="3818644" y="2685614"/>
                    </a:cubicBezTo>
                    <a:lnTo>
                      <a:pt x="3810777" y="2672499"/>
                    </a:lnTo>
                    <a:lnTo>
                      <a:pt x="3805532" y="2669878"/>
                    </a:lnTo>
                    <a:lnTo>
                      <a:pt x="3779305" y="2656763"/>
                    </a:lnTo>
                    <a:cubicBezTo>
                      <a:pt x="3787175" y="2654141"/>
                      <a:pt x="3797665" y="2651517"/>
                      <a:pt x="3805532" y="2648896"/>
                    </a:cubicBezTo>
                    <a:cubicBezTo>
                      <a:pt x="3802911" y="2641027"/>
                      <a:pt x="3800287" y="2638405"/>
                      <a:pt x="3800287" y="2633160"/>
                    </a:cubicBezTo>
                    <a:lnTo>
                      <a:pt x="3800287" y="2627915"/>
                    </a:lnTo>
                    <a:cubicBezTo>
                      <a:pt x="3800287" y="2622669"/>
                      <a:pt x="3802911" y="2614800"/>
                      <a:pt x="3802911" y="2609554"/>
                    </a:cubicBezTo>
                    <a:lnTo>
                      <a:pt x="3802911" y="2606933"/>
                    </a:lnTo>
                    <a:lnTo>
                      <a:pt x="3797665" y="2609554"/>
                    </a:lnTo>
                    <a:lnTo>
                      <a:pt x="3800287" y="2591197"/>
                    </a:lnTo>
                    <a:lnTo>
                      <a:pt x="3792417" y="2572837"/>
                    </a:lnTo>
                    <a:lnTo>
                      <a:pt x="3789796" y="2572837"/>
                    </a:lnTo>
                    <a:lnTo>
                      <a:pt x="3787175" y="2567591"/>
                    </a:lnTo>
                    <a:lnTo>
                      <a:pt x="3781929" y="2559724"/>
                    </a:lnTo>
                    <a:lnTo>
                      <a:pt x="3784550" y="2554479"/>
                    </a:lnTo>
                    <a:lnTo>
                      <a:pt x="3781929" y="2551855"/>
                    </a:lnTo>
                    <a:cubicBezTo>
                      <a:pt x="3781929" y="2549234"/>
                      <a:pt x="3781929" y="2549234"/>
                      <a:pt x="3779305" y="2549234"/>
                    </a:cubicBezTo>
                    <a:cubicBezTo>
                      <a:pt x="3781929" y="2551855"/>
                      <a:pt x="3784550" y="2551855"/>
                      <a:pt x="3784550" y="2554479"/>
                    </a:cubicBezTo>
                    <a:cubicBezTo>
                      <a:pt x="3781929" y="2554479"/>
                      <a:pt x="3776684" y="2554479"/>
                      <a:pt x="3774060" y="2554479"/>
                    </a:cubicBezTo>
                    <a:cubicBezTo>
                      <a:pt x="3771438" y="2551855"/>
                      <a:pt x="3771438" y="2546610"/>
                      <a:pt x="3768814" y="2543988"/>
                    </a:cubicBezTo>
                    <a:lnTo>
                      <a:pt x="3771438" y="2557100"/>
                    </a:lnTo>
                    <a:lnTo>
                      <a:pt x="3779305" y="2567591"/>
                    </a:lnTo>
                    <a:lnTo>
                      <a:pt x="3787175" y="2580706"/>
                    </a:lnTo>
                    <a:cubicBezTo>
                      <a:pt x="3787175" y="2583327"/>
                      <a:pt x="3787175" y="2583327"/>
                      <a:pt x="3787175" y="2583327"/>
                    </a:cubicBezTo>
                    <a:lnTo>
                      <a:pt x="3781929" y="2585951"/>
                    </a:lnTo>
                    <a:lnTo>
                      <a:pt x="3781929" y="2596442"/>
                    </a:lnTo>
                    <a:lnTo>
                      <a:pt x="3771438" y="2591197"/>
                    </a:lnTo>
                    <a:lnTo>
                      <a:pt x="3768814" y="2591197"/>
                    </a:lnTo>
                    <a:cubicBezTo>
                      <a:pt x="3753078" y="2583327"/>
                      <a:pt x="3753078" y="2583327"/>
                      <a:pt x="3750457" y="2578082"/>
                    </a:cubicBezTo>
                    <a:lnTo>
                      <a:pt x="3747833" y="2575461"/>
                    </a:lnTo>
                    <a:lnTo>
                      <a:pt x="3745211" y="2572837"/>
                    </a:lnTo>
                    <a:lnTo>
                      <a:pt x="3745211" y="2570215"/>
                    </a:lnTo>
                    <a:lnTo>
                      <a:pt x="3726851" y="2541364"/>
                    </a:lnTo>
                    <a:lnTo>
                      <a:pt x="3755702" y="2557100"/>
                    </a:lnTo>
                    <a:lnTo>
                      <a:pt x="3760948" y="2549234"/>
                    </a:lnTo>
                    <a:lnTo>
                      <a:pt x="3760948" y="2538524"/>
                    </a:lnTo>
                    <a:lnTo>
                      <a:pt x="3762201" y="2539882"/>
                    </a:lnTo>
                    <a:lnTo>
                      <a:pt x="3763569" y="2543988"/>
                    </a:lnTo>
                    <a:lnTo>
                      <a:pt x="3766190" y="2541364"/>
                    </a:lnTo>
                    <a:cubicBezTo>
                      <a:pt x="3763569" y="2541364"/>
                      <a:pt x="3763569" y="2541364"/>
                      <a:pt x="3763569" y="2541364"/>
                    </a:cubicBezTo>
                    <a:lnTo>
                      <a:pt x="3762201" y="2539882"/>
                    </a:lnTo>
                    <a:lnTo>
                      <a:pt x="3760948" y="2536119"/>
                    </a:lnTo>
                    <a:lnTo>
                      <a:pt x="3760948" y="2538524"/>
                    </a:lnTo>
                    <a:lnTo>
                      <a:pt x="3751767" y="2528579"/>
                    </a:lnTo>
                    <a:cubicBezTo>
                      <a:pt x="3747833" y="2524973"/>
                      <a:pt x="3743898" y="2521695"/>
                      <a:pt x="3739963" y="2517761"/>
                    </a:cubicBezTo>
                    <a:lnTo>
                      <a:pt x="3739963" y="2515137"/>
                    </a:lnTo>
                    <a:lnTo>
                      <a:pt x="3726851" y="2494156"/>
                    </a:lnTo>
                    <a:cubicBezTo>
                      <a:pt x="3724230" y="2488910"/>
                      <a:pt x="3724230" y="2488910"/>
                      <a:pt x="3713736" y="2475798"/>
                    </a:cubicBezTo>
                    <a:lnTo>
                      <a:pt x="3713736" y="2473174"/>
                    </a:lnTo>
                    <a:cubicBezTo>
                      <a:pt x="3713736" y="2470553"/>
                      <a:pt x="3713736" y="2470553"/>
                      <a:pt x="3713736" y="2470553"/>
                    </a:cubicBezTo>
                    <a:lnTo>
                      <a:pt x="3708494" y="2457438"/>
                    </a:lnTo>
                    <a:lnTo>
                      <a:pt x="3700624" y="2441702"/>
                    </a:lnTo>
                    <a:lnTo>
                      <a:pt x="3695379" y="2431211"/>
                    </a:lnTo>
                    <a:lnTo>
                      <a:pt x="3687509" y="2425966"/>
                    </a:lnTo>
                    <a:lnTo>
                      <a:pt x="3687509" y="2423344"/>
                    </a:lnTo>
                    <a:lnTo>
                      <a:pt x="3684888" y="2418099"/>
                    </a:lnTo>
                    <a:lnTo>
                      <a:pt x="3679643" y="2415475"/>
                    </a:lnTo>
                    <a:lnTo>
                      <a:pt x="3677021" y="2415475"/>
                    </a:lnTo>
                    <a:lnTo>
                      <a:pt x="3658661" y="2397117"/>
                    </a:lnTo>
                    <a:lnTo>
                      <a:pt x="3656040" y="2394493"/>
                    </a:lnTo>
                    <a:cubicBezTo>
                      <a:pt x="3614077" y="2381381"/>
                      <a:pt x="3600962" y="2331549"/>
                      <a:pt x="3590471" y="2300076"/>
                    </a:cubicBezTo>
                    <a:cubicBezTo>
                      <a:pt x="3590471" y="2289586"/>
                      <a:pt x="3590471" y="2281719"/>
                      <a:pt x="3590471" y="2271228"/>
                    </a:cubicBezTo>
                    <a:cubicBezTo>
                      <a:pt x="3590471" y="2271228"/>
                      <a:pt x="3590471" y="2268604"/>
                      <a:pt x="3590471" y="2268604"/>
                    </a:cubicBezTo>
                    <a:lnTo>
                      <a:pt x="3582601" y="2258113"/>
                    </a:lnTo>
                    <a:lnTo>
                      <a:pt x="3577359" y="2252868"/>
                    </a:lnTo>
                    <a:lnTo>
                      <a:pt x="3574735" y="2247623"/>
                    </a:lnTo>
                    <a:lnTo>
                      <a:pt x="3572113" y="2245001"/>
                    </a:lnTo>
                    <a:lnTo>
                      <a:pt x="3572113" y="2242377"/>
                    </a:lnTo>
                    <a:lnTo>
                      <a:pt x="3564244" y="2224020"/>
                    </a:lnTo>
                    <a:cubicBezTo>
                      <a:pt x="3543262" y="2195169"/>
                      <a:pt x="3522281" y="2189923"/>
                      <a:pt x="3514414" y="2187302"/>
                    </a:cubicBezTo>
                    <a:lnTo>
                      <a:pt x="3509169" y="2187302"/>
                    </a:lnTo>
                    <a:lnTo>
                      <a:pt x="3506545" y="2184678"/>
                    </a:lnTo>
                    <a:lnTo>
                      <a:pt x="3498678" y="2171566"/>
                    </a:lnTo>
                    <a:lnTo>
                      <a:pt x="3477694" y="2142715"/>
                    </a:lnTo>
                    <a:lnTo>
                      <a:pt x="3488187" y="2137469"/>
                    </a:lnTo>
                    <a:lnTo>
                      <a:pt x="3482942" y="2126979"/>
                    </a:lnTo>
                    <a:lnTo>
                      <a:pt x="3472451" y="2116488"/>
                    </a:lnTo>
                    <a:lnTo>
                      <a:pt x="3456715" y="2098130"/>
                    </a:lnTo>
                    <a:cubicBezTo>
                      <a:pt x="3456715" y="2098130"/>
                      <a:pt x="3456715" y="2098130"/>
                      <a:pt x="3456715" y="2095506"/>
                    </a:cubicBezTo>
                    <a:lnTo>
                      <a:pt x="3451467" y="2090261"/>
                    </a:lnTo>
                    <a:cubicBezTo>
                      <a:pt x="3425240" y="2058789"/>
                      <a:pt x="3414752" y="2016826"/>
                      <a:pt x="3380655" y="1990599"/>
                    </a:cubicBezTo>
                    <a:lnTo>
                      <a:pt x="3372786" y="1990599"/>
                    </a:lnTo>
                    <a:cubicBezTo>
                      <a:pt x="3370164" y="1990599"/>
                      <a:pt x="3370164" y="1990599"/>
                      <a:pt x="3370164" y="1990599"/>
                    </a:cubicBezTo>
                    <a:lnTo>
                      <a:pt x="3367543" y="1987977"/>
                    </a:lnTo>
                    <a:close/>
                    <a:moveTo>
                      <a:pt x="4235654" y="1980108"/>
                    </a:moveTo>
                    <a:cubicBezTo>
                      <a:pt x="4233033" y="1982732"/>
                      <a:pt x="4230409" y="1985353"/>
                      <a:pt x="4227788" y="1987977"/>
                    </a:cubicBezTo>
                    <a:cubicBezTo>
                      <a:pt x="4230409" y="1985353"/>
                      <a:pt x="4233033" y="1985353"/>
                      <a:pt x="4235654" y="1980108"/>
                    </a:cubicBezTo>
                    <a:close/>
                    <a:moveTo>
                      <a:pt x="3385901" y="1977487"/>
                    </a:moveTo>
                    <a:cubicBezTo>
                      <a:pt x="3396391" y="1985355"/>
                      <a:pt x="3411472" y="2005680"/>
                      <a:pt x="3424914" y="2025678"/>
                    </a:cubicBezTo>
                    <a:lnTo>
                      <a:pt x="3439401" y="2048144"/>
                    </a:lnTo>
                    <a:lnTo>
                      <a:pt x="3442700" y="2054569"/>
                    </a:lnTo>
                    <a:lnTo>
                      <a:pt x="3446750" y="2059869"/>
                    </a:lnTo>
                    <a:lnTo>
                      <a:pt x="3454091" y="2071904"/>
                    </a:lnTo>
                    <a:cubicBezTo>
                      <a:pt x="3459336" y="2077149"/>
                      <a:pt x="3461960" y="2079770"/>
                      <a:pt x="3461960" y="2079770"/>
                    </a:cubicBezTo>
                    <a:lnTo>
                      <a:pt x="3446750" y="2059869"/>
                    </a:lnTo>
                    <a:lnTo>
                      <a:pt x="3443068" y="2053831"/>
                    </a:lnTo>
                    <a:lnTo>
                      <a:pt x="3439401" y="2048144"/>
                    </a:lnTo>
                    <a:lnTo>
                      <a:pt x="3427865" y="2025678"/>
                    </a:lnTo>
                    <a:cubicBezTo>
                      <a:pt x="3418029" y="2006336"/>
                      <a:pt x="3406882" y="1987977"/>
                      <a:pt x="3385901" y="1977487"/>
                    </a:cubicBezTo>
                    <a:close/>
                    <a:moveTo>
                      <a:pt x="129386" y="1968744"/>
                    </a:moveTo>
                    <a:lnTo>
                      <a:pt x="128511" y="1972241"/>
                    </a:lnTo>
                    <a:lnTo>
                      <a:pt x="128511" y="1974862"/>
                    </a:lnTo>
                    <a:lnTo>
                      <a:pt x="125890" y="1982729"/>
                    </a:lnTo>
                    <a:cubicBezTo>
                      <a:pt x="125890" y="1985353"/>
                      <a:pt x="125890" y="1985353"/>
                      <a:pt x="125890" y="1987974"/>
                    </a:cubicBezTo>
                    <a:lnTo>
                      <a:pt x="125890" y="1990598"/>
                    </a:lnTo>
                    <a:lnTo>
                      <a:pt x="125890" y="1993220"/>
                    </a:lnTo>
                    <a:cubicBezTo>
                      <a:pt x="125890" y="1987974"/>
                      <a:pt x="125890" y="1987974"/>
                      <a:pt x="128511" y="1985353"/>
                    </a:cubicBezTo>
                    <a:cubicBezTo>
                      <a:pt x="128511" y="1987974"/>
                      <a:pt x="128511" y="1987974"/>
                      <a:pt x="128511" y="1990598"/>
                    </a:cubicBezTo>
                    <a:lnTo>
                      <a:pt x="128511" y="1993220"/>
                    </a:lnTo>
                    <a:lnTo>
                      <a:pt x="125890" y="1998465"/>
                    </a:lnTo>
                    <a:lnTo>
                      <a:pt x="125890" y="2006335"/>
                    </a:lnTo>
                    <a:lnTo>
                      <a:pt x="125890" y="2008956"/>
                    </a:lnTo>
                    <a:lnTo>
                      <a:pt x="123265" y="2019447"/>
                    </a:lnTo>
                    <a:cubicBezTo>
                      <a:pt x="123265" y="2022071"/>
                      <a:pt x="123265" y="2022071"/>
                      <a:pt x="123265" y="2024692"/>
                    </a:cubicBezTo>
                    <a:lnTo>
                      <a:pt x="123265" y="2027316"/>
                    </a:lnTo>
                    <a:lnTo>
                      <a:pt x="123265" y="2029937"/>
                    </a:lnTo>
                    <a:lnTo>
                      <a:pt x="128511" y="2043052"/>
                    </a:lnTo>
                    <a:lnTo>
                      <a:pt x="123265" y="2050919"/>
                    </a:lnTo>
                    <a:cubicBezTo>
                      <a:pt x="120644" y="2056164"/>
                      <a:pt x="120644" y="2058788"/>
                      <a:pt x="120644" y="2064034"/>
                    </a:cubicBezTo>
                    <a:lnTo>
                      <a:pt x="118020" y="2074525"/>
                    </a:lnTo>
                    <a:cubicBezTo>
                      <a:pt x="112775" y="2095506"/>
                      <a:pt x="112775" y="2098127"/>
                      <a:pt x="110153" y="2105997"/>
                    </a:cubicBezTo>
                    <a:cubicBezTo>
                      <a:pt x="107530" y="2111242"/>
                      <a:pt x="107530" y="2113864"/>
                      <a:pt x="104908" y="2116488"/>
                    </a:cubicBezTo>
                    <a:lnTo>
                      <a:pt x="102285" y="2121733"/>
                    </a:lnTo>
                    <a:lnTo>
                      <a:pt x="102285" y="2116488"/>
                    </a:lnTo>
                    <a:lnTo>
                      <a:pt x="102285" y="2111242"/>
                    </a:lnTo>
                    <a:cubicBezTo>
                      <a:pt x="102285" y="2108618"/>
                      <a:pt x="102285" y="2108618"/>
                      <a:pt x="102285" y="2105997"/>
                    </a:cubicBezTo>
                    <a:lnTo>
                      <a:pt x="102285" y="2103373"/>
                    </a:lnTo>
                    <a:lnTo>
                      <a:pt x="102285" y="2100752"/>
                    </a:lnTo>
                    <a:lnTo>
                      <a:pt x="102285" y="2098127"/>
                    </a:lnTo>
                    <a:lnTo>
                      <a:pt x="102285" y="2095506"/>
                    </a:lnTo>
                    <a:lnTo>
                      <a:pt x="102285" y="2092882"/>
                    </a:lnTo>
                    <a:lnTo>
                      <a:pt x="102285" y="2090261"/>
                    </a:lnTo>
                    <a:cubicBezTo>
                      <a:pt x="99663" y="2095506"/>
                      <a:pt x="99663" y="2098127"/>
                      <a:pt x="97039" y="2100752"/>
                    </a:cubicBezTo>
                    <a:lnTo>
                      <a:pt x="97039" y="2098127"/>
                    </a:lnTo>
                    <a:lnTo>
                      <a:pt x="97039" y="2092882"/>
                    </a:lnTo>
                    <a:lnTo>
                      <a:pt x="97039" y="2077146"/>
                    </a:lnTo>
                    <a:lnTo>
                      <a:pt x="97039" y="2074525"/>
                    </a:lnTo>
                    <a:cubicBezTo>
                      <a:pt x="99663" y="2074525"/>
                      <a:pt x="99663" y="2071901"/>
                      <a:pt x="99663" y="2069279"/>
                    </a:cubicBezTo>
                    <a:cubicBezTo>
                      <a:pt x="99663" y="2069279"/>
                      <a:pt x="99663" y="2066655"/>
                      <a:pt x="99663" y="2066655"/>
                    </a:cubicBezTo>
                    <a:lnTo>
                      <a:pt x="102285" y="2061410"/>
                    </a:lnTo>
                    <a:lnTo>
                      <a:pt x="104908" y="2053543"/>
                    </a:lnTo>
                    <a:lnTo>
                      <a:pt x="107530" y="2045674"/>
                    </a:lnTo>
                    <a:cubicBezTo>
                      <a:pt x="107530" y="2045674"/>
                      <a:pt x="107530" y="2043052"/>
                      <a:pt x="107530" y="2043052"/>
                    </a:cubicBezTo>
                    <a:lnTo>
                      <a:pt x="107530" y="2040428"/>
                    </a:lnTo>
                    <a:lnTo>
                      <a:pt x="110153" y="2029937"/>
                    </a:lnTo>
                    <a:lnTo>
                      <a:pt x="110153" y="2032561"/>
                    </a:lnTo>
                    <a:lnTo>
                      <a:pt x="112775" y="2024692"/>
                    </a:lnTo>
                    <a:lnTo>
                      <a:pt x="115397" y="2016825"/>
                    </a:lnTo>
                    <a:lnTo>
                      <a:pt x="115397" y="2014201"/>
                    </a:lnTo>
                    <a:cubicBezTo>
                      <a:pt x="115397" y="2014201"/>
                      <a:pt x="115397" y="2011580"/>
                      <a:pt x="115397" y="2011580"/>
                    </a:cubicBezTo>
                    <a:lnTo>
                      <a:pt x="115397" y="2008956"/>
                    </a:lnTo>
                    <a:lnTo>
                      <a:pt x="115397" y="2003710"/>
                    </a:lnTo>
                    <a:cubicBezTo>
                      <a:pt x="118020" y="1995844"/>
                      <a:pt x="120644" y="1987974"/>
                      <a:pt x="123265" y="1980108"/>
                    </a:cubicBezTo>
                    <a:cubicBezTo>
                      <a:pt x="123265" y="1977484"/>
                      <a:pt x="123265" y="1977484"/>
                      <a:pt x="125890" y="1974862"/>
                    </a:cubicBezTo>
                    <a:cubicBezTo>
                      <a:pt x="125890" y="1974862"/>
                      <a:pt x="125890" y="1977484"/>
                      <a:pt x="125890" y="1977484"/>
                    </a:cubicBezTo>
                    <a:lnTo>
                      <a:pt x="128511" y="1972238"/>
                    </a:lnTo>
                    <a:lnTo>
                      <a:pt x="128511" y="1969617"/>
                    </a:lnTo>
                    <a:close/>
                    <a:moveTo>
                      <a:pt x="5893200" y="1966996"/>
                    </a:moveTo>
                    <a:lnTo>
                      <a:pt x="5893200" y="1969617"/>
                    </a:lnTo>
                    <a:lnTo>
                      <a:pt x="5895821" y="1972241"/>
                    </a:lnTo>
                    <a:lnTo>
                      <a:pt x="5895821" y="1966996"/>
                    </a:lnTo>
                    <a:lnTo>
                      <a:pt x="5901067" y="1980108"/>
                    </a:lnTo>
                    <a:lnTo>
                      <a:pt x="5903691" y="1987977"/>
                    </a:lnTo>
                    <a:lnTo>
                      <a:pt x="5906312" y="2001089"/>
                    </a:lnTo>
                    <a:lnTo>
                      <a:pt x="5908936" y="2011580"/>
                    </a:lnTo>
                    <a:lnTo>
                      <a:pt x="5911558" y="2016825"/>
                    </a:lnTo>
                    <a:lnTo>
                      <a:pt x="5914182" y="2024695"/>
                    </a:lnTo>
                    <a:lnTo>
                      <a:pt x="5916803" y="2035186"/>
                    </a:lnTo>
                    <a:lnTo>
                      <a:pt x="5916803" y="2037807"/>
                    </a:lnTo>
                    <a:cubicBezTo>
                      <a:pt x="5916803" y="2040431"/>
                      <a:pt x="5919427" y="2043052"/>
                      <a:pt x="5919427" y="2045676"/>
                    </a:cubicBezTo>
                    <a:cubicBezTo>
                      <a:pt x="5919427" y="2045676"/>
                      <a:pt x="5919427" y="2048298"/>
                      <a:pt x="5919427" y="2048298"/>
                    </a:cubicBezTo>
                    <a:cubicBezTo>
                      <a:pt x="5922048" y="2058788"/>
                      <a:pt x="5924673" y="2066658"/>
                      <a:pt x="5927294" y="2077149"/>
                    </a:cubicBezTo>
                    <a:lnTo>
                      <a:pt x="5929918" y="2090261"/>
                    </a:lnTo>
                    <a:lnTo>
                      <a:pt x="5932539" y="2098130"/>
                    </a:lnTo>
                    <a:lnTo>
                      <a:pt x="5935163" y="2108621"/>
                    </a:lnTo>
                    <a:lnTo>
                      <a:pt x="5935163" y="2113866"/>
                    </a:lnTo>
                    <a:lnTo>
                      <a:pt x="5935163" y="2116488"/>
                    </a:lnTo>
                    <a:lnTo>
                      <a:pt x="5937785" y="2126978"/>
                    </a:lnTo>
                    <a:lnTo>
                      <a:pt x="5940409" y="2140093"/>
                    </a:lnTo>
                    <a:cubicBezTo>
                      <a:pt x="5940409" y="2145339"/>
                      <a:pt x="5940409" y="2147960"/>
                      <a:pt x="5943030" y="2153205"/>
                    </a:cubicBezTo>
                    <a:lnTo>
                      <a:pt x="5943030" y="2145339"/>
                    </a:lnTo>
                    <a:cubicBezTo>
                      <a:pt x="5948275" y="2147960"/>
                      <a:pt x="5948275" y="2153205"/>
                      <a:pt x="5948275" y="2158451"/>
                    </a:cubicBezTo>
                    <a:lnTo>
                      <a:pt x="5948275" y="2161075"/>
                    </a:lnTo>
                    <a:lnTo>
                      <a:pt x="5953521" y="2182056"/>
                    </a:lnTo>
                    <a:lnTo>
                      <a:pt x="5953521" y="2179432"/>
                    </a:lnTo>
                    <a:cubicBezTo>
                      <a:pt x="5956145" y="2182056"/>
                      <a:pt x="5956145" y="2182056"/>
                      <a:pt x="5956145" y="2184678"/>
                    </a:cubicBezTo>
                    <a:lnTo>
                      <a:pt x="5957895" y="2190805"/>
                    </a:lnTo>
                    <a:lnTo>
                      <a:pt x="5956145" y="2187302"/>
                    </a:lnTo>
                    <a:lnTo>
                      <a:pt x="5958766" y="2197792"/>
                    </a:lnTo>
                    <a:lnTo>
                      <a:pt x="5958766" y="2195168"/>
                    </a:lnTo>
                    <a:lnTo>
                      <a:pt x="5958766" y="2193853"/>
                    </a:lnTo>
                    <a:lnTo>
                      <a:pt x="5961390" y="2203038"/>
                    </a:lnTo>
                    <a:cubicBezTo>
                      <a:pt x="5964012" y="2210905"/>
                      <a:pt x="5964012" y="2218774"/>
                      <a:pt x="5966636" y="2226641"/>
                    </a:cubicBezTo>
                    <a:lnTo>
                      <a:pt x="5969257" y="2229265"/>
                    </a:lnTo>
                    <a:lnTo>
                      <a:pt x="5969257" y="2234510"/>
                    </a:lnTo>
                    <a:lnTo>
                      <a:pt x="5969257" y="2239756"/>
                    </a:lnTo>
                    <a:lnTo>
                      <a:pt x="5969257" y="2242377"/>
                    </a:lnTo>
                    <a:lnTo>
                      <a:pt x="5971881" y="2255492"/>
                    </a:lnTo>
                    <a:lnTo>
                      <a:pt x="5971881" y="2258113"/>
                    </a:lnTo>
                    <a:cubicBezTo>
                      <a:pt x="5971881" y="2258113"/>
                      <a:pt x="5971881" y="2260737"/>
                      <a:pt x="5971881" y="2260737"/>
                    </a:cubicBezTo>
                    <a:lnTo>
                      <a:pt x="5974502" y="2273849"/>
                    </a:lnTo>
                    <a:cubicBezTo>
                      <a:pt x="5974502" y="2276473"/>
                      <a:pt x="5974502" y="2276473"/>
                      <a:pt x="5974502" y="2279095"/>
                    </a:cubicBezTo>
                    <a:cubicBezTo>
                      <a:pt x="5974502" y="2279095"/>
                      <a:pt x="5974502" y="2281719"/>
                      <a:pt x="5974502" y="2281719"/>
                    </a:cubicBezTo>
                    <a:lnTo>
                      <a:pt x="5974502" y="2284340"/>
                    </a:lnTo>
                    <a:cubicBezTo>
                      <a:pt x="5974502" y="2289585"/>
                      <a:pt x="5977127" y="2297455"/>
                      <a:pt x="5977127" y="2302700"/>
                    </a:cubicBezTo>
                    <a:lnTo>
                      <a:pt x="5977127" y="2300076"/>
                    </a:lnTo>
                    <a:lnTo>
                      <a:pt x="5979748" y="2310567"/>
                    </a:lnTo>
                    <a:lnTo>
                      <a:pt x="5979748" y="2313191"/>
                    </a:lnTo>
                    <a:lnTo>
                      <a:pt x="5979748" y="2315812"/>
                    </a:lnTo>
                    <a:lnTo>
                      <a:pt x="5979748" y="2321058"/>
                    </a:lnTo>
                    <a:lnTo>
                      <a:pt x="5979748" y="2323682"/>
                    </a:lnTo>
                    <a:lnTo>
                      <a:pt x="5979748" y="2328927"/>
                    </a:lnTo>
                    <a:lnTo>
                      <a:pt x="5979748" y="2331548"/>
                    </a:lnTo>
                    <a:cubicBezTo>
                      <a:pt x="5982372" y="2336794"/>
                      <a:pt x="5982372" y="2339418"/>
                      <a:pt x="5982372" y="2342039"/>
                    </a:cubicBezTo>
                    <a:cubicBezTo>
                      <a:pt x="5982372" y="2344663"/>
                      <a:pt x="5982372" y="2344663"/>
                      <a:pt x="5982372" y="2344663"/>
                    </a:cubicBezTo>
                    <a:cubicBezTo>
                      <a:pt x="5982372" y="2344663"/>
                      <a:pt x="5982372" y="2347284"/>
                      <a:pt x="5982372" y="2347284"/>
                    </a:cubicBezTo>
                    <a:cubicBezTo>
                      <a:pt x="5982372" y="2352530"/>
                      <a:pt x="5984993" y="2360399"/>
                      <a:pt x="5984993" y="2365645"/>
                    </a:cubicBezTo>
                    <a:lnTo>
                      <a:pt x="5984993" y="2370890"/>
                    </a:lnTo>
                    <a:cubicBezTo>
                      <a:pt x="5984993" y="2370890"/>
                      <a:pt x="5984993" y="2373511"/>
                      <a:pt x="5984993" y="2373511"/>
                    </a:cubicBezTo>
                    <a:cubicBezTo>
                      <a:pt x="5984993" y="2376135"/>
                      <a:pt x="5984993" y="2376135"/>
                      <a:pt x="5984993" y="2378757"/>
                    </a:cubicBezTo>
                    <a:cubicBezTo>
                      <a:pt x="5984993" y="2381381"/>
                      <a:pt x="5984993" y="2384002"/>
                      <a:pt x="5984993" y="2386626"/>
                    </a:cubicBezTo>
                    <a:cubicBezTo>
                      <a:pt x="5987617" y="2397117"/>
                      <a:pt x="5990239" y="2407608"/>
                      <a:pt x="5990239" y="2415474"/>
                    </a:cubicBezTo>
                    <a:cubicBezTo>
                      <a:pt x="5990239" y="2418099"/>
                      <a:pt x="5990239" y="2418099"/>
                      <a:pt x="5990239" y="2418099"/>
                    </a:cubicBezTo>
                    <a:lnTo>
                      <a:pt x="5990239" y="2420720"/>
                    </a:lnTo>
                    <a:cubicBezTo>
                      <a:pt x="5990239" y="2423344"/>
                      <a:pt x="5990239" y="2423344"/>
                      <a:pt x="5990239" y="2425965"/>
                    </a:cubicBezTo>
                    <a:lnTo>
                      <a:pt x="5990239" y="2428589"/>
                    </a:lnTo>
                    <a:lnTo>
                      <a:pt x="5992863" y="2449571"/>
                    </a:lnTo>
                    <a:lnTo>
                      <a:pt x="5992863" y="2452192"/>
                    </a:lnTo>
                    <a:cubicBezTo>
                      <a:pt x="5992863" y="2446947"/>
                      <a:pt x="5990239" y="2441701"/>
                      <a:pt x="5990239" y="2436456"/>
                    </a:cubicBezTo>
                    <a:lnTo>
                      <a:pt x="5987617" y="2425965"/>
                    </a:lnTo>
                    <a:lnTo>
                      <a:pt x="5985867" y="2410227"/>
                    </a:lnTo>
                    <a:lnTo>
                      <a:pt x="5987617" y="2420720"/>
                    </a:lnTo>
                    <a:cubicBezTo>
                      <a:pt x="5987617" y="2420720"/>
                      <a:pt x="5987617" y="2418099"/>
                      <a:pt x="5987617" y="2418099"/>
                    </a:cubicBezTo>
                    <a:cubicBezTo>
                      <a:pt x="5987617" y="2412853"/>
                      <a:pt x="5984993" y="2407608"/>
                      <a:pt x="5984993" y="2402362"/>
                    </a:cubicBezTo>
                    <a:lnTo>
                      <a:pt x="5982372" y="2386626"/>
                    </a:lnTo>
                    <a:lnTo>
                      <a:pt x="5982372" y="2378757"/>
                    </a:lnTo>
                    <a:lnTo>
                      <a:pt x="5979748" y="2370890"/>
                    </a:lnTo>
                    <a:lnTo>
                      <a:pt x="5977127" y="2360399"/>
                    </a:lnTo>
                    <a:lnTo>
                      <a:pt x="5974502" y="2349909"/>
                    </a:lnTo>
                    <a:cubicBezTo>
                      <a:pt x="5974502" y="2349909"/>
                      <a:pt x="5974502" y="2349909"/>
                      <a:pt x="5974502" y="2347284"/>
                    </a:cubicBezTo>
                    <a:lnTo>
                      <a:pt x="5971881" y="2334172"/>
                    </a:lnTo>
                    <a:lnTo>
                      <a:pt x="5969257" y="2321058"/>
                    </a:lnTo>
                    <a:lnTo>
                      <a:pt x="5966636" y="2310567"/>
                    </a:lnTo>
                    <a:lnTo>
                      <a:pt x="5961390" y="2284340"/>
                    </a:lnTo>
                    <a:lnTo>
                      <a:pt x="5961390" y="2286964"/>
                    </a:lnTo>
                    <a:lnTo>
                      <a:pt x="5961388" y="2286959"/>
                    </a:lnTo>
                    <a:lnTo>
                      <a:pt x="5958766" y="2273849"/>
                    </a:lnTo>
                    <a:lnTo>
                      <a:pt x="5956142" y="2263352"/>
                    </a:lnTo>
                    <a:lnTo>
                      <a:pt x="5956145" y="2263358"/>
                    </a:lnTo>
                    <a:lnTo>
                      <a:pt x="5956139" y="2263340"/>
                    </a:lnTo>
                    <a:lnTo>
                      <a:pt x="5953521" y="2252868"/>
                    </a:lnTo>
                    <a:cubicBezTo>
                      <a:pt x="5956145" y="2255492"/>
                      <a:pt x="5956145" y="2258113"/>
                      <a:pt x="5956145" y="2260737"/>
                    </a:cubicBezTo>
                    <a:lnTo>
                      <a:pt x="5956145" y="2258113"/>
                    </a:lnTo>
                    <a:cubicBezTo>
                      <a:pt x="5956145" y="2255492"/>
                      <a:pt x="5953521" y="2252868"/>
                      <a:pt x="5953521" y="2250246"/>
                    </a:cubicBezTo>
                    <a:lnTo>
                      <a:pt x="5953521" y="2252868"/>
                    </a:lnTo>
                    <a:lnTo>
                      <a:pt x="5953521" y="2255492"/>
                    </a:lnTo>
                    <a:lnTo>
                      <a:pt x="5956139" y="2263340"/>
                    </a:lnTo>
                    <a:lnTo>
                      <a:pt x="5956142" y="2263352"/>
                    </a:lnTo>
                    <a:lnTo>
                      <a:pt x="5953521" y="2258113"/>
                    </a:lnTo>
                    <a:cubicBezTo>
                      <a:pt x="5953521" y="2263358"/>
                      <a:pt x="5956145" y="2268604"/>
                      <a:pt x="5956145" y="2273849"/>
                    </a:cubicBezTo>
                    <a:lnTo>
                      <a:pt x="5958766" y="2286964"/>
                    </a:lnTo>
                    <a:lnTo>
                      <a:pt x="5958766" y="2289585"/>
                    </a:lnTo>
                    <a:lnTo>
                      <a:pt x="5961390" y="2302700"/>
                    </a:lnTo>
                    <a:lnTo>
                      <a:pt x="5961390" y="2310567"/>
                    </a:lnTo>
                    <a:lnTo>
                      <a:pt x="5958766" y="2302700"/>
                    </a:lnTo>
                    <a:cubicBezTo>
                      <a:pt x="5961390" y="2305321"/>
                      <a:pt x="5961390" y="2310567"/>
                      <a:pt x="5961390" y="2313191"/>
                    </a:cubicBezTo>
                    <a:lnTo>
                      <a:pt x="5964012" y="2321058"/>
                    </a:lnTo>
                    <a:lnTo>
                      <a:pt x="5961392" y="2318438"/>
                    </a:lnTo>
                    <a:lnTo>
                      <a:pt x="5964012" y="2323682"/>
                    </a:lnTo>
                    <a:lnTo>
                      <a:pt x="5961391" y="2321058"/>
                    </a:lnTo>
                    <a:lnTo>
                      <a:pt x="5961391" y="2318437"/>
                    </a:lnTo>
                    <a:lnTo>
                      <a:pt x="5961390" y="2318436"/>
                    </a:lnTo>
                    <a:lnTo>
                      <a:pt x="5958766" y="2310567"/>
                    </a:lnTo>
                    <a:lnTo>
                      <a:pt x="5956145" y="2297455"/>
                    </a:lnTo>
                    <a:lnTo>
                      <a:pt x="5953521" y="2281719"/>
                    </a:lnTo>
                    <a:lnTo>
                      <a:pt x="5950900" y="2273849"/>
                    </a:lnTo>
                    <a:lnTo>
                      <a:pt x="5945654" y="2258113"/>
                    </a:lnTo>
                    <a:lnTo>
                      <a:pt x="5945654" y="2252868"/>
                    </a:lnTo>
                    <a:cubicBezTo>
                      <a:pt x="5943030" y="2250246"/>
                      <a:pt x="5943030" y="2245001"/>
                      <a:pt x="5943030" y="2242377"/>
                    </a:cubicBezTo>
                    <a:lnTo>
                      <a:pt x="5943030" y="2245001"/>
                    </a:lnTo>
                    <a:cubicBezTo>
                      <a:pt x="5943030" y="2247622"/>
                      <a:pt x="5943030" y="2250246"/>
                      <a:pt x="5943030" y="2252868"/>
                    </a:cubicBezTo>
                    <a:lnTo>
                      <a:pt x="5943030" y="2255492"/>
                    </a:lnTo>
                    <a:lnTo>
                      <a:pt x="5940409" y="2247622"/>
                    </a:lnTo>
                    <a:lnTo>
                      <a:pt x="5937785" y="2239756"/>
                    </a:lnTo>
                    <a:cubicBezTo>
                      <a:pt x="5935163" y="2231886"/>
                      <a:pt x="5935163" y="2226641"/>
                      <a:pt x="5932539" y="2221395"/>
                    </a:cubicBezTo>
                    <a:lnTo>
                      <a:pt x="5929918" y="2213529"/>
                    </a:lnTo>
                    <a:cubicBezTo>
                      <a:pt x="5929918" y="2210905"/>
                      <a:pt x="5929918" y="2210905"/>
                      <a:pt x="5927294" y="2200414"/>
                    </a:cubicBezTo>
                    <a:lnTo>
                      <a:pt x="5924673" y="2195168"/>
                    </a:lnTo>
                    <a:lnTo>
                      <a:pt x="5924673" y="2192547"/>
                    </a:lnTo>
                    <a:lnTo>
                      <a:pt x="5924673" y="2187302"/>
                    </a:lnTo>
                    <a:lnTo>
                      <a:pt x="5922048" y="2179432"/>
                    </a:lnTo>
                    <a:cubicBezTo>
                      <a:pt x="5916803" y="2166320"/>
                      <a:pt x="5914182" y="2150584"/>
                      <a:pt x="5908936" y="2134848"/>
                    </a:cubicBezTo>
                    <a:lnTo>
                      <a:pt x="5906312" y="2121733"/>
                    </a:lnTo>
                    <a:lnTo>
                      <a:pt x="5903691" y="2116488"/>
                    </a:lnTo>
                    <a:lnTo>
                      <a:pt x="5898445" y="2100751"/>
                    </a:lnTo>
                    <a:lnTo>
                      <a:pt x="5887955" y="2058788"/>
                    </a:lnTo>
                    <a:lnTo>
                      <a:pt x="5895817" y="2082377"/>
                    </a:lnTo>
                    <a:lnTo>
                      <a:pt x="5895821" y="2082394"/>
                    </a:lnTo>
                    <a:cubicBezTo>
                      <a:pt x="5898445" y="2087639"/>
                      <a:pt x="5898445" y="2092885"/>
                      <a:pt x="5901067" y="2098130"/>
                    </a:cubicBezTo>
                    <a:lnTo>
                      <a:pt x="5895817" y="2082377"/>
                    </a:lnTo>
                    <a:lnTo>
                      <a:pt x="5893200" y="2071903"/>
                    </a:lnTo>
                    <a:cubicBezTo>
                      <a:pt x="5893200" y="2069279"/>
                      <a:pt x="5893200" y="2069279"/>
                      <a:pt x="5893200" y="2066658"/>
                    </a:cubicBezTo>
                    <a:cubicBezTo>
                      <a:pt x="5887955" y="2053543"/>
                      <a:pt x="5885331" y="2043052"/>
                      <a:pt x="5880085" y="2029940"/>
                    </a:cubicBezTo>
                    <a:cubicBezTo>
                      <a:pt x="5877464" y="2019449"/>
                      <a:pt x="5872218" y="2006335"/>
                      <a:pt x="5869594" y="1995844"/>
                    </a:cubicBezTo>
                    <a:lnTo>
                      <a:pt x="5866973" y="1990598"/>
                    </a:lnTo>
                    <a:lnTo>
                      <a:pt x="5864349" y="1977486"/>
                    </a:lnTo>
                    <a:lnTo>
                      <a:pt x="5864349" y="1969617"/>
                    </a:lnTo>
                    <a:cubicBezTo>
                      <a:pt x="5866973" y="1969617"/>
                      <a:pt x="5866973" y="1972241"/>
                      <a:pt x="5893200" y="1966996"/>
                    </a:cubicBezTo>
                    <a:close/>
                    <a:moveTo>
                      <a:pt x="4230409" y="1961750"/>
                    </a:moveTo>
                    <a:cubicBezTo>
                      <a:pt x="4225164" y="1964372"/>
                      <a:pt x="4222542" y="1966996"/>
                      <a:pt x="4219918" y="1969617"/>
                    </a:cubicBezTo>
                    <a:cubicBezTo>
                      <a:pt x="4225164" y="1966996"/>
                      <a:pt x="4227788" y="1964372"/>
                      <a:pt x="4233033" y="1961750"/>
                    </a:cubicBezTo>
                    <a:cubicBezTo>
                      <a:pt x="4230409" y="1961750"/>
                      <a:pt x="4233033" y="1961750"/>
                      <a:pt x="4230409" y="1961750"/>
                    </a:cubicBezTo>
                    <a:close/>
                    <a:moveTo>
                      <a:pt x="5863038" y="1953877"/>
                    </a:moveTo>
                    <a:lnTo>
                      <a:pt x="5866974" y="1961750"/>
                    </a:lnTo>
                    <a:lnTo>
                      <a:pt x="5864350" y="1961750"/>
                    </a:lnTo>
                    <a:lnTo>
                      <a:pt x="5864350" y="1959126"/>
                    </a:lnTo>
                    <a:close/>
                    <a:moveTo>
                      <a:pt x="4075671" y="1951260"/>
                    </a:moveTo>
                    <a:cubicBezTo>
                      <a:pt x="4091407" y="1956505"/>
                      <a:pt x="4101898" y="1969617"/>
                      <a:pt x="4117634" y="1977487"/>
                    </a:cubicBezTo>
                    <a:lnTo>
                      <a:pt x="4138616" y="1990599"/>
                    </a:lnTo>
                    <a:cubicBezTo>
                      <a:pt x="4120256" y="1980108"/>
                      <a:pt x="4104519" y="1964372"/>
                      <a:pt x="4086162" y="1956505"/>
                    </a:cubicBezTo>
                    <a:close/>
                    <a:moveTo>
                      <a:pt x="1426748" y="1951260"/>
                    </a:moveTo>
                    <a:cubicBezTo>
                      <a:pt x="1429369" y="1951260"/>
                      <a:pt x="1434615" y="1951260"/>
                      <a:pt x="1439860" y="1953881"/>
                    </a:cubicBezTo>
                    <a:cubicBezTo>
                      <a:pt x="1434615" y="1953881"/>
                      <a:pt x="1431993" y="1951260"/>
                      <a:pt x="1429369" y="1951260"/>
                    </a:cubicBezTo>
                    <a:cubicBezTo>
                      <a:pt x="1429369" y="1951260"/>
                      <a:pt x="1426748" y="1951260"/>
                      <a:pt x="1426748" y="1951260"/>
                    </a:cubicBezTo>
                    <a:close/>
                    <a:moveTo>
                      <a:pt x="5861728" y="1948635"/>
                    </a:moveTo>
                    <a:lnTo>
                      <a:pt x="5863038" y="1953877"/>
                    </a:lnTo>
                    <a:lnTo>
                      <a:pt x="5861728" y="1951256"/>
                    </a:lnTo>
                    <a:close/>
                    <a:moveTo>
                      <a:pt x="136381" y="1944698"/>
                    </a:moveTo>
                    <a:lnTo>
                      <a:pt x="136381" y="1946014"/>
                    </a:lnTo>
                    <a:lnTo>
                      <a:pt x="133757" y="1956505"/>
                    </a:lnTo>
                    <a:lnTo>
                      <a:pt x="131135" y="1966995"/>
                    </a:lnTo>
                    <a:lnTo>
                      <a:pt x="129386" y="1968744"/>
                    </a:lnTo>
                    <a:lnTo>
                      <a:pt x="133757" y="1951259"/>
                    </a:lnTo>
                    <a:close/>
                    <a:moveTo>
                      <a:pt x="5756818" y="1943390"/>
                    </a:moveTo>
                    <a:cubicBezTo>
                      <a:pt x="5756818" y="1943390"/>
                      <a:pt x="5759442" y="1946012"/>
                      <a:pt x="5759442" y="1948636"/>
                    </a:cubicBezTo>
                    <a:cubicBezTo>
                      <a:pt x="5759442" y="1948636"/>
                      <a:pt x="5759442" y="1951260"/>
                      <a:pt x="5759442" y="1951260"/>
                    </a:cubicBezTo>
                    <a:cubicBezTo>
                      <a:pt x="5759442" y="1951260"/>
                      <a:pt x="5756818" y="1951260"/>
                      <a:pt x="5756818" y="1951260"/>
                    </a:cubicBezTo>
                    <a:cubicBezTo>
                      <a:pt x="5754196" y="1946012"/>
                      <a:pt x="5756818" y="1943390"/>
                      <a:pt x="5756818" y="1943390"/>
                    </a:cubicBezTo>
                    <a:close/>
                    <a:moveTo>
                      <a:pt x="4044199" y="1940769"/>
                    </a:moveTo>
                    <a:cubicBezTo>
                      <a:pt x="4044199" y="1940769"/>
                      <a:pt x="4046820" y="1943390"/>
                      <a:pt x="4046820" y="1943390"/>
                    </a:cubicBezTo>
                    <a:lnTo>
                      <a:pt x="4065180" y="1946014"/>
                    </a:lnTo>
                    <a:cubicBezTo>
                      <a:pt x="4054690" y="1943390"/>
                      <a:pt x="4049444" y="1943390"/>
                      <a:pt x="4044199" y="1940769"/>
                    </a:cubicBezTo>
                    <a:close/>
                    <a:moveTo>
                      <a:pt x="139002" y="1938144"/>
                    </a:moveTo>
                    <a:lnTo>
                      <a:pt x="136381" y="1944698"/>
                    </a:lnTo>
                    <a:lnTo>
                      <a:pt x="136381" y="1943390"/>
                    </a:lnTo>
                    <a:close/>
                    <a:moveTo>
                      <a:pt x="5851235" y="1930275"/>
                    </a:moveTo>
                    <a:lnTo>
                      <a:pt x="5853859" y="1932896"/>
                    </a:lnTo>
                    <a:lnTo>
                      <a:pt x="5856481" y="1940766"/>
                    </a:lnTo>
                    <a:lnTo>
                      <a:pt x="5859105" y="1951257"/>
                    </a:lnTo>
                    <a:lnTo>
                      <a:pt x="5856481" y="1946012"/>
                    </a:lnTo>
                    <a:lnTo>
                      <a:pt x="5853859" y="1938145"/>
                    </a:lnTo>
                    <a:close/>
                    <a:moveTo>
                      <a:pt x="1237913" y="1925032"/>
                    </a:moveTo>
                    <a:lnTo>
                      <a:pt x="1245782" y="1935523"/>
                    </a:lnTo>
                    <a:lnTo>
                      <a:pt x="1240537" y="1946014"/>
                    </a:lnTo>
                    <a:lnTo>
                      <a:pt x="1235292" y="1938147"/>
                    </a:lnTo>
                    <a:lnTo>
                      <a:pt x="1230046" y="1932899"/>
                    </a:lnTo>
                    <a:close/>
                    <a:moveTo>
                      <a:pt x="1319216" y="1914541"/>
                    </a:moveTo>
                    <a:lnTo>
                      <a:pt x="1324461" y="1914541"/>
                    </a:lnTo>
                    <a:lnTo>
                      <a:pt x="1332331" y="1919787"/>
                    </a:lnTo>
                    <a:cubicBezTo>
                      <a:pt x="1332331" y="1922411"/>
                      <a:pt x="1334952" y="1927656"/>
                      <a:pt x="1332331" y="1932899"/>
                    </a:cubicBezTo>
                    <a:cubicBezTo>
                      <a:pt x="1329706" y="1946013"/>
                      <a:pt x="1319216" y="1951259"/>
                      <a:pt x="1316594" y="1953883"/>
                    </a:cubicBezTo>
                    <a:lnTo>
                      <a:pt x="1311349" y="1953883"/>
                    </a:lnTo>
                    <a:cubicBezTo>
                      <a:pt x="1311349" y="1953883"/>
                      <a:pt x="1308725" y="1953883"/>
                      <a:pt x="1306104" y="1953883"/>
                    </a:cubicBezTo>
                    <a:cubicBezTo>
                      <a:pt x="1295613" y="1946013"/>
                      <a:pt x="1300858" y="1919787"/>
                      <a:pt x="1319216" y="1914541"/>
                    </a:cubicBezTo>
                    <a:close/>
                    <a:moveTo>
                      <a:pt x="5686006" y="1904051"/>
                    </a:moveTo>
                    <a:lnTo>
                      <a:pt x="5690594" y="1910824"/>
                    </a:lnTo>
                    <a:lnTo>
                      <a:pt x="5693874" y="1917163"/>
                    </a:lnTo>
                    <a:lnTo>
                      <a:pt x="5701743" y="1922409"/>
                    </a:lnTo>
                    <a:cubicBezTo>
                      <a:pt x="5697809" y="1918475"/>
                      <a:pt x="5695186" y="1916509"/>
                      <a:pt x="5692891" y="1914214"/>
                    </a:cubicBezTo>
                    <a:lnTo>
                      <a:pt x="5690594" y="1910824"/>
                    </a:lnTo>
                    <a:lnTo>
                      <a:pt x="5688956" y="1907657"/>
                    </a:lnTo>
                    <a:cubicBezTo>
                      <a:pt x="5687973" y="1905363"/>
                      <a:pt x="5687317" y="1904051"/>
                      <a:pt x="5686006" y="1904051"/>
                    </a:cubicBezTo>
                    <a:close/>
                    <a:moveTo>
                      <a:pt x="3718984" y="1888315"/>
                    </a:moveTo>
                    <a:cubicBezTo>
                      <a:pt x="3726851" y="1893560"/>
                      <a:pt x="3734721" y="1898806"/>
                      <a:pt x="3737342" y="1901427"/>
                    </a:cubicBezTo>
                    <a:cubicBezTo>
                      <a:pt x="3751112" y="1911263"/>
                      <a:pt x="3754555" y="1913722"/>
                      <a:pt x="3785289" y="1915443"/>
                    </a:cubicBezTo>
                    <a:lnTo>
                      <a:pt x="3788452" y="1915575"/>
                    </a:lnTo>
                    <a:lnTo>
                      <a:pt x="3793484" y="1916344"/>
                    </a:lnTo>
                    <a:cubicBezTo>
                      <a:pt x="3802746" y="1916999"/>
                      <a:pt x="3813400" y="1917163"/>
                      <a:pt x="3826514" y="1917163"/>
                    </a:cubicBezTo>
                    <a:cubicBezTo>
                      <a:pt x="3837004" y="1917163"/>
                      <a:pt x="3839628" y="1917163"/>
                      <a:pt x="3844871" y="1917163"/>
                    </a:cubicBezTo>
                    <a:lnTo>
                      <a:pt x="3834673" y="1915124"/>
                    </a:lnTo>
                    <a:lnTo>
                      <a:pt x="3837004" y="1914542"/>
                    </a:lnTo>
                    <a:cubicBezTo>
                      <a:pt x="3837004" y="1914542"/>
                      <a:pt x="3834383" y="1914542"/>
                      <a:pt x="3831759" y="1914542"/>
                    </a:cubicBezTo>
                    <a:lnTo>
                      <a:pt x="3834673" y="1915124"/>
                    </a:lnTo>
                    <a:lnTo>
                      <a:pt x="3826514" y="1917163"/>
                    </a:lnTo>
                    <a:lnTo>
                      <a:pt x="3788452" y="1915575"/>
                    </a:lnTo>
                    <a:lnTo>
                      <a:pt x="3768815" y="1912574"/>
                    </a:lnTo>
                    <a:cubicBezTo>
                      <a:pt x="3753735" y="1908641"/>
                      <a:pt x="3739966" y="1901428"/>
                      <a:pt x="3718984" y="1888315"/>
                    </a:cubicBezTo>
                    <a:close/>
                    <a:moveTo>
                      <a:pt x="1329709" y="1883069"/>
                    </a:moveTo>
                    <a:lnTo>
                      <a:pt x="1316594" y="1904051"/>
                    </a:lnTo>
                    <a:cubicBezTo>
                      <a:pt x="1292991" y="1930277"/>
                      <a:pt x="1287746" y="1935523"/>
                      <a:pt x="1274634" y="1938144"/>
                    </a:cubicBezTo>
                    <a:lnTo>
                      <a:pt x="1274634" y="1930277"/>
                    </a:lnTo>
                    <a:lnTo>
                      <a:pt x="1274634" y="1919787"/>
                    </a:lnTo>
                    <a:lnTo>
                      <a:pt x="1272009" y="1925032"/>
                    </a:lnTo>
                    <a:lnTo>
                      <a:pt x="1261519" y="1922411"/>
                    </a:lnTo>
                    <a:lnTo>
                      <a:pt x="1256273" y="1919787"/>
                    </a:lnTo>
                    <a:lnTo>
                      <a:pt x="1261519" y="1911917"/>
                    </a:lnTo>
                    <a:lnTo>
                      <a:pt x="1272009" y="1917163"/>
                    </a:lnTo>
                    <a:lnTo>
                      <a:pt x="1272009" y="1898805"/>
                    </a:lnTo>
                    <a:lnTo>
                      <a:pt x="1282500" y="1898805"/>
                    </a:lnTo>
                    <a:cubicBezTo>
                      <a:pt x="1290367" y="1898805"/>
                      <a:pt x="1290367" y="1898805"/>
                      <a:pt x="1311349" y="1890936"/>
                    </a:cubicBezTo>
                    <a:cubicBezTo>
                      <a:pt x="1316594" y="1888314"/>
                      <a:pt x="1324464" y="1885690"/>
                      <a:pt x="1329709" y="1883069"/>
                    </a:cubicBezTo>
                    <a:close/>
                    <a:moveTo>
                      <a:pt x="5836811" y="1881756"/>
                    </a:moveTo>
                    <a:lnTo>
                      <a:pt x="5838123" y="1883069"/>
                    </a:lnTo>
                    <a:lnTo>
                      <a:pt x="5838123" y="1885693"/>
                    </a:lnTo>
                    <a:close/>
                    <a:moveTo>
                      <a:pt x="162608" y="1875200"/>
                    </a:moveTo>
                    <a:lnTo>
                      <a:pt x="162608" y="1877821"/>
                    </a:lnTo>
                    <a:lnTo>
                      <a:pt x="162608" y="1888315"/>
                    </a:lnTo>
                    <a:lnTo>
                      <a:pt x="159987" y="1893558"/>
                    </a:lnTo>
                    <a:lnTo>
                      <a:pt x="159987" y="1896182"/>
                    </a:lnTo>
                    <a:lnTo>
                      <a:pt x="159987" y="1898806"/>
                    </a:lnTo>
                    <a:lnTo>
                      <a:pt x="157363" y="1904049"/>
                    </a:lnTo>
                    <a:lnTo>
                      <a:pt x="157363" y="1898806"/>
                    </a:lnTo>
                    <a:lnTo>
                      <a:pt x="157363" y="1896182"/>
                    </a:lnTo>
                    <a:lnTo>
                      <a:pt x="154742" y="1901420"/>
                    </a:lnTo>
                    <a:lnTo>
                      <a:pt x="149493" y="1914542"/>
                    </a:lnTo>
                    <a:lnTo>
                      <a:pt x="144247" y="1932900"/>
                    </a:lnTo>
                    <a:lnTo>
                      <a:pt x="141623" y="1935524"/>
                    </a:lnTo>
                    <a:lnTo>
                      <a:pt x="139002" y="1940769"/>
                    </a:lnTo>
                    <a:lnTo>
                      <a:pt x="141625" y="1932900"/>
                    </a:lnTo>
                    <a:lnTo>
                      <a:pt x="139003" y="1935523"/>
                    </a:lnTo>
                    <a:lnTo>
                      <a:pt x="144251" y="1922408"/>
                    </a:lnTo>
                    <a:lnTo>
                      <a:pt x="144251" y="1925025"/>
                    </a:lnTo>
                    <a:lnTo>
                      <a:pt x="146872" y="1917163"/>
                    </a:lnTo>
                    <a:lnTo>
                      <a:pt x="149492" y="1907993"/>
                    </a:lnTo>
                    <a:lnTo>
                      <a:pt x="144250" y="1922408"/>
                    </a:lnTo>
                    <a:cubicBezTo>
                      <a:pt x="146871" y="1917163"/>
                      <a:pt x="146871" y="1911917"/>
                      <a:pt x="149496" y="1906672"/>
                    </a:cubicBezTo>
                    <a:lnTo>
                      <a:pt x="150804" y="1903401"/>
                    </a:lnTo>
                    <a:lnTo>
                      <a:pt x="152117" y="1898806"/>
                    </a:lnTo>
                    <a:lnTo>
                      <a:pt x="152117" y="1900118"/>
                    </a:lnTo>
                    <a:lnTo>
                      <a:pt x="154741" y="1893557"/>
                    </a:lnTo>
                    <a:lnTo>
                      <a:pt x="152117" y="1900774"/>
                    </a:lnTo>
                    <a:lnTo>
                      <a:pt x="152117" y="1901430"/>
                    </a:lnTo>
                    <a:lnTo>
                      <a:pt x="152117" y="1904051"/>
                    </a:lnTo>
                    <a:lnTo>
                      <a:pt x="153427" y="1901431"/>
                    </a:lnTo>
                    <a:lnTo>
                      <a:pt x="154738" y="1896182"/>
                    </a:lnTo>
                    <a:lnTo>
                      <a:pt x="157363" y="1890936"/>
                    </a:lnTo>
                    <a:lnTo>
                      <a:pt x="159987" y="1885691"/>
                    </a:lnTo>
                    <a:close/>
                    <a:moveTo>
                      <a:pt x="3993320" y="1873104"/>
                    </a:moveTo>
                    <a:lnTo>
                      <a:pt x="3996120" y="1875205"/>
                    </a:lnTo>
                    <a:lnTo>
                      <a:pt x="3999612" y="1879396"/>
                    </a:lnTo>
                    <a:lnTo>
                      <a:pt x="3999612" y="1882194"/>
                    </a:lnTo>
                    <a:lnTo>
                      <a:pt x="3996990" y="1880446"/>
                    </a:lnTo>
                    <a:close/>
                    <a:moveTo>
                      <a:pt x="5832877" y="1872578"/>
                    </a:moveTo>
                    <a:lnTo>
                      <a:pt x="5835501" y="1877823"/>
                    </a:lnTo>
                    <a:lnTo>
                      <a:pt x="5836811" y="1881756"/>
                    </a:lnTo>
                    <a:lnTo>
                      <a:pt x="5835501" y="1880445"/>
                    </a:lnTo>
                    <a:close/>
                    <a:moveTo>
                      <a:pt x="1258895" y="1869954"/>
                    </a:moveTo>
                    <a:lnTo>
                      <a:pt x="1266761" y="1875200"/>
                    </a:lnTo>
                    <a:lnTo>
                      <a:pt x="1266761" y="1885690"/>
                    </a:lnTo>
                    <a:lnTo>
                      <a:pt x="1258895" y="1901426"/>
                    </a:lnTo>
                    <a:lnTo>
                      <a:pt x="1240534" y="1909296"/>
                    </a:lnTo>
                    <a:lnTo>
                      <a:pt x="1243158" y="1893557"/>
                    </a:lnTo>
                    <a:lnTo>
                      <a:pt x="1243158" y="1890936"/>
                    </a:lnTo>
                    <a:lnTo>
                      <a:pt x="1245780" y="1880445"/>
                    </a:lnTo>
                    <a:lnTo>
                      <a:pt x="1251025" y="1872575"/>
                    </a:lnTo>
                    <a:close/>
                    <a:moveTo>
                      <a:pt x="1408390" y="1867330"/>
                    </a:moveTo>
                    <a:lnTo>
                      <a:pt x="1411011" y="1875200"/>
                    </a:lnTo>
                    <a:cubicBezTo>
                      <a:pt x="1411011" y="1875200"/>
                      <a:pt x="1411011" y="1877821"/>
                      <a:pt x="1411011" y="1877821"/>
                    </a:cubicBezTo>
                    <a:cubicBezTo>
                      <a:pt x="1411011" y="1880445"/>
                      <a:pt x="1411011" y="1880445"/>
                      <a:pt x="1411011" y="1880445"/>
                    </a:cubicBezTo>
                    <a:cubicBezTo>
                      <a:pt x="1411011" y="1885690"/>
                      <a:pt x="1408390" y="1890936"/>
                      <a:pt x="1400520" y="1896181"/>
                    </a:cubicBezTo>
                    <a:lnTo>
                      <a:pt x="1392654" y="1901427"/>
                    </a:lnTo>
                    <a:lnTo>
                      <a:pt x="1390030" y="1904048"/>
                    </a:lnTo>
                    <a:lnTo>
                      <a:pt x="1387408" y="1917163"/>
                    </a:lnTo>
                    <a:cubicBezTo>
                      <a:pt x="1387408" y="1917163"/>
                      <a:pt x="1387408" y="1919784"/>
                      <a:pt x="1387408" y="1919784"/>
                    </a:cubicBezTo>
                    <a:lnTo>
                      <a:pt x="1387408" y="1922408"/>
                    </a:lnTo>
                    <a:cubicBezTo>
                      <a:pt x="1382163" y="1930275"/>
                      <a:pt x="1382163" y="1930275"/>
                      <a:pt x="1363803" y="1940766"/>
                    </a:cubicBezTo>
                    <a:lnTo>
                      <a:pt x="1358557" y="1946011"/>
                    </a:lnTo>
                    <a:lnTo>
                      <a:pt x="1355936" y="1940766"/>
                    </a:lnTo>
                    <a:lnTo>
                      <a:pt x="1342821" y="1925030"/>
                    </a:lnTo>
                    <a:lnTo>
                      <a:pt x="1358557" y="1919784"/>
                    </a:lnTo>
                    <a:lnTo>
                      <a:pt x="1369048" y="1914539"/>
                    </a:lnTo>
                    <a:lnTo>
                      <a:pt x="1379539" y="1898803"/>
                    </a:lnTo>
                    <a:lnTo>
                      <a:pt x="1384784" y="1888312"/>
                    </a:lnTo>
                    <a:cubicBezTo>
                      <a:pt x="1397896" y="1872576"/>
                      <a:pt x="1400520" y="1867330"/>
                      <a:pt x="1408390" y="1867330"/>
                    </a:cubicBezTo>
                    <a:close/>
                    <a:moveTo>
                      <a:pt x="3834383" y="1856843"/>
                    </a:moveTo>
                    <a:cubicBezTo>
                      <a:pt x="3833071" y="1859465"/>
                      <a:pt x="3832415" y="1862743"/>
                      <a:pt x="3832087" y="1867333"/>
                    </a:cubicBezTo>
                    <a:lnTo>
                      <a:pt x="3831973" y="1873702"/>
                    </a:lnTo>
                    <a:lnTo>
                      <a:pt x="3831759" y="1875200"/>
                    </a:lnTo>
                    <a:cubicBezTo>
                      <a:pt x="3831759" y="1879135"/>
                      <a:pt x="3831759" y="1881758"/>
                      <a:pt x="3831759" y="1883725"/>
                    </a:cubicBezTo>
                    <a:lnTo>
                      <a:pt x="3831759" y="1885691"/>
                    </a:lnTo>
                    <a:lnTo>
                      <a:pt x="3831973" y="1873702"/>
                    </a:lnTo>
                    <a:close/>
                    <a:moveTo>
                      <a:pt x="3973385" y="1851597"/>
                    </a:moveTo>
                    <a:cubicBezTo>
                      <a:pt x="3976009" y="1854219"/>
                      <a:pt x="3981254" y="1856843"/>
                      <a:pt x="3986499" y="1862088"/>
                    </a:cubicBezTo>
                    <a:cubicBezTo>
                      <a:pt x="3986499" y="1862088"/>
                      <a:pt x="3989121" y="1864709"/>
                      <a:pt x="3989121" y="1864709"/>
                    </a:cubicBezTo>
                    <a:cubicBezTo>
                      <a:pt x="3989121" y="1867333"/>
                      <a:pt x="3983875" y="1862088"/>
                      <a:pt x="3978630" y="1856843"/>
                    </a:cubicBezTo>
                    <a:cubicBezTo>
                      <a:pt x="3976009" y="1854219"/>
                      <a:pt x="3976009" y="1854219"/>
                      <a:pt x="3973385" y="1851597"/>
                    </a:cubicBezTo>
                    <a:close/>
                    <a:moveTo>
                      <a:pt x="3868475" y="1838482"/>
                    </a:moveTo>
                    <a:lnTo>
                      <a:pt x="3871098" y="1838482"/>
                    </a:lnTo>
                    <a:lnTo>
                      <a:pt x="3871098" y="1839269"/>
                    </a:lnTo>
                    <a:lnTo>
                      <a:pt x="3870443" y="1838810"/>
                    </a:lnTo>
                    <a:lnTo>
                      <a:pt x="3868725" y="1838732"/>
                    </a:lnTo>
                    <a:close/>
                    <a:moveTo>
                      <a:pt x="3960273" y="1833237"/>
                    </a:moveTo>
                    <a:lnTo>
                      <a:pt x="3970763" y="1835861"/>
                    </a:lnTo>
                    <a:cubicBezTo>
                      <a:pt x="3962894" y="1833237"/>
                      <a:pt x="3962894" y="1833237"/>
                      <a:pt x="3960273" y="1833237"/>
                    </a:cubicBezTo>
                    <a:close/>
                    <a:moveTo>
                      <a:pt x="3375410" y="1830616"/>
                    </a:moveTo>
                    <a:cubicBezTo>
                      <a:pt x="3375410" y="1851597"/>
                      <a:pt x="3372786" y="1872579"/>
                      <a:pt x="3370164" y="1893560"/>
                    </a:cubicBezTo>
                    <a:cubicBezTo>
                      <a:pt x="3372786" y="1885691"/>
                      <a:pt x="3370164" y="1875200"/>
                      <a:pt x="3372786" y="1864709"/>
                    </a:cubicBezTo>
                    <a:cubicBezTo>
                      <a:pt x="3372786" y="1856843"/>
                      <a:pt x="3375410" y="1846352"/>
                      <a:pt x="3375410" y="1838482"/>
                    </a:cubicBezTo>
                    <a:cubicBezTo>
                      <a:pt x="3375410" y="1835861"/>
                      <a:pt x="3375410" y="1833237"/>
                      <a:pt x="3375410" y="1830616"/>
                    </a:cubicBezTo>
                    <a:close/>
                    <a:moveTo>
                      <a:pt x="3871098" y="1827992"/>
                    </a:moveTo>
                    <a:lnTo>
                      <a:pt x="3871098" y="1838482"/>
                    </a:lnTo>
                    <a:cubicBezTo>
                      <a:pt x="3868477" y="1838482"/>
                      <a:pt x="3865855" y="1835861"/>
                      <a:pt x="3865855" y="1835861"/>
                    </a:cubicBezTo>
                    <a:lnTo>
                      <a:pt x="3868475" y="1838482"/>
                    </a:lnTo>
                    <a:lnTo>
                      <a:pt x="3863231" y="1838482"/>
                    </a:lnTo>
                    <a:lnTo>
                      <a:pt x="3868725" y="1838732"/>
                    </a:lnTo>
                    <a:lnTo>
                      <a:pt x="3871098" y="1841106"/>
                    </a:lnTo>
                    <a:lnTo>
                      <a:pt x="3871098" y="1839269"/>
                    </a:lnTo>
                    <a:lnTo>
                      <a:pt x="3873722" y="1841106"/>
                    </a:lnTo>
                    <a:cubicBezTo>
                      <a:pt x="3873722" y="1838482"/>
                      <a:pt x="3871098" y="1833237"/>
                      <a:pt x="3871098" y="1827992"/>
                    </a:cubicBezTo>
                    <a:close/>
                    <a:moveTo>
                      <a:pt x="2940042" y="1827992"/>
                    </a:moveTo>
                    <a:cubicBezTo>
                      <a:pt x="2942666" y="1827992"/>
                      <a:pt x="2945288" y="1830616"/>
                      <a:pt x="2947912" y="1827992"/>
                    </a:cubicBezTo>
                    <a:cubicBezTo>
                      <a:pt x="2945288" y="1827992"/>
                      <a:pt x="2942666" y="1827992"/>
                      <a:pt x="2940042" y="1827992"/>
                    </a:cubicBezTo>
                    <a:close/>
                    <a:moveTo>
                      <a:pt x="2934797" y="1804389"/>
                    </a:moveTo>
                    <a:cubicBezTo>
                      <a:pt x="2932176" y="1807010"/>
                      <a:pt x="2929551" y="1809634"/>
                      <a:pt x="2926930" y="1812255"/>
                    </a:cubicBezTo>
                    <a:cubicBezTo>
                      <a:pt x="2924306" y="1812255"/>
                      <a:pt x="2924306" y="1814880"/>
                      <a:pt x="2924306" y="1814880"/>
                    </a:cubicBezTo>
                    <a:cubicBezTo>
                      <a:pt x="2926930" y="1812255"/>
                      <a:pt x="2929551" y="1807010"/>
                      <a:pt x="2934797" y="1804389"/>
                    </a:cubicBezTo>
                    <a:close/>
                    <a:moveTo>
                      <a:pt x="188835" y="1799140"/>
                    </a:moveTo>
                    <a:cubicBezTo>
                      <a:pt x="186210" y="1804389"/>
                      <a:pt x="183589" y="1809634"/>
                      <a:pt x="183589" y="1817501"/>
                    </a:cubicBezTo>
                    <a:lnTo>
                      <a:pt x="179551" y="1828403"/>
                    </a:lnTo>
                    <a:lnTo>
                      <a:pt x="178343" y="1833236"/>
                    </a:lnTo>
                    <a:lnTo>
                      <a:pt x="175719" y="1841103"/>
                    </a:lnTo>
                    <a:lnTo>
                      <a:pt x="174334" y="1842490"/>
                    </a:lnTo>
                    <a:lnTo>
                      <a:pt x="171482" y="1850191"/>
                    </a:lnTo>
                    <a:lnTo>
                      <a:pt x="170474" y="1854218"/>
                    </a:lnTo>
                    <a:lnTo>
                      <a:pt x="167850" y="1862085"/>
                    </a:lnTo>
                    <a:lnTo>
                      <a:pt x="165229" y="1869954"/>
                    </a:lnTo>
                    <a:lnTo>
                      <a:pt x="167442" y="1861099"/>
                    </a:lnTo>
                    <a:lnTo>
                      <a:pt x="157362" y="1888315"/>
                    </a:lnTo>
                    <a:lnTo>
                      <a:pt x="166807" y="1858928"/>
                    </a:lnTo>
                    <a:lnTo>
                      <a:pt x="165229" y="1862084"/>
                    </a:lnTo>
                    <a:lnTo>
                      <a:pt x="168098" y="1854912"/>
                    </a:lnTo>
                    <a:lnTo>
                      <a:pt x="173512" y="1838068"/>
                    </a:lnTo>
                    <a:lnTo>
                      <a:pt x="173098" y="1838481"/>
                    </a:lnTo>
                    <a:lnTo>
                      <a:pt x="173883" y="1836912"/>
                    </a:lnTo>
                    <a:lnTo>
                      <a:pt x="180965" y="1814877"/>
                    </a:lnTo>
                    <a:lnTo>
                      <a:pt x="183589" y="1809634"/>
                    </a:lnTo>
                    <a:lnTo>
                      <a:pt x="186210" y="1801764"/>
                    </a:lnTo>
                    <a:close/>
                    <a:moveTo>
                      <a:pt x="194080" y="1786028"/>
                    </a:moveTo>
                    <a:lnTo>
                      <a:pt x="188835" y="1799140"/>
                    </a:lnTo>
                    <a:lnTo>
                      <a:pt x="193203" y="1787781"/>
                    </a:lnTo>
                    <a:close/>
                    <a:moveTo>
                      <a:pt x="3538017" y="1783407"/>
                    </a:moveTo>
                    <a:lnTo>
                      <a:pt x="3555924" y="1788451"/>
                    </a:lnTo>
                    <a:lnTo>
                      <a:pt x="3562732" y="1790674"/>
                    </a:lnTo>
                    <a:lnTo>
                      <a:pt x="3590471" y="1804389"/>
                    </a:lnTo>
                    <a:cubicBezTo>
                      <a:pt x="3579980" y="1797831"/>
                      <a:pt x="3571456" y="1793897"/>
                      <a:pt x="3564571" y="1791275"/>
                    </a:cubicBezTo>
                    <a:lnTo>
                      <a:pt x="3562732" y="1790674"/>
                    </a:lnTo>
                    <a:lnTo>
                      <a:pt x="3561294" y="1789963"/>
                    </a:lnTo>
                    <a:lnTo>
                      <a:pt x="3555924" y="1788451"/>
                    </a:lnTo>
                    <a:lnTo>
                      <a:pt x="3548508" y="1786029"/>
                    </a:lnTo>
                    <a:cubicBezTo>
                      <a:pt x="3545886" y="1783407"/>
                      <a:pt x="3540641" y="1783407"/>
                      <a:pt x="3538017" y="1783407"/>
                    </a:cubicBezTo>
                    <a:close/>
                    <a:moveTo>
                      <a:pt x="3509169" y="1780783"/>
                    </a:moveTo>
                    <a:cubicBezTo>
                      <a:pt x="3485563" y="1786029"/>
                      <a:pt x="3467206" y="1804389"/>
                      <a:pt x="3446224" y="1812255"/>
                    </a:cubicBezTo>
                    <a:cubicBezTo>
                      <a:pt x="3464582" y="1804389"/>
                      <a:pt x="3475072" y="1801765"/>
                      <a:pt x="3498678" y="1786029"/>
                    </a:cubicBezTo>
                    <a:cubicBezTo>
                      <a:pt x="3503921" y="1780783"/>
                      <a:pt x="3511790" y="1780783"/>
                      <a:pt x="3519660" y="1783407"/>
                    </a:cubicBezTo>
                    <a:cubicBezTo>
                      <a:pt x="3514414" y="1780783"/>
                      <a:pt x="3509169" y="1780783"/>
                      <a:pt x="3509169" y="1780783"/>
                    </a:cubicBezTo>
                    <a:close/>
                    <a:moveTo>
                      <a:pt x="3467206" y="1778162"/>
                    </a:moveTo>
                    <a:cubicBezTo>
                      <a:pt x="3461960" y="1780783"/>
                      <a:pt x="3456715" y="1783407"/>
                      <a:pt x="3451467" y="1786029"/>
                    </a:cubicBezTo>
                    <a:cubicBezTo>
                      <a:pt x="3456715" y="1786029"/>
                      <a:pt x="3461960" y="1780783"/>
                      <a:pt x="3467206" y="1778162"/>
                    </a:cubicBezTo>
                    <a:close/>
                    <a:moveTo>
                      <a:pt x="2494184" y="1772916"/>
                    </a:moveTo>
                    <a:cubicBezTo>
                      <a:pt x="2509920" y="1778162"/>
                      <a:pt x="2512544" y="1780783"/>
                      <a:pt x="2517790" y="1783407"/>
                    </a:cubicBezTo>
                    <a:cubicBezTo>
                      <a:pt x="2515165" y="1780783"/>
                      <a:pt x="2512544" y="1778162"/>
                      <a:pt x="2494184" y="1772916"/>
                    </a:cubicBezTo>
                    <a:close/>
                    <a:moveTo>
                      <a:pt x="3414752" y="1767671"/>
                    </a:moveTo>
                    <a:cubicBezTo>
                      <a:pt x="3412128" y="1770292"/>
                      <a:pt x="3409506" y="1772916"/>
                      <a:pt x="3404261" y="1772916"/>
                    </a:cubicBezTo>
                    <a:lnTo>
                      <a:pt x="3401637" y="1770292"/>
                    </a:lnTo>
                    <a:cubicBezTo>
                      <a:pt x="3401637" y="1770292"/>
                      <a:pt x="3399013" y="1770292"/>
                      <a:pt x="3399013" y="1770292"/>
                    </a:cubicBezTo>
                    <a:cubicBezTo>
                      <a:pt x="3401637" y="1770292"/>
                      <a:pt x="3401637" y="1772916"/>
                      <a:pt x="3404261" y="1772916"/>
                    </a:cubicBezTo>
                    <a:cubicBezTo>
                      <a:pt x="3406882" y="1772916"/>
                      <a:pt x="3409506" y="1772916"/>
                      <a:pt x="3409506" y="1772916"/>
                    </a:cubicBezTo>
                    <a:cubicBezTo>
                      <a:pt x="3412128" y="1770292"/>
                      <a:pt x="3412128" y="1767671"/>
                      <a:pt x="3414752" y="1767671"/>
                    </a:cubicBezTo>
                    <a:close/>
                    <a:moveTo>
                      <a:pt x="199511" y="1767300"/>
                    </a:moveTo>
                    <a:lnTo>
                      <a:pt x="199325" y="1767671"/>
                    </a:lnTo>
                    <a:lnTo>
                      <a:pt x="199325" y="1767671"/>
                    </a:lnTo>
                    <a:close/>
                    <a:moveTo>
                      <a:pt x="3427864" y="1765047"/>
                    </a:moveTo>
                    <a:cubicBezTo>
                      <a:pt x="3425240" y="1765047"/>
                      <a:pt x="3422618" y="1765047"/>
                      <a:pt x="3419997" y="1767671"/>
                    </a:cubicBezTo>
                    <a:cubicBezTo>
                      <a:pt x="3414752" y="1770292"/>
                      <a:pt x="3414752" y="1772916"/>
                      <a:pt x="3414752" y="1772916"/>
                    </a:cubicBezTo>
                    <a:cubicBezTo>
                      <a:pt x="3417373" y="1770292"/>
                      <a:pt x="3422618" y="1767671"/>
                      <a:pt x="3427864" y="1765047"/>
                    </a:cubicBezTo>
                    <a:close/>
                    <a:moveTo>
                      <a:pt x="201947" y="1762423"/>
                    </a:moveTo>
                    <a:lnTo>
                      <a:pt x="201941" y="1762439"/>
                    </a:lnTo>
                    <a:lnTo>
                      <a:pt x="199511" y="1767300"/>
                    </a:lnTo>
                    <a:close/>
                    <a:moveTo>
                      <a:pt x="2790550" y="1759802"/>
                    </a:moveTo>
                    <a:cubicBezTo>
                      <a:pt x="2748587" y="1775538"/>
                      <a:pt x="2743341" y="1778162"/>
                      <a:pt x="2732851" y="1793898"/>
                    </a:cubicBezTo>
                    <a:cubicBezTo>
                      <a:pt x="2738096" y="1788653"/>
                      <a:pt x="2743341" y="1783407"/>
                      <a:pt x="2790550" y="1759802"/>
                    </a:cubicBezTo>
                    <a:close/>
                    <a:moveTo>
                      <a:pt x="2407636" y="1759802"/>
                    </a:moveTo>
                    <a:cubicBezTo>
                      <a:pt x="2412882" y="1759802"/>
                      <a:pt x="2415503" y="1759802"/>
                      <a:pt x="2415503" y="1762426"/>
                    </a:cubicBezTo>
                    <a:cubicBezTo>
                      <a:pt x="2415503" y="1762426"/>
                      <a:pt x="2415503" y="1762426"/>
                      <a:pt x="2418127" y="1762426"/>
                    </a:cubicBezTo>
                    <a:cubicBezTo>
                      <a:pt x="2415503" y="1762426"/>
                      <a:pt x="2410258" y="1762426"/>
                      <a:pt x="2407636" y="1759802"/>
                    </a:cubicBezTo>
                    <a:close/>
                    <a:moveTo>
                      <a:pt x="3501299" y="1757180"/>
                    </a:moveTo>
                    <a:cubicBezTo>
                      <a:pt x="3587850" y="1770292"/>
                      <a:pt x="3653416" y="1835861"/>
                      <a:pt x="3729475" y="1872579"/>
                    </a:cubicBezTo>
                    <a:cubicBezTo>
                      <a:pt x="3642925" y="1804389"/>
                      <a:pt x="3569489" y="1765047"/>
                      <a:pt x="3517035" y="1757180"/>
                    </a:cubicBezTo>
                    <a:cubicBezTo>
                      <a:pt x="3514414" y="1757180"/>
                      <a:pt x="3514414" y="1757180"/>
                      <a:pt x="3514414" y="1757180"/>
                    </a:cubicBezTo>
                    <a:cubicBezTo>
                      <a:pt x="3509169" y="1757180"/>
                      <a:pt x="3506545" y="1757180"/>
                      <a:pt x="3503921" y="1757180"/>
                    </a:cubicBezTo>
                    <a:close/>
                    <a:moveTo>
                      <a:pt x="3333447" y="1757180"/>
                    </a:moveTo>
                    <a:cubicBezTo>
                      <a:pt x="3330825" y="1762426"/>
                      <a:pt x="3330825" y="1765047"/>
                      <a:pt x="3330825" y="1770292"/>
                    </a:cubicBezTo>
                    <a:lnTo>
                      <a:pt x="3333447" y="1759802"/>
                    </a:lnTo>
                    <a:cubicBezTo>
                      <a:pt x="3333447" y="1759802"/>
                      <a:pt x="3333447" y="1759802"/>
                      <a:pt x="3333447" y="1757180"/>
                    </a:cubicBezTo>
                    <a:close/>
                    <a:moveTo>
                      <a:pt x="5775178" y="1754556"/>
                    </a:moveTo>
                    <a:lnTo>
                      <a:pt x="5775182" y="1754563"/>
                    </a:lnTo>
                    <a:lnTo>
                      <a:pt x="5777802" y="1759801"/>
                    </a:lnTo>
                    <a:cubicBezTo>
                      <a:pt x="5777802" y="1757180"/>
                      <a:pt x="5777802" y="1757180"/>
                      <a:pt x="5775178" y="1754556"/>
                    </a:cubicBezTo>
                    <a:close/>
                    <a:moveTo>
                      <a:pt x="3370164" y="1749311"/>
                    </a:moveTo>
                    <a:cubicBezTo>
                      <a:pt x="3370164" y="1751935"/>
                      <a:pt x="3370164" y="1754556"/>
                      <a:pt x="3370164" y="1757180"/>
                    </a:cubicBezTo>
                    <a:lnTo>
                      <a:pt x="3371475" y="1765049"/>
                    </a:lnTo>
                    <a:lnTo>
                      <a:pt x="3370164" y="1762426"/>
                    </a:lnTo>
                    <a:cubicBezTo>
                      <a:pt x="3370164" y="1767671"/>
                      <a:pt x="3372786" y="1770292"/>
                      <a:pt x="3372786" y="1772916"/>
                    </a:cubicBezTo>
                    <a:lnTo>
                      <a:pt x="3371475" y="1765049"/>
                    </a:lnTo>
                    <a:lnTo>
                      <a:pt x="3372786" y="1767671"/>
                    </a:lnTo>
                    <a:cubicBezTo>
                      <a:pt x="3370164" y="1759802"/>
                      <a:pt x="3370164" y="1754556"/>
                      <a:pt x="3370164" y="1749311"/>
                    </a:cubicBezTo>
                    <a:close/>
                    <a:moveTo>
                      <a:pt x="207192" y="1749311"/>
                    </a:moveTo>
                    <a:lnTo>
                      <a:pt x="209816" y="1749311"/>
                    </a:lnTo>
                    <a:lnTo>
                      <a:pt x="201957" y="1765027"/>
                    </a:lnTo>
                    <a:lnTo>
                      <a:pt x="201949" y="1765050"/>
                    </a:lnTo>
                    <a:lnTo>
                      <a:pt x="201949" y="1765042"/>
                    </a:lnTo>
                    <a:lnTo>
                      <a:pt x="201947" y="1765047"/>
                    </a:lnTo>
                    <a:lnTo>
                      <a:pt x="195405" y="1782056"/>
                    </a:lnTo>
                    <a:lnTo>
                      <a:pt x="193203" y="1787781"/>
                    </a:lnTo>
                    <a:lnTo>
                      <a:pt x="191456" y="1791274"/>
                    </a:lnTo>
                    <a:lnTo>
                      <a:pt x="191456" y="1788650"/>
                    </a:lnTo>
                    <a:lnTo>
                      <a:pt x="194080" y="1783407"/>
                    </a:lnTo>
                    <a:lnTo>
                      <a:pt x="196704" y="1772913"/>
                    </a:lnTo>
                    <a:lnTo>
                      <a:pt x="199325" y="1767671"/>
                    </a:lnTo>
                    <a:lnTo>
                      <a:pt x="199325" y="1770292"/>
                    </a:lnTo>
                    <a:lnTo>
                      <a:pt x="201941" y="1762439"/>
                    </a:lnTo>
                    <a:lnTo>
                      <a:pt x="204571" y="1757180"/>
                    </a:lnTo>
                    <a:lnTo>
                      <a:pt x="204571" y="1754556"/>
                    </a:lnTo>
                    <a:close/>
                    <a:moveTo>
                      <a:pt x="2381409" y="1746690"/>
                    </a:moveTo>
                    <a:cubicBezTo>
                      <a:pt x="2381409" y="1749311"/>
                      <a:pt x="2381409" y="1751935"/>
                      <a:pt x="2378785" y="1754556"/>
                    </a:cubicBezTo>
                    <a:lnTo>
                      <a:pt x="2382533" y="1760179"/>
                    </a:lnTo>
                    <a:lnTo>
                      <a:pt x="2384031" y="1767671"/>
                    </a:lnTo>
                    <a:cubicBezTo>
                      <a:pt x="2384031" y="1765047"/>
                      <a:pt x="2384031" y="1765047"/>
                      <a:pt x="2384031" y="1762426"/>
                    </a:cubicBezTo>
                    <a:lnTo>
                      <a:pt x="2382533" y="1760179"/>
                    </a:lnTo>
                    <a:lnTo>
                      <a:pt x="2381409" y="1754556"/>
                    </a:lnTo>
                    <a:lnTo>
                      <a:pt x="2381409" y="1751935"/>
                    </a:lnTo>
                    <a:cubicBezTo>
                      <a:pt x="2381409" y="1749311"/>
                      <a:pt x="2381409" y="1746690"/>
                      <a:pt x="2381409" y="1746690"/>
                    </a:cubicBezTo>
                    <a:close/>
                    <a:moveTo>
                      <a:pt x="1610337" y="1728329"/>
                    </a:moveTo>
                    <a:cubicBezTo>
                      <a:pt x="1599846" y="1749311"/>
                      <a:pt x="1581486" y="1767671"/>
                      <a:pt x="1570995" y="1791274"/>
                    </a:cubicBezTo>
                    <a:cubicBezTo>
                      <a:pt x="1602467" y="1744065"/>
                      <a:pt x="1602467" y="1744065"/>
                      <a:pt x="1610337" y="1728329"/>
                    </a:cubicBezTo>
                    <a:close/>
                    <a:moveTo>
                      <a:pt x="217686" y="1717838"/>
                    </a:moveTo>
                    <a:lnTo>
                      <a:pt x="217686" y="1720459"/>
                    </a:lnTo>
                    <a:lnTo>
                      <a:pt x="215062" y="1728329"/>
                    </a:lnTo>
                    <a:cubicBezTo>
                      <a:pt x="212437" y="1736196"/>
                      <a:pt x="209816" y="1744065"/>
                      <a:pt x="204571" y="1754556"/>
                    </a:cubicBezTo>
                    <a:lnTo>
                      <a:pt x="201947" y="1762423"/>
                    </a:lnTo>
                    <a:lnTo>
                      <a:pt x="196704" y="1772913"/>
                    </a:lnTo>
                    <a:lnTo>
                      <a:pt x="196704" y="1770292"/>
                    </a:lnTo>
                    <a:cubicBezTo>
                      <a:pt x="199325" y="1767671"/>
                      <a:pt x="199325" y="1765047"/>
                      <a:pt x="201947" y="1759801"/>
                    </a:cubicBezTo>
                    <a:lnTo>
                      <a:pt x="204571" y="1744065"/>
                    </a:lnTo>
                    <a:lnTo>
                      <a:pt x="207192" y="1736196"/>
                    </a:lnTo>
                    <a:lnTo>
                      <a:pt x="215062" y="1720459"/>
                    </a:lnTo>
                    <a:close/>
                    <a:moveTo>
                      <a:pt x="2218802" y="1688990"/>
                    </a:moveTo>
                    <a:cubicBezTo>
                      <a:pt x="2216178" y="1699481"/>
                      <a:pt x="2216178" y="1702102"/>
                      <a:pt x="2221423" y="1712593"/>
                    </a:cubicBezTo>
                    <a:cubicBezTo>
                      <a:pt x="2218802" y="1704726"/>
                      <a:pt x="2216178" y="1696857"/>
                      <a:pt x="2218802" y="1688990"/>
                    </a:cubicBezTo>
                    <a:close/>
                    <a:moveTo>
                      <a:pt x="233422" y="1688988"/>
                    </a:moveTo>
                    <a:lnTo>
                      <a:pt x="230801" y="1694233"/>
                    </a:lnTo>
                    <a:cubicBezTo>
                      <a:pt x="228177" y="1696854"/>
                      <a:pt x="228177" y="1696854"/>
                      <a:pt x="228177" y="1699479"/>
                    </a:cubicBezTo>
                    <a:close/>
                    <a:moveTo>
                      <a:pt x="233422" y="1683742"/>
                    </a:moveTo>
                    <a:lnTo>
                      <a:pt x="228177" y="1699479"/>
                    </a:lnTo>
                    <a:cubicBezTo>
                      <a:pt x="222931" y="1707348"/>
                      <a:pt x="222931" y="1712593"/>
                      <a:pt x="217686" y="1720460"/>
                    </a:cubicBezTo>
                    <a:lnTo>
                      <a:pt x="220307" y="1715215"/>
                    </a:lnTo>
                    <a:cubicBezTo>
                      <a:pt x="220307" y="1715215"/>
                      <a:pt x="220307" y="1712593"/>
                      <a:pt x="220307" y="1712593"/>
                    </a:cubicBezTo>
                    <a:cubicBezTo>
                      <a:pt x="222931" y="1707348"/>
                      <a:pt x="225553" y="1702103"/>
                      <a:pt x="228177" y="1696854"/>
                    </a:cubicBezTo>
                    <a:lnTo>
                      <a:pt x="228177" y="1694233"/>
                    </a:lnTo>
                    <a:close/>
                    <a:moveTo>
                      <a:pt x="5762063" y="1681121"/>
                    </a:moveTo>
                    <a:lnTo>
                      <a:pt x="5764687" y="1686369"/>
                    </a:lnTo>
                    <a:lnTo>
                      <a:pt x="5762063" y="1682432"/>
                    </a:lnTo>
                    <a:close/>
                    <a:moveTo>
                      <a:pt x="241289" y="1668006"/>
                    </a:moveTo>
                    <a:cubicBezTo>
                      <a:pt x="238668" y="1673252"/>
                      <a:pt x="236043" y="1681121"/>
                      <a:pt x="233422" y="1688988"/>
                    </a:cubicBezTo>
                    <a:lnTo>
                      <a:pt x="236043" y="1681121"/>
                    </a:lnTo>
                    <a:lnTo>
                      <a:pt x="236043" y="1678497"/>
                    </a:lnTo>
                    <a:close/>
                    <a:moveTo>
                      <a:pt x="3519660" y="1665385"/>
                    </a:moveTo>
                    <a:cubicBezTo>
                      <a:pt x="3519660" y="1665385"/>
                      <a:pt x="3515889" y="1668499"/>
                      <a:pt x="3509742" y="1673540"/>
                    </a:cubicBezTo>
                    <a:lnTo>
                      <a:pt x="3504061" y="1678172"/>
                    </a:lnTo>
                    <a:lnTo>
                      <a:pt x="3481629" y="1696202"/>
                    </a:lnTo>
                    <a:cubicBezTo>
                      <a:pt x="3461958" y="1711939"/>
                      <a:pt x="3439665" y="1729641"/>
                      <a:pt x="3427864" y="1738820"/>
                    </a:cubicBezTo>
                    <a:cubicBezTo>
                      <a:pt x="3443600" y="1727019"/>
                      <a:pt x="3466549" y="1708660"/>
                      <a:pt x="3485564" y="1693251"/>
                    </a:cubicBezTo>
                    <a:lnTo>
                      <a:pt x="3504061" y="1678172"/>
                    </a:lnTo>
                    <a:lnTo>
                      <a:pt x="3507529" y="1675384"/>
                    </a:lnTo>
                    <a:cubicBezTo>
                      <a:pt x="3514413" y="1669811"/>
                      <a:pt x="3519004" y="1666041"/>
                      <a:pt x="3519660" y="1665385"/>
                    </a:cubicBezTo>
                    <a:close/>
                    <a:moveTo>
                      <a:pt x="5738463" y="1660139"/>
                    </a:moveTo>
                    <a:lnTo>
                      <a:pt x="5741084" y="1665384"/>
                    </a:lnTo>
                    <a:cubicBezTo>
                      <a:pt x="5746330" y="1675875"/>
                      <a:pt x="5751575" y="1686366"/>
                      <a:pt x="5754196" y="1696857"/>
                    </a:cubicBezTo>
                    <a:lnTo>
                      <a:pt x="5751575" y="1686366"/>
                    </a:lnTo>
                    <a:cubicBezTo>
                      <a:pt x="5746330" y="1678499"/>
                      <a:pt x="5743705" y="1668006"/>
                      <a:pt x="5738463" y="1660139"/>
                    </a:cubicBezTo>
                    <a:close/>
                    <a:moveTo>
                      <a:pt x="3362298" y="1660139"/>
                    </a:moveTo>
                    <a:cubicBezTo>
                      <a:pt x="3362298" y="1662763"/>
                      <a:pt x="3359674" y="1662763"/>
                      <a:pt x="3359674" y="1665385"/>
                    </a:cubicBezTo>
                    <a:lnTo>
                      <a:pt x="3357052" y="1670630"/>
                    </a:lnTo>
                    <a:cubicBezTo>
                      <a:pt x="3359674" y="1665385"/>
                      <a:pt x="3362298" y="1662763"/>
                      <a:pt x="3362298" y="1660139"/>
                    </a:cubicBezTo>
                    <a:close/>
                    <a:moveTo>
                      <a:pt x="2349937" y="1649648"/>
                    </a:moveTo>
                    <a:cubicBezTo>
                      <a:pt x="2344692" y="1654894"/>
                      <a:pt x="2336822" y="1660139"/>
                      <a:pt x="2331577" y="1662763"/>
                    </a:cubicBezTo>
                    <a:cubicBezTo>
                      <a:pt x="2328955" y="1662763"/>
                      <a:pt x="2328955" y="1665385"/>
                      <a:pt x="2328955" y="1665385"/>
                    </a:cubicBezTo>
                    <a:cubicBezTo>
                      <a:pt x="2331577" y="1662763"/>
                      <a:pt x="2336822" y="1660139"/>
                      <a:pt x="2347313" y="1652273"/>
                    </a:cubicBezTo>
                    <a:cubicBezTo>
                      <a:pt x="2349937" y="1652273"/>
                      <a:pt x="2349937" y="1649648"/>
                      <a:pt x="2349937" y="1649648"/>
                    </a:cubicBezTo>
                    <a:close/>
                    <a:moveTo>
                      <a:pt x="254403" y="1639157"/>
                    </a:moveTo>
                    <a:lnTo>
                      <a:pt x="241288" y="1668005"/>
                    </a:lnTo>
                    <a:lnTo>
                      <a:pt x="246533" y="1654893"/>
                    </a:lnTo>
                    <a:lnTo>
                      <a:pt x="251779" y="1641778"/>
                    </a:lnTo>
                    <a:close/>
                    <a:moveTo>
                      <a:pt x="5743705" y="1636536"/>
                    </a:moveTo>
                    <a:lnTo>
                      <a:pt x="5754196" y="1660139"/>
                    </a:lnTo>
                    <a:lnTo>
                      <a:pt x="5759442" y="1673254"/>
                    </a:lnTo>
                    <a:lnTo>
                      <a:pt x="5759442" y="1675878"/>
                    </a:lnTo>
                    <a:lnTo>
                      <a:pt x="5762063" y="1681121"/>
                    </a:lnTo>
                    <a:lnTo>
                      <a:pt x="5759442" y="1678499"/>
                    </a:lnTo>
                    <a:lnTo>
                      <a:pt x="5762063" y="1682432"/>
                    </a:lnTo>
                    <a:lnTo>
                      <a:pt x="5762063" y="1688990"/>
                    </a:lnTo>
                    <a:lnTo>
                      <a:pt x="5756820" y="1673254"/>
                    </a:lnTo>
                    <a:lnTo>
                      <a:pt x="5751575" y="1665384"/>
                    </a:lnTo>
                    <a:lnTo>
                      <a:pt x="5746326" y="1652272"/>
                    </a:lnTo>
                    <a:lnTo>
                      <a:pt x="5748950" y="1656205"/>
                    </a:lnTo>
                    <a:lnTo>
                      <a:pt x="5748950" y="1657518"/>
                    </a:lnTo>
                    <a:lnTo>
                      <a:pt x="5751575" y="1660139"/>
                    </a:lnTo>
                    <a:lnTo>
                      <a:pt x="5748950" y="1656205"/>
                    </a:lnTo>
                    <a:lnTo>
                      <a:pt x="5748950" y="1652272"/>
                    </a:lnTo>
                    <a:close/>
                    <a:moveTo>
                      <a:pt x="5725348" y="1633912"/>
                    </a:moveTo>
                    <a:lnTo>
                      <a:pt x="5727969" y="1636536"/>
                    </a:lnTo>
                    <a:lnTo>
                      <a:pt x="5733215" y="1641779"/>
                    </a:lnTo>
                    <a:lnTo>
                      <a:pt x="5735839" y="1644403"/>
                    </a:lnTo>
                    <a:cubicBezTo>
                      <a:pt x="5735839" y="1644403"/>
                      <a:pt x="5735839" y="1647027"/>
                      <a:pt x="5738463" y="1649648"/>
                    </a:cubicBezTo>
                    <a:lnTo>
                      <a:pt x="5743705" y="1660139"/>
                    </a:lnTo>
                    <a:cubicBezTo>
                      <a:pt x="5746330" y="1668006"/>
                      <a:pt x="5751575" y="1673254"/>
                      <a:pt x="5754196" y="1681121"/>
                    </a:cubicBezTo>
                    <a:cubicBezTo>
                      <a:pt x="5756820" y="1683742"/>
                      <a:pt x="5756820" y="1683742"/>
                      <a:pt x="5756820" y="1686366"/>
                    </a:cubicBezTo>
                    <a:lnTo>
                      <a:pt x="5756820" y="1688990"/>
                    </a:lnTo>
                    <a:lnTo>
                      <a:pt x="5759442" y="1696857"/>
                    </a:lnTo>
                    <a:lnTo>
                      <a:pt x="5764690" y="1707348"/>
                    </a:lnTo>
                    <a:cubicBezTo>
                      <a:pt x="5780423" y="1746687"/>
                      <a:pt x="5788293" y="1767671"/>
                      <a:pt x="5796159" y="1772913"/>
                    </a:cubicBezTo>
                    <a:lnTo>
                      <a:pt x="5801405" y="1783407"/>
                    </a:lnTo>
                    <a:cubicBezTo>
                      <a:pt x="5801405" y="1783407"/>
                      <a:pt x="5801405" y="1786028"/>
                      <a:pt x="5801405" y="1786028"/>
                    </a:cubicBezTo>
                    <a:lnTo>
                      <a:pt x="5801405" y="1788650"/>
                    </a:lnTo>
                    <a:lnTo>
                      <a:pt x="5819765" y="1835861"/>
                    </a:lnTo>
                    <a:lnTo>
                      <a:pt x="5809274" y="1814877"/>
                    </a:lnTo>
                    <a:lnTo>
                      <a:pt x="5801405" y="1801764"/>
                    </a:lnTo>
                    <a:cubicBezTo>
                      <a:pt x="5801405" y="1801764"/>
                      <a:pt x="5783047" y="1767671"/>
                      <a:pt x="5783047" y="1767671"/>
                    </a:cubicBezTo>
                    <a:lnTo>
                      <a:pt x="5780423" y="1765047"/>
                    </a:lnTo>
                    <a:cubicBezTo>
                      <a:pt x="5780423" y="1765047"/>
                      <a:pt x="5780423" y="1762423"/>
                      <a:pt x="5780423" y="1762423"/>
                    </a:cubicBezTo>
                    <a:lnTo>
                      <a:pt x="5775182" y="1754563"/>
                    </a:lnTo>
                    <a:lnTo>
                      <a:pt x="5772556" y="1749311"/>
                    </a:lnTo>
                    <a:lnTo>
                      <a:pt x="5775178" y="1754556"/>
                    </a:lnTo>
                    <a:lnTo>
                      <a:pt x="5769932" y="1744065"/>
                    </a:lnTo>
                    <a:cubicBezTo>
                      <a:pt x="5756820" y="1712593"/>
                      <a:pt x="5730593" y="1644403"/>
                      <a:pt x="5730593" y="1644403"/>
                    </a:cubicBezTo>
                    <a:lnTo>
                      <a:pt x="5727969" y="1639158"/>
                    </a:lnTo>
                    <a:close/>
                    <a:moveTo>
                      <a:pt x="5741081" y="1626045"/>
                    </a:moveTo>
                    <a:lnTo>
                      <a:pt x="5743705" y="1631291"/>
                    </a:lnTo>
                    <a:lnTo>
                      <a:pt x="5746327" y="1639160"/>
                    </a:lnTo>
                    <a:lnTo>
                      <a:pt x="5748951" y="1647027"/>
                    </a:lnTo>
                    <a:lnTo>
                      <a:pt x="5746327" y="1641781"/>
                    </a:lnTo>
                    <a:close/>
                    <a:moveTo>
                      <a:pt x="262272" y="1618176"/>
                    </a:moveTo>
                    <a:lnTo>
                      <a:pt x="262272" y="1620797"/>
                    </a:lnTo>
                    <a:lnTo>
                      <a:pt x="259648" y="1626045"/>
                    </a:lnTo>
                    <a:lnTo>
                      <a:pt x="254403" y="1636536"/>
                    </a:lnTo>
                    <a:close/>
                    <a:moveTo>
                      <a:pt x="1914569" y="1612931"/>
                    </a:moveTo>
                    <a:cubicBezTo>
                      <a:pt x="1909324" y="1612931"/>
                      <a:pt x="1906700" y="1618176"/>
                      <a:pt x="1901454" y="1620800"/>
                    </a:cubicBezTo>
                    <a:cubicBezTo>
                      <a:pt x="1906700" y="1618176"/>
                      <a:pt x="1906700" y="1618176"/>
                      <a:pt x="1914569" y="1612931"/>
                    </a:cubicBezTo>
                    <a:close/>
                    <a:moveTo>
                      <a:pt x="264894" y="1612930"/>
                    </a:moveTo>
                    <a:cubicBezTo>
                      <a:pt x="264894" y="1612930"/>
                      <a:pt x="264894" y="1615551"/>
                      <a:pt x="264894" y="1615551"/>
                    </a:cubicBezTo>
                    <a:cubicBezTo>
                      <a:pt x="264894" y="1615551"/>
                      <a:pt x="262272" y="1618176"/>
                      <a:pt x="262272" y="1618176"/>
                    </a:cubicBezTo>
                    <a:close/>
                    <a:moveTo>
                      <a:pt x="2281747" y="1610309"/>
                    </a:moveTo>
                    <a:cubicBezTo>
                      <a:pt x="2276501" y="1626046"/>
                      <a:pt x="2276501" y="1633912"/>
                      <a:pt x="2276501" y="1636536"/>
                    </a:cubicBezTo>
                    <a:cubicBezTo>
                      <a:pt x="2276501" y="1631291"/>
                      <a:pt x="2279123" y="1623422"/>
                      <a:pt x="2281747" y="1610309"/>
                    </a:cubicBezTo>
                    <a:close/>
                    <a:moveTo>
                      <a:pt x="1830643" y="1610309"/>
                    </a:moveTo>
                    <a:cubicBezTo>
                      <a:pt x="1841134" y="1610309"/>
                      <a:pt x="1846379" y="1612931"/>
                      <a:pt x="1849001" y="1612931"/>
                    </a:cubicBezTo>
                    <a:cubicBezTo>
                      <a:pt x="1843755" y="1612931"/>
                      <a:pt x="1841134" y="1610309"/>
                      <a:pt x="1830643" y="1610309"/>
                    </a:cubicBezTo>
                    <a:close/>
                    <a:moveTo>
                      <a:pt x="267515" y="1605061"/>
                    </a:moveTo>
                    <a:cubicBezTo>
                      <a:pt x="267515" y="1607685"/>
                      <a:pt x="267515" y="1607685"/>
                      <a:pt x="267515" y="1610307"/>
                    </a:cubicBezTo>
                    <a:cubicBezTo>
                      <a:pt x="267515" y="1610307"/>
                      <a:pt x="264891" y="1612931"/>
                      <a:pt x="264891" y="1612931"/>
                    </a:cubicBezTo>
                    <a:close/>
                    <a:moveTo>
                      <a:pt x="3322955" y="1589325"/>
                    </a:moveTo>
                    <a:lnTo>
                      <a:pt x="3299352" y="1607685"/>
                    </a:lnTo>
                    <a:cubicBezTo>
                      <a:pt x="3291483" y="1612931"/>
                      <a:pt x="3288862" y="1620797"/>
                      <a:pt x="3283616" y="1626043"/>
                    </a:cubicBezTo>
                    <a:lnTo>
                      <a:pt x="3286238" y="1628667"/>
                    </a:lnTo>
                    <a:lnTo>
                      <a:pt x="3299352" y="1644403"/>
                    </a:lnTo>
                    <a:lnTo>
                      <a:pt x="3283616" y="1647024"/>
                    </a:lnTo>
                    <a:lnTo>
                      <a:pt x="3273126" y="1649648"/>
                    </a:lnTo>
                    <a:lnTo>
                      <a:pt x="3265256" y="1657515"/>
                    </a:lnTo>
                    <a:lnTo>
                      <a:pt x="3262635" y="1657515"/>
                    </a:lnTo>
                    <a:lnTo>
                      <a:pt x="3252144" y="1660139"/>
                    </a:lnTo>
                    <a:cubicBezTo>
                      <a:pt x="3252144" y="1665384"/>
                      <a:pt x="3252144" y="1668006"/>
                      <a:pt x="3252144" y="1673251"/>
                    </a:cubicBezTo>
                    <a:cubicBezTo>
                      <a:pt x="3233784" y="1665384"/>
                      <a:pt x="3233784" y="1665384"/>
                      <a:pt x="3228538" y="1662760"/>
                    </a:cubicBezTo>
                    <a:cubicBezTo>
                      <a:pt x="3220672" y="1660139"/>
                      <a:pt x="3218048" y="1660139"/>
                      <a:pt x="3215426" y="1657515"/>
                    </a:cubicBezTo>
                    <a:cubicBezTo>
                      <a:pt x="3207557" y="1652270"/>
                      <a:pt x="3204936" y="1644403"/>
                      <a:pt x="3202312" y="1641779"/>
                    </a:cubicBezTo>
                    <a:lnTo>
                      <a:pt x="3197066" y="1626043"/>
                    </a:lnTo>
                    <a:lnTo>
                      <a:pt x="3207557" y="1623421"/>
                    </a:lnTo>
                    <a:lnTo>
                      <a:pt x="3225917" y="1618176"/>
                    </a:lnTo>
                    <a:lnTo>
                      <a:pt x="3228538" y="1615552"/>
                    </a:lnTo>
                    <a:lnTo>
                      <a:pt x="3228538" y="1612931"/>
                    </a:lnTo>
                    <a:lnTo>
                      <a:pt x="3239029" y="1607685"/>
                    </a:lnTo>
                    <a:lnTo>
                      <a:pt x="3254765" y="1607685"/>
                    </a:lnTo>
                    <a:lnTo>
                      <a:pt x="3262635" y="1607685"/>
                    </a:lnTo>
                    <a:cubicBezTo>
                      <a:pt x="3286238" y="1591949"/>
                      <a:pt x="3286238" y="1591949"/>
                      <a:pt x="3294107" y="1591949"/>
                    </a:cubicBezTo>
                    <a:close/>
                    <a:moveTo>
                      <a:pt x="275382" y="1589325"/>
                    </a:moveTo>
                    <a:lnTo>
                      <a:pt x="275382" y="1591949"/>
                    </a:lnTo>
                    <a:lnTo>
                      <a:pt x="267515" y="1605061"/>
                    </a:lnTo>
                    <a:cubicBezTo>
                      <a:pt x="270136" y="1599816"/>
                      <a:pt x="272761" y="1594571"/>
                      <a:pt x="275382" y="1589325"/>
                    </a:cubicBezTo>
                    <a:close/>
                    <a:moveTo>
                      <a:pt x="2512544" y="1586703"/>
                    </a:moveTo>
                    <a:lnTo>
                      <a:pt x="2517789" y="1597194"/>
                    </a:lnTo>
                    <a:lnTo>
                      <a:pt x="2509922" y="1602439"/>
                    </a:lnTo>
                    <a:lnTo>
                      <a:pt x="2502053" y="1607685"/>
                    </a:lnTo>
                    <a:lnTo>
                      <a:pt x="2496807" y="1597194"/>
                    </a:lnTo>
                    <a:close/>
                    <a:moveTo>
                      <a:pt x="3729475" y="1584083"/>
                    </a:moveTo>
                    <a:cubicBezTo>
                      <a:pt x="3732097" y="1586704"/>
                      <a:pt x="3732097" y="1589328"/>
                      <a:pt x="3734721" y="1591949"/>
                    </a:cubicBezTo>
                    <a:lnTo>
                      <a:pt x="3737342" y="1594573"/>
                    </a:lnTo>
                    <a:cubicBezTo>
                      <a:pt x="3734721" y="1591949"/>
                      <a:pt x="3732097" y="1586704"/>
                      <a:pt x="3729475" y="1584083"/>
                    </a:cubicBezTo>
                    <a:close/>
                    <a:moveTo>
                      <a:pt x="3207557" y="1565722"/>
                    </a:moveTo>
                    <a:cubicBezTo>
                      <a:pt x="3210181" y="1568346"/>
                      <a:pt x="3212803" y="1570968"/>
                      <a:pt x="3215427" y="1570968"/>
                    </a:cubicBezTo>
                    <a:lnTo>
                      <a:pt x="3223293" y="1573592"/>
                    </a:lnTo>
                    <a:cubicBezTo>
                      <a:pt x="3218048" y="1573592"/>
                      <a:pt x="3212803" y="1568346"/>
                      <a:pt x="3207557" y="1565722"/>
                    </a:cubicBezTo>
                    <a:close/>
                    <a:moveTo>
                      <a:pt x="3666531" y="1547365"/>
                    </a:moveTo>
                    <a:cubicBezTo>
                      <a:pt x="3666531" y="1547365"/>
                      <a:pt x="3669152" y="1549986"/>
                      <a:pt x="3669152" y="1549986"/>
                    </a:cubicBezTo>
                    <a:cubicBezTo>
                      <a:pt x="3674397" y="1552610"/>
                      <a:pt x="3677021" y="1555232"/>
                      <a:pt x="3679643" y="1557856"/>
                    </a:cubicBezTo>
                    <a:cubicBezTo>
                      <a:pt x="3671776" y="1552610"/>
                      <a:pt x="3669152" y="1549986"/>
                      <a:pt x="3666531" y="1547365"/>
                    </a:cubicBezTo>
                    <a:close/>
                    <a:moveTo>
                      <a:pt x="2835134" y="1547365"/>
                    </a:moveTo>
                    <a:lnTo>
                      <a:pt x="2850871" y="1570968"/>
                    </a:lnTo>
                    <a:cubicBezTo>
                      <a:pt x="2848249" y="1565722"/>
                      <a:pt x="2843004" y="1560477"/>
                      <a:pt x="2835134" y="1547365"/>
                    </a:cubicBezTo>
                    <a:close/>
                    <a:moveTo>
                      <a:pt x="3690133" y="1544741"/>
                    </a:moveTo>
                    <a:cubicBezTo>
                      <a:pt x="3692757" y="1547365"/>
                      <a:pt x="3692757" y="1549986"/>
                      <a:pt x="3695379" y="1552610"/>
                    </a:cubicBezTo>
                    <a:lnTo>
                      <a:pt x="3700624" y="1555232"/>
                    </a:lnTo>
                    <a:cubicBezTo>
                      <a:pt x="3695379" y="1552610"/>
                      <a:pt x="3692757" y="1549986"/>
                      <a:pt x="3690133" y="1544741"/>
                    </a:cubicBezTo>
                    <a:close/>
                    <a:moveTo>
                      <a:pt x="2423372" y="1544740"/>
                    </a:moveTo>
                    <a:lnTo>
                      <a:pt x="2425996" y="1549985"/>
                    </a:lnTo>
                    <a:lnTo>
                      <a:pt x="2410257" y="1560476"/>
                    </a:lnTo>
                    <a:lnTo>
                      <a:pt x="2407636" y="1555231"/>
                    </a:lnTo>
                    <a:close/>
                    <a:moveTo>
                      <a:pt x="3661282" y="1536874"/>
                    </a:moveTo>
                    <a:cubicBezTo>
                      <a:pt x="3661282" y="1539495"/>
                      <a:pt x="3663906" y="1542119"/>
                      <a:pt x="3663906" y="1544741"/>
                    </a:cubicBezTo>
                    <a:cubicBezTo>
                      <a:pt x="3663906" y="1544741"/>
                      <a:pt x="3663906" y="1544741"/>
                      <a:pt x="3663906" y="1542119"/>
                    </a:cubicBezTo>
                    <a:cubicBezTo>
                      <a:pt x="3663906" y="1539495"/>
                      <a:pt x="3661282" y="1539495"/>
                      <a:pt x="3661282" y="1536874"/>
                    </a:cubicBezTo>
                    <a:close/>
                    <a:moveTo>
                      <a:pt x="3354428" y="1531629"/>
                    </a:moveTo>
                    <a:cubicBezTo>
                      <a:pt x="3354428" y="1534250"/>
                      <a:pt x="3351807" y="1536874"/>
                      <a:pt x="3351807" y="1539495"/>
                    </a:cubicBezTo>
                    <a:cubicBezTo>
                      <a:pt x="3354428" y="1539495"/>
                      <a:pt x="3354428" y="1536874"/>
                      <a:pt x="3354428" y="1536874"/>
                    </a:cubicBezTo>
                    <a:close/>
                    <a:moveTo>
                      <a:pt x="3417373" y="1523759"/>
                    </a:moveTo>
                    <a:cubicBezTo>
                      <a:pt x="3414752" y="1523759"/>
                      <a:pt x="3409506" y="1526383"/>
                      <a:pt x="3399013" y="1531629"/>
                    </a:cubicBezTo>
                    <a:cubicBezTo>
                      <a:pt x="3412128" y="1526383"/>
                      <a:pt x="3414752" y="1526383"/>
                      <a:pt x="3417373" y="1523759"/>
                    </a:cubicBezTo>
                    <a:close/>
                    <a:moveTo>
                      <a:pt x="3490808" y="1515892"/>
                    </a:moveTo>
                    <a:cubicBezTo>
                      <a:pt x="3480318" y="1521138"/>
                      <a:pt x="3472451" y="1529005"/>
                      <a:pt x="3461960" y="1531629"/>
                    </a:cubicBezTo>
                    <a:cubicBezTo>
                      <a:pt x="3469827" y="1529005"/>
                      <a:pt x="3475072" y="1526383"/>
                      <a:pt x="3490808" y="1515892"/>
                    </a:cubicBezTo>
                    <a:close/>
                    <a:moveTo>
                      <a:pt x="3540641" y="1505402"/>
                    </a:moveTo>
                    <a:cubicBezTo>
                      <a:pt x="3532772" y="1508023"/>
                      <a:pt x="3532772" y="1508023"/>
                      <a:pt x="3519660" y="1508023"/>
                    </a:cubicBezTo>
                    <a:cubicBezTo>
                      <a:pt x="3522281" y="1508023"/>
                      <a:pt x="3524905" y="1508023"/>
                      <a:pt x="3527526" y="1508023"/>
                    </a:cubicBezTo>
                    <a:cubicBezTo>
                      <a:pt x="3527526" y="1508023"/>
                      <a:pt x="3530148" y="1508023"/>
                      <a:pt x="3530148" y="1508023"/>
                    </a:cubicBezTo>
                    <a:lnTo>
                      <a:pt x="3530150" y="1508023"/>
                    </a:lnTo>
                    <a:lnTo>
                      <a:pt x="3532772" y="1508023"/>
                    </a:lnTo>
                    <a:close/>
                    <a:moveTo>
                      <a:pt x="5686006" y="1505401"/>
                    </a:moveTo>
                    <a:cubicBezTo>
                      <a:pt x="5688627" y="1508022"/>
                      <a:pt x="5691251" y="1513268"/>
                      <a:pt x="5696497" y="1518516"/>
                    </a:cubicBezTo>
                    <a:cubicBezTo>
                      <a:pt x="5693873" y="1518516"/>
                      <a:pt x="5693873" y="1515892"/>
                      <a:pt x="5693873" y="1515892"/>
                    </a:cubicBezTo>
                    <a:cubicBezTo>
                      <a:pt x="5696497" y="1518516"/>
                      <a:pt x="5699121" y="1521137"/>
                      <a:pt x="5699121" y="1523759"/>
                    </a:cubicBezTo>
                    <a:cubicBezTo>
                      <a:pt x="5701742" y="1529004"/>
                      <a:pt x="5701742" y="1531628"/>
                      <a:pt x="5704364" y="1536873"/>
                    </a:cubicBezTo>
                    <a:lnTo>
                      <a:pt x="5706988" y="1542119"/>
                    </a:lnTo>
                    <a:lnTo>
                      <a:pt x="5714854" y="1560476"/>
                    </a:lnTo>
                    <a:lnTo>
                      <a:pt x="5712233" y="1557855"/>
                    </a:lnTo>
                    <a:lnTo>
                      <a:pt x="5706990" y="1547370"/>
                    </a:lnTo>
                    <a:lnTo>
                      <a:pt x="5712236" y="1563097"/>
                    </a:lnTo>
                    <a:lnTo>
                      <a:pt x="5709612" y="1557855"/>
                    </a:lnTo>
                    <a:lnTo>
                      <a:pt x="5706987" y="1552607"/>
                    </a:lnTo>
                    <a:lnTo>
                      <a:pt x="5704366" y="1544740"/>
                    </a:lnTo>
                    <a:lnTo>
                      <a:pt x="5706984" y="1547359"/>
                    </a:lnTo>
                    <a:lnTo>
                      <a:pt x="5704364" y="1542119"/>
                    </a:lnTo>
                    <a:close/>
                    <a:moveTo>
                      <a:pt x="1927681" y="1502778"/>
                    </a:moveTo>
                    <a:cubicBezTo>
                      <a:pt x="1922436" y="1508023"/>
                      <a:pt x="1919815" y="1513268"/>
                      <a:pt x="1914569" y="1518514"/>
                    </a:cubicBezTo>
                    <a:lnTo>
                      <a:pt x="1922436" y="1510647"/>
                    </a:lnTo>
                    <a:cubicBezTo>
                      <a:pt x="1925060" y="1508023"/>
                      <a:pt x="1927681" y="1505402"/>
                      <a:pt x="1927681" y="1502778"/>
                    </a:cubicBezTo>
                    <a:close/>
                    <a:moveTo>
                      <a:pt x="2449599" y="1500156"/>
                    </a:moveTo>
                    <a:cubicBezTo>
                      <a:pt x="2452221" y="1502778"/>
                      <a:pt x="2454845" y="1502778"/>
                      <a:pt x="2457466" y="1505402"/>
                    </a:cubicBezTo>
                    <a:cubicBezTo>
                      <a:pt x="2462712" y="1505402"/>
                      <a:pt x="2465336" y="1508023"/>
                      <a:pt x="2467957" y="1508023"/>
                    </a:cubicBezTo>
                    <a:cubicBezTo>
                      <a:pt x="2462712" y="1505402"/>
                      <a:pt x="2454845" y="1502778"/>
                      <a:pt x="2449599" y="1500156"/>
                    </a:cubicBezTo>
                    <a:close/>
                    <a:moveTo>
                      <a:pt x="2454845" y="1497532"/>
                    </a:moveTo>
                    <a:cubicBezTo>
                      <a:pt x="2454845" y="1497532"/>
                      <a:pt x="2457466" y="1500156"/>
                      <a:pt x="2457466" y="1500156"/>
                    </a:cubicBezTo>
                    <a:cubicBezTo>
                      <a:pt x="2460090" y="1500156"/>
                      <a:pt x="2460090" y="1500156"/>
                      <a:pt x="2460090" y="1500156"/>
                    </a:cubicBezTo>
                    <a:cubicBezTo>
                      <a:pt x="2457466" y="1500156"/>
                      <a:pt x="2457466" y="1497532"/>
                      <a:pt x="2454845" y="1497532"/>
                    </a:cubicBezTo>
                    <a:close/>
                    <a:moveTo>
                      <a:pt x="3816023" y="1489666"/>
                    </a:moveTo>
                    <a:cubicBezTo>
                      <a:pt x="3826514" y="1497532"/>
                      <a:pt x="3837004" y="1502778"/>
                      <a:pt x="3852741" y="1510647"/>
                    </a:cubicBezTo>
                    <a:cubicBezTo>
                      <a:pt x="3855365" y="1510647"/>
                      <a:pt x="3857986" y="1510647"/>
                      <a:pt x="3857986" y="1513268"/>
                    </a:cubicBezTo>
                    <a:cubicBezTo>
                      <a:pt x="3850119" y="1508023"/>
                      <a:pt x="3842250" y="1505402"/>
                      <a:pt x="3837004" y="1500156"/>
                    </a:cubicBezTo>
                    <a:cubicBezTo>
                      <a:pt x="3831759" y="1494911"/>
                      <a:pt x="3823892" y="1492287"/>
                      <a:pt x="3816023" y="1489666"/>
                    </a:cubicBezTo>
                    <a:close/>
                    <a:moveTo>
                      <a:pt x="5675516" y="1482846"/>
                    </a:moveTo>
                    <a:lnTo>
                      <a:pt x="5680761" y="1492286"/>
                    </a:lnTo>
                    <a:lnTo>
                      <a:pt x="5688628" y="1508022"/>
                    </a:lnTo>
                    <a:lnTo>
                      <a:pt x="5683382" y="1497531"/>
                    </a:lnTo>
                    <a:lnTo>
                      <a:pt x="5680761" y="1497531"/>
                    </a:lnTo>
                    <a:lnTo>
                      <a:pt x="5675516" y="1487041"/>
                    </a:lnTo>
                    <a:close/>
                    <a:moveTo>
                      <a:pt x="5674205" y="1480485"/>
                    </a:moveTo>
                    <a:lnTo>
                      <a:pt x="5675516" y="1481795"/>
                    </a:lnTo>
                    <a:lnTo>
                      <a:pt x="5675516" y="1482846"/>
                    </a:lnTo>
                    <a:close/>
                    <a:moveTo>
                      <a:pt x="5670270" y="1471305"/>
                    </a:moveTo>
                    <a:lnTo>
                      <a:pt x="5672894" y="1476550"/>
                    </a:lnTo>
                    <a:lnTo>
                      <a:pt x="5670926" y="1474585"/>
                    </a:lnTo>
                    <a:lnTo>
                      <a:pt x="5674205" y="1480485"/>
                    </a:lnTo>
                    <a:lnTo>
                      <a:pt x="5672892" y="1479174"/>
                    </a:lnTo>
                    <a:lnTo>
                      <a:pt x="5670273" y="1473932"/>
                    </a:lnTo>
                    <a:lnTo>
                      <a:pt x="5670270" y="1473929"/>
                    </a:lnTo>
                    <a:lnTo>
                      <a:pt x="5670270" y="1473926"/>
                    </a:lnTo>
                    <a:lnTo>
                      <a:pt x="5669834" y="1472618"/>
                    </a:lnTo>
                    <a:lnTo>
                      <a:pt x="5670270" y="1473403"/>
                    </a:lnTo>
                    <a:close/>
                    <a:moveTo>
                      <a:pt x="5667646" y="1468680"/>
                    </a:moveTo>
                    <a:lnTo>
                      <a:pt x="5668958" y="1469992"/>
                    </a:lnTo>
                    <a:lnTo>
                      <a:pt x="5669834" y="1472618"/>
                    </a:lnTo>
                    <a:close/>
                    <a:moveTo>
                      <a:pt x="5667646" y="1466059"/>
                    </a:moveTo>
                    <a:lnTo>
                      <a:pt x="5670270" y="1471304"/>
                    </a:lnTo>
                    <a:lnTo>
                      <a:pt x="5668958" y="1469992"/>
                    </a:lnTo>
                    <a:close/>
                    <a:moveTo>
                      <a:pt x="3008232" y="1463439"/>
                    </a:moveTo>
                    <a:lnTo>
                      <a:pt x="3002987" y="1473929"/>
                    </a:lnTo>
                    <a:cubicBezTo>
                      <a:pt x="3002987" y="1473929"/>
                      <a:pt x="3005611" y="1471305"/>
                      <a:pt x="3008232" y="1463439"/>
                    </a:cubicBezTo>
                    <a:close/>
                    <a:moveTo>
                      <a:pt x="5658906" y="1450323"/>
                    </a:moveTo>
                    <a:lnTo>
                      <a:pt x="5662403" y="1455569"/>
                    </a:lnTo>
                    <a:lnTo>
                      <a:pt x="5662403" y="1458191"/>
                    </a:lnTo>
                    <a:lnTo>
                      <a:pt x="5659781" y="1452948"/>
                    </a:lnTo>
                    <a:close/>
                    <a:moveTo>
                      <a:pt x="430648" y="1445604"/>
                    </a:moveTo>
                    <a:lnTo>
                      <a:pt x="427501" y="1452945"/>
                    </a:lnTo>
                    <a:lnTo>
                      <a:pt x="427501" y="1450324"/>
                    </a:lnTo>
                    <a:close/>
                    <a:moveTo>
                      <a:pt x="3760948" y="1445078"/>
                    </a:moveTo>
                    <a:cubicBezTo>
                      <a:pt x="3763569" y="1447702"/>
                      <a:pt x="3766190" y="1447702"/>
                      <a:pt x="3768814" y="1447702"/>
                    </a:cubicBezTo>
                    <a:cubicBezTo>
                      <a:pt x="3766190" y="1447702"/>
                      <a:pt x="3766190" y="1447702"/>
                      <a:pt x="3766190" y="1445078"/>
                    </a:cubicBezTo>
                    <a:close/>
                    <a:moveTo>
                      <a:pt x="5654536" y="1442458"/>
                    </a:moveTo>
                    <a:lnTo>
                      <a:pt x="5657157" y="1445079"/>
                    </a:lnTo>
                    <a:lnTo>
                      <a:pt x="5658906" y="1450323"/>
                    </a:lnTo>
                    <a:lnTo>
                      <a:pt x="5657157" y="1447700"/>
                    </a:lnTo>
                    <a:close/>
                    <a:moveTo>
                      <a:pt x="4002236" y="1439833"/>
                    </a:moveTo>
                    <a:cubicBezTo>
                      <a:pt x="4002236" y="1439833"/>
                      <a:pt x="3999612" y="1442457"/>
                      <a:pt x="3999612" y="1442457"/>
                    </a:cubicBezTo>
                    <a:lnTo>
                      <a:pt x="3994366" y="1450324"/>
                    </a:lnTo>
                    <a:close/>
                    <a:moveTo>
                      <a:pt x="433795" y="1438258"/>
                    </a:moveTo>
                    <a:lnTo>
                      <a:pt x="432747" y="1442454"/>
                    </a:lnTo>
                    <a:lnTo>
                      <a:pt x="430648" y="1445604"/>
                    </a:lnTo>
                    <a:close/>
                    <a:moveTo>
                      <a:pt x="5649288" y="1431964"/>
                    </a:moveTo>
                    <a:lnTo>
                      <a:pt x="5651912" y="1437209"/>
                    </a:lnTo>
                    <a:lnTo>
                      <a:pt x="5654536" y="1442458"/>
                    </a:lnTo>
                    <a:lnTo>
                      <a:pt x="5654533" y="1442455"/>
                    </a:lnTo>
                    <a:close/>
                    <a:moveTo>
                      <a:pt x="435369" y="1431963"/>
                    </a:moveTo>
                    <a:lnTo>
                      <a:pt x="435369" y="1434587"/>
                    </a:lnTo>
                    <a:lnTo>
                      <a:pt x="433795" y="1438258"/>
                    </a:lnTo>
                    <a:close/>
                    <a:moveTo>
                      <a:pt x="1786056" y="1429342"/>
                    </a:moveTo>
                    <a:lnTo>
                      <a:pt x="1780810" y="1434588"/>
                    </a:lnTo>
                    <a:cubicBezTo>
                      <a:pt x="1783435" y="1431966"/>
                      <a:pt x="1786056" y="1429342"/>
                      <a:pt x="1788680" y="1429342"/>
                    </a:cubicBezTo>
                    <a:cubicBezTo>
                      <a:pt x="1788680" y="1429342"/>
                      <a:pt x="1788680" y="1429342"/>
                      <a:pt x="1786056" y="1429342"/>
                    </a:cubicBezTo>
                    <a:close/>
                    <a:moveTo>
                      <a:pt x="3658661" y="1421475"/>
                    </a:moveTo>
                    <a:lnTo>
                      <a:pt x="3663906" y="1428467"/>
                    </a:lnTo>
                    <a:lnTo>
                      <a:pt x="3663906" y="1431966"/>
                    </a:lnTo>
                    <a:cubicBezTo>
                      <a:pt x="3658661" y="1431966"/>
                      <a:pt x="3656040" y="1431966"/>
                      <a:pt x="3650794" y="1429342"/>
                    </a:cubicBezTo>
                    <a:cubicBezTo>
                      <a:pt x="3653416" y="1431966"/>
                      <a:pt x="3656040" y="1431966"/>
                      <a:pt x="3658661" y="1431966"/>
                    </a:cubicBezTo>
                    <a:lnTo>
                      <a:pt x="3663906" y="1431966"/>
                    </a:lnTo>
                    <a:lnTo>
                      <a:pt x="3666531" y="1431966"/>
                    </a:lnTo>
                    <a:lnTo>
                      <a:pt x="3663906" y="1428467"/>
                    </a:lnTo>
                    <a:lnTo>
                      <a:pt x="3663906" y="1426721"/>
                    </a:lnTo>
                    <a:cubicBezTo>
                      <a:pt x="3661282" y="1424096"/>
                      <a:pt x="3661282" y="1421475"/>
                      <a:pt x="3658661" y="1421475"/>
                    </a:cubicBezTo>
                    <a:close/>
                    <a:moveTo>
                      <a:pt x="2599092" y="1421475"/>
                    </a:moveTo>
                    <a:cubicBezTo>
                      <a:pt x="2599092" y="1424096"/>
                      <a:pt x="2599092" y="1424096"/>
                      <a:pt x="2599092" y="1424096"/>
                    </a:cubicBezTo>
                    <a:lnTo>
                      <a:pt x="2603102" y="1426101"/>
                    </a:lnTo>
                    <a:lnTo>
                      <a:pt x="2603354" y="1426393"/>
                    </a:lnTo>
                    <a:cubicBezTo>
                      <a:pt x="2604993" y="1427376"/>
                      <a:pt x="2606960" y="1428031"/>
                      <a:pt x="2609583" y="1429342"/>
                    </a:cubicBezTo>
                    <a:lnTo>
                      <a:pt x="2603102" y="1426101"/>
                    </a:lnTo>
                    <a:close/>
                    <a:moveTo>
                      <a:pt x="2066685" y="1416230"/>
                    </a:moveTo>
                    <a:lnTo>
                      <a:pt x="2077176" y="1416230"/>
                    </a:lnTo>
                    <a:lnTo>
                      <a:pt x="2090291" y="1418851"/>
                    </a:lnTo>
                    <a:lnTo>
                      <a:pt x="2077176" y="1431966"/>
                    </a:lnTo>
                    <a:lnTo>
                      <a:pt x="2064064" y="1445078"/>
                    </a:lnTo>
                    <a:lnTo>
                      <a:pt x="2066685" y="1452948"/>
                    </a:lnTo>
                    <a:lnTo>
                      <a:pt x="2064064" y="1455572"/>
                    </a:lnTo>
                    <a:lnTo>
                      <a:pt x="2061440" y="1447702"/>
                    </a:lnTo>
                    <a:lnTo>
                      <a:pt x="2058818" y="1447702"/>
                    </a:lnTo>
                    <a:cubicBezTo>
                      <a:pt x="2048327" y="1445078"/>
                      <a:pt x="2045703" y="1429345"/>
                      <a:pt x="2058818" y="1421475"/>
                    </a:cubicBezTo>
                    <a:cubicBezTo>
                      <a:pt x="2058818" y="1418851"/>
                      <a:pt x="2061440" y="1418851"/>
                      <a:pt x="2066685" y="1416230"/>
                    </a:cubicBezTo>
                    <a:close/>
                    <a:moveTo>
                      <a:pt x="3650794" y="1410984"/>
                    </a:moveTo>
                    <a:cubicBezTo>
                      <a:pt x="3653416" y="1413606"/>
                      <a:pt x="3656040" y="1413606"/>
                      <a:pt x="3658661" y="1418851"/>
                    </a:cubicBezTo>
                    <a:cubicBezTo>
                      <a:pt x="3658661" y="1416230"/>
                      <a:pt x="3656040" y="1416230"/>
                      <a:pt x="3656040" y="1413606"/>
                    </a:cubicBezTo>
                    <a:cubicBezTo>
                      <a:pt x="3653416" y="1413606"/>
                      <a:pt x="3653416" y="1410984"/>
                      <a:pt x="3650794" y="1410984"/>
                    </a:cubicBezTo>
                    <a:close/>
                    <a:moveTo>
                      <a:pt x="2008986" y="1400494"/>
                    </a:moveTo>
                    <a:cubicBezTo>
                      <a:pt x="2001117" y="1410984"/>
                      <a:pt x="2001117" y="1421475"/>
                      <a:pt x="2008986" y="1431966"/>
                    </a:cubicBezTo>
                    <a:lnTo>
                      <a:pt x="2008986" y="1437212"/>
                    </a:lnTo>
                    <a:cubicBezTo>
                      <a:pt x="2006362" y="1437212"/>
                      <a:pt x="2006362" y="1437212"/>
                      <a:pt x="2006362" y="1439833"/>
                    </a:cubicBezTo>
                    <a:cubicBezTo>
                      <a:pt x="2006362" y="1437212"/>
                      <a:pt x="2008986" y="1437212"/>
                      <a:pt x="2011608" y="1437212"/>
                    </a:cubicBezTo>
                    <a:lnTo>
                      <a:pt x="2008986" y="1431966"/>
                    </a:lnTo>
                    <a:close/>
                    <a:moveTo>
                      <a:pt x="2968893" y="1395248"/>
                    </a:moveTo>
                    <a:cubicBezTo>
                      <a:pt x="2966271" y="1397871"/>
                      <a:pt x="2964960" y="1399838"/>
                      <a:pt x="2963976" y="1402460"/>
                    </a:cubicBezTo>
                    <a:lnTo>
                      <a:pt x="2963845" y="1402954"/>
                    </a:lnTo>
                    <a:lnTo>
                      <a:pt x="2963648" y="1403115"/>
                    </a:lnTo>
                    <a:cubicBezTo>
                      <a:pt x="2961024" y="1405739"/>
                      <a:pt x="2961024" y="1410984"/>
                      <a:pt x="2961024" y="1413606"/>
                    </a:cubicBezTo>
                    <a:lnTo>
                      <a:pt x="2963845" y="1402954"/>
                    </a:lnTo>
                    <a:lnTo>
                      <a:pt x="2967254" y="1400165"/>
                    </a:lnTo>
                    <a:cubicBezTo>
                      <a:pt x="2968237" y="1398526"/>
                      <a:pt x="2968893" y="1396559"/>
                      <a:pt x="2968893" y="1395248"/>
                    </a:cubicBezTo>
                    <a:close/>
                    <a:moveTo>
                      <a:pt x="2575489" y="1390003"/>
                    </a:moveTo>
                    <a:cubicBezTo>
                      <a:pt x="2578110" y="1392624"/>
                      <a:pt x="2578110" y="1395248"/>
                      <a:pt x="2580734" y="1397870"/>
                    </a:cubicBezTo>
                    <a:cubicBezTo>
                      <a:pt x="2578110" y="1395248"/>
                      <a:pt x="2578110" y="1390003"/>
                      <a:pt x="2575489" y="1390003"/>
                    </a:cubicBezTo>
                    <a:close/>
                    <a:moveTo>
                      <a:pt x="5625685" y="1387379"/>
                    </a:moveTo>
                    <a:lnTo>
                      <a:pt x="5646667" y="1424097"/>
                    </a:lnTo>
                    <a:lnTo>
                      <a:pt x="5649288" y="1431964"/>
                    </a:lnTo>
                    <a:close/>
                    <a:moveTo>
                      <a:pt x="2832513" y="1384757"/>
                    </a:moveTo>
                    <a:lnTo>
                      <a:pt x="2837758" y="1400494"/>
                    </a:lnTo>
                    <a:cubicBezTo>
                      <a:pt x="2853495" y="1418851"/>
                      <a:pt x="2856116" y="1424096"/>
                      <a:pt x="2858740" y="1434588"/>
                    </a:cubicBezTo>
                    <a:cubicBezTo>
                      <a:pt x="2858740" y="1434588"/>
                      <a:pt x="2861361" y="1434588"/>
                      <a:pt x="2861361" y="1434588"/>
                    </a:cubicBezTo>
                    <a:lnTo>
                      <a:pt x="2858740" y="1439833"/>
                    </a:lnTo>
                    <a:lnTo>
                      <a:pt x="2861361" y="1442457"/>
                    </a:lnTo>
                    <a:lnTo>
                      <a:pt x="2863985" y="1445078"/>
                    </a:lnTo>
                    <a:lnTo>
                      <a:pt x="2869231" y="1445078"/>
                    </a:lnTo>
                    <a:lnTo>
                      <a:pt x="2882343" y="1447702"/>
                    </a:lnTo>
                    <a:lnTo>
                      <a:pt x="2890212" y="1458193"/>
                    </a:lnTo>
                    <a:lnTo>
                      <a:pt x="2866607" y="1405739"/>
                    </a:lnTo>
                    <a:cubicBezTo>
                      <a:pt x="2858740" y="1405739"/>
                      <a:pt x="2850871" y="1408360"/>
                      <a:pt x="2845625" y="1397870"/>
                    </a:cubicBezTo>
                    <a:lnTo>
                      <a:pt x="2843004" y="1390003"/>
                    </a:lnTo>
                    <a:lnTo>
                      <a:pt x="2837758" y="1387379"/>
                    </a:lnTo>
                    <a:close/>
                    <a:moveTo>
                      <a:pt x="2604337" y="1384757"/>
                    </a:moveTo>
                    <a:cubicBezTo>
                      <a:pt x="2599092" y="1390003"/>
                      <a:pt x="2596470" y="1395248"/>
                      <a:pt x="2593846" y="1405739"/>
                    </a:cubicBezTo>
                    <a:cubicBezTo>
                      <a:pt x="2593846" y="1397870"/>
                      <a:pt x="2599092" y="1392624"/>
                      <a:pt x="2604337" y="1384757"/>
                    </a:cubicBezTo>
                    <a:close/>
                    <a:moveTo>
                      <a:pt x="3065932" y="1382133"/>
                    </a:moveTo>
                    <a:cubicBezTo>
                      <a:pt x="3050196" y="1387379"/>
                      <a:pt x="3050196" y="1387379"/>
                      <a:pt x="3031838" y="1387379"/>
                    </a:cubicBezTo>
                    <a:cubicBezTo>
                      <a:pt x="3037083" y="1387379"/>
                      <a:pt x="3044950" y="1387379"/>
                      <a:pt x="3050196" y="1387379"/>
                    </a:cubicBezTo>
                    <a:close/>
                    <a:moveTo>
                      <a:pt x="3700624" y="1379512"/>
                    </a:moveTo>
                    <a:cubicBezTo>
                      <a:pt x="3700624" y="1382133"/>
                      <a:pt x="3698003" y="1382133"/>
                      <a:pt x="3698003" y="1384757"/>
                    </a:cubicBezTo>
                    <a:lnTo>
                      <a:pt x="3700624" y="1382133"/>
                    </a:lnTo>
                    <a:close/>
                    <a:moveTo>
                      <a:pt x="2942666" y="1374267"/>
                    </a:moveTo>
                    <a:cubicBezTo>
                      <a:pt x="2942666" y="1374267"/>
                      <a:pt x="2942666" y="1376888"/>
                      <a:pt x="2942666" y="1376888"/>
                    </a:cubicBezTo>
                    <a:cubicBezTo>
                      <a:pt x="2942666" y="1376888"/>
                      <a:pt x="2942666" y="1379512"/>
                      <a:pt x="2942666" y="1382133"/>
                    </a:cubicBezTo>
                    <a:lnTo>
                      <a:pt x="2947912" y="1392624"/>
                    </a:lnTo>
                    <a:cubicBezTo>
                      <a:pt x="2947912" y="1390003"/>
                      <a:pt x="2945288" y="1387379"/>
                      <a:pt x="2950533" y="1382133"/>
                    </a:cubicBezTo>
                    <a:lnTo>
                      <a:pt x="2945288" y="1379512"/>
                    </a:lnTo>
                    <a:close/>
                    <a:moveTo>
                      <a:pt x="3716360" y="1371643"/>
                    </a:moveTo>
                    <a:lnTo>
                      <a:pt x="3725568" y="1375277"/>
                    </a:lnTo>
                    <a:lnTo>
                      <a:pt x="3734721" y="1384757"/>
                    </a:lnTo>
                    <a:cubicBezTo>
                      <a:pt x="3734721" y="1384757"/>
                      <a:pt x="3737342" y="1387379"/>
                      <a:pt x="3737342" y="1387379"/>
                    </a:cubicBezTo>
                    <a:cubicBezTo>
                      <a:pt x="3736032" y="1383446"/>
                      <a:pt x="3732753" y="1379512"/>
                      <a:pt x="3728819" y="1376561"/>
                    </a:cubicBezTo>
                    <a:lnTo>
                      <a:pt x="3725568" y="1375277"/>
                    </a:lnTo>
                    <a:lnTo>
                      <a:pt x="3725541" y="1375249"/>
                    </a:lnTo>
                    <a:cubicBezTo>
                      <a:pt x="3722262" y="1372954"/>
                      <a:pt x="3718983" y="1371643"/>
                      <a:pt x="3716360" y="1371643"/>
                    </a:cubicBezTo>
                    <a:close/>
                    <a:moveTo>
                      <a:pt x="2150611" y="1371642"/>
                    </a:moveTo>
                    <a:lnTo>
                      <a:pt x="2145366" y="1384757"/>
                    </a:lnTo>
                    <a:lnTo>
                      <a:pt x="2153232" y="1379509"/>
                    </a:lnTo>
                    <a:lnTo>
                      <a:pt x="2166347" y="1374266"/>
                    </a:lnTo>
                    <a:cubicBezTo>
                      <a:pt x="2182083" y="1376887"/>
                      <a:pt x="2179459" y="1387378"/>
                      <a:pt x="2179459" y="1408359"/>
                    </a:cubicBezTo>
                    <a:lnTo>
                      <a:pt x="2168968" y="1403114"/>
                    </a:lnTo>
                    <a:lnTo>
                      <a:pt x="2153232" y="1395247"/>
                    </a:lnTo>
                    <a:lnTo>
                      <a:pt x="2150611" y="1403114"/>
                    </a:lnTo>
                    <a:lnTo>
                      <a:pt x="2140120" y="1418850"/>
                    </a:lnTo>
                    <a:lnTo>
                      <a:pt x="2137499" y="1418850"/>
                    </a:lnTo>
                    <a:lnTo>
                      <a:pt x="2132251" y="1424096"/>
                    </a:lnTo>
                    <a:cubicBezTo>
                      <a:pt x="2129629" y="1426720"/>
                      <a:pt x="2127005" y="1426720"/>
                      <a:pt x="2124384" y="1426720"/>
                    </a:cubicBezTo>
                    <a:cubicBezTo>
                      <a:pt x="2121760" y="1426720"/>
                      <a:pt x="2116515" y="1424096"/>
                      <a:pt x="2113893" y="1424096"/>
                    </a:cubicBezTo>
                    <a:cubicBezTo>
                      <a:pt x="2111272" y="1421474"/>
                      <a:pt x="2108648" y="1418850"/>
                      <a:pt x="2108648" y="1416229"/>
                    </a:cubicBezTo>
                    <a:lnTo>
                      <a:pt x="2103403" y="1416229"/>
                    </a:lnTo>
                    <a:lnTo>
                      <a:pt x="2098157" y="1413605"/>
                    </a:lnTo>
                    <a:lnTo>
                      <a:pt x="2098157" y="1405735"/>
                    </a:lnTo>
                    <a:lnTo>
                      <a:pt x="2103403" y="1395247"/>
                    </a:lnTo>
                    <a:cubicBezTo>
                      <a:pt x="2111272" y="1387378"/>
                      <a:pt x="2116515" y="1384757"/>
                      <a:pt x="2137499" y="1376887"/>
                    </a:cubicBezTo>
                    <a:close/>
                    <a:moveTo>
                      <a:pt x="2884967" y="1369021"/>
                    </a:moveTo>
                    <a:cubicBezTo>
                      <a:pt x="2882343" y="1374267"/>
                      <a:pt x="2882343" y="1376888"/>
                      <a:pt x="2879722" y="1376888"/>
                    </a:cubicBezTo>
                    <a:lnTo>
                      <a:pt x="2895458" y="1390003"/>
                    </a:lnTo>
                    <a:lnTo>
                      <a:pt x="2884967" y="1405739"/>
                    </a:lnTo>
                    <a:lnTo>
                      <a:pt x="2884967" y="1413606"/>
                    </a:lnTo>
                    <a:cubicBezTo>
                      <a:pt x="2882343" y="1413606"/>
                      <a:pt x="2877098" y="1413606"/>
                      <a:pt x="2874476" y="1413606"/>
                    </a:cubicBezTo>
                    <a:lnTo>
                      <a:pt x="2871852" y="1413606"/>
                    </a:lnTo>
                    <a:lnTo>
                      <a:pt x="2900703" y="1447702"/>
                    </a:lnTo>
                    <a:lnTo>
                      <a:pt x="2919061" y="1468684"/>
                    </a:lnTo>
                    <a:lnTo>
                      <a:pt x="2903325" y="1471305"/>
                    </a:lnTo>
                    <a:lnTo>
                      <a:pt x="2900703" y="1471305"/>
                    </a:lnTo>
                    <a:lnTo>
                      <a:pt x="2895458" y="1471305"/>
                    </a:lnTo>
                    <a:lnTo>
                      <a:pt x="2895458" y="1479175"/>
                    </a:lnTo>
                    <a:lnTo>
                      <a:pt x="2908570" y="1489666"/>
                    </a:lnTo>
                    <a:lnTo>
                      <a:pt x="2916439" y="1484420"/>
                    </a:lnTo>
                    <a:lnTo>
                      <a:pt x="2921685" y="1497532"/>
                    </a:lnTo>
                    <a:cubicBezTo>
                      <a:pt x="2926930" y="1502778"/>
                      <a:pt x="2929551" y="1508023"/>
                      <a:pt x="2929551" y="1510647"/>
                    </a:cubicBezTo>
                    <a:lnTo>
                      <a:pt x="2934797" y="1513268"/>
                    </a:lnTo>
                    <a:lnTo>
                      <a:pt x="2932176" y="1518514"/>
                    </a:lnTo>
                    <a:lnTo>
                      <a:pt x="2945288" y="1529005"/>
                    </a:lnTo>
                    <a:lnTo>
                      <a:pt x="2950533" y="1523759"/>
                    </a:lnTo>
                    <a:cubicBezTo>
                      <a:pt x="2950533" y="1518514"/>
                      <a:pt x="2950533" y="1508023"/>
                      <a:pt x="2961024" y="1505402"/>
                    </a:cubicBezTo>
                    <a:lnTo>
                      <a:pt x="2966269" y="1502778"/>
                    </a:lnTo>
                    <a:lnTo>
                      <a:pt x="2974139" y="1515892"/>
                    </a:lnTo>
                    <a:cubicBezTo>
                      <a:pt x="2968893" y="1508023"/>
                      <a:pt x="2968893" y="1508023"/>
                      <a:pt x="2976760" y="1494911"/>
                    </a:cubicBezTo>
                    <a:cubicBezTo>
                      <a:pt x="2974139" y="1492287"/>
                      <a:pt x="2971515" y="1489666"/>
                      <a:pt x="2968893" y="1487041"/>
                    </a:cubicBezTo>
                    <a:cubicBezTo>
                      <a:pt x="2971515" y="1484420"/>
                      <a:pt x="2971515" y="1484420"/>
                      <a:pt x="2971515" y="1481796"/>
                    </a:cubicBezTo>
                    <a:cubicBezTo>
                      <a:pt x="2971515" y="1484420"/>
                      <a:pt x="2968893" y="1489666"/>
                      <a:pt x="2963648" y="1494911"/>
                    </a:cubicBezTo>
                    <a:lnTo>
                      <a:pt x="2961024" y="1497532"/>
                    </a:lnTo>
                    <a:lnTo>
                      <a:pt x="2955778" y="1494911"/>
                    </a:lnTo>
                    <a:lnTo>
                      <a:pt x="2947912" y="1481796"/>
                    </a:lnTo>
                    <a:cubicBezTo>
                      <a:pt x="2947912" y="1479175"/>
                      <a:pt x="2947912" y="1479175"/>
                      <a:pt x="2947912" y="1476551"/>
                    </a:cubicBezTo>
                    <a:lnTo>
                      <a:pt x="2937421" y="1473929"/>
                    </a:lnTo>
                    <a:lnTo>
                      <a:pt x="2940042" y="1471305"/>
                    </a:lnTo>
                    <a:lnTo>
                      <a:pt x="2926930" y="1463439"/>
                    </a:lnTo>
                    <a:lnTo>
                      <a:pt x="2945288" y="1466060"/>
                    </a:lnTo>
                    <a:cubicBezTo>
                      <a:pt x="2950533" y="1463439"/>
                      <a:pt x="2953157" y="1458193"/>
                      <a:pt x="2958403" y="1458193"/>
                    </a:cubicBezTo>
                    <a:cubicBezTo>
                      <a:pt x="2958403" y="1458193"/>
                      <a:pt x="2961024" y="1458193"/>
                      <a:pt x="2963648" y="1460815"/>
                    </a:cubicBezTo>
                    <a:cubicBezTo>
                      <a:pt x="2963648" y="1460815"/>
                      <a:pt x="2963648" y="1458193"/>
                      <a:pt x="2963648" y="1458193"/>
                    </a:cubicBezTo>
                    <a:lnTo>
                      <a:pt x="2950533" y="1452948"/>
                    </a:lnTo>
                    <a:lnTo>
                      <a:pt x="2937421" y="1452948"/>
                    </a:lnTo>
                    <a:lnTo>
                      <a:pt x="2945288" y="1439833"/>
                    </a:lnTo>
                    <a:lnTo>
                      <a:pt x="2947912" y="1434588"/>
                    </a:lnTo>
                    <a:lnTo>
                      <a:pt x="2945288" y="1434588"/>
                    </a:lnTo>
                    <a:lnTo>
                      <a:pt x="2947912" y="1426721"/>
                    </a:lnTo>
                    <a:lnTo>
                      <a:pt x="2950533" y="1403115"/>
                    </a:lnTo>
                    <a:lnTo>
                      <a:pt x="2945288" y="1405739"/>
                    </a:lnTo>
                    <a:lnTo>
                      <a:pt x="2940042" y="1397870"/>
                    </a:lnTo>
                    <a:lnTo>
                      <a:pt x="2937421" y="1405739"/>
                    </a:lnTo>
                    <a:lnTo>
                      <a:pt x="2934797" y="1413606"/>
                    </a:lnTo>
                    <a:lnTo>
                      <a:pt x="2932176" y="1424096"/>
                    </a:lnTo>
                    <a:lnTo>
                      <a:pt x="2921685" y="1418851"/>
                    </a:lnTo>
                    <a:lnTo>
                      <a:pt x="2916439" y="1418851"/>
                    </a:lnTo>
                    <a:lnTo>
                      <a:pt x="2911194" y="1416230"/>
                    </a:lnTo>
                    <a:lnTo>
                      <a:pt x="2905949" y="1405739"/>
                    </a:lnTo>
                    <a:lnTo>
                      <a:pt x="2908570" y="1397870"/>
                    </a:lnTo>
                    <a:lnTo>
                      <a:pt x="2911194" y="1392624"/>
                    </a:lnTo>
                    <a:cubicBezTo>
                      <a:pt x="2913815" y="1392624"/>
                      <a:pt x="2913815" y="1392624"/>
                      <a:pt x="2916439" y="1392624"/>
                    </a:cubicBezTo>
                    <a:lnTo>
                      <a:pt x="2932176" y="1392624"/>
                    </a:lnTo>
                    <a:lnTo>
                      <a:pt x="2929551" y="1390003"/>
                    </a:lnTo>
                    <a:lnTo>
                      <a:pt x="2905949" y="1371643"/>
                    </a:lnTo>
                    <a:lnTo>
                      <a:pt x="2905949" y="1387379"/>
                    </a:lnTo>
                    <a:cubicBezTo>
                      <a:pt x="2892834" y="1382133"/>
                      <a:pt x="2884967" y="1379512"/>
                      <a:pt x="2884967" y="1369021"/>
                    </a:cubicBezTo>
                    <a:close/>
                    <a:moveTo>
                      <a:pt x="3107895" y="1363776"/>
                    </a:moveTo>
                    <a:lnTo>
                      <a:pt x="3089010" y="1368497"/>
                    </a:lnTo>
                    <a:lnTo>
                      <a:pt x="3084292" y="1369021"/>
                    </a:lnTo>
                    <a:cubicBezTo>
                      <a:pt x="3084292" y="1369021"/>
                      <a:pt x="3086913" y="1369021"/>
                      <a:pt x="3086913" y="1369021"/>
                    </a:cubicBezTo>
                    <a:lnTo>
                      <a:pt x="3089010" y="1368497"/>
                    </a:lnTo>
                    <a:lnTo>
                      <a:pt x="3090193" y="1368366"/>
                    </a:lnTo>
                    <a:cubicBezTo>
                      <a:pt x="3094126" y="1367710"/>
                      <a:pt x="3100027" y="1366399"/>
                      <a:pt x="3107895" y="1363776"/>
                    </a:cubicBezTo>
                    <a:close/>
                    <a:moveTo>
                      <a:pt x="2549262" y="1363776"/>
                    </a:moveTo>
                    <a:cubicBezTo>
                      <a:pt x="2551883" y="1366397"/>
                      <a:pt x="2554507" y="1369021"/>
                      <a:pt x="2554507" y="1371643"/>
                    </a:cubicBezTo>
                    <a:cubicBezTo>
                      <a:pt x="2551883" y="1369021"/>
                      <a:pt x="2551883" y="1363776"/>
                      <a:pt x="2549262" y="1363776"/>
                    </a:cubicBezTo>
                    <a:close/>
                    <a:moveTo>
                      <a:pt x="2911194" y="1361152"/>
                    </a:moveTo>
                    <a:lnTo>
                      <a:pt x="2908570" y="1363776"/>
                    </a:lnTo>
                    <a:lnTo>
                      <a:pt x="2921685" y="1366397"/>
                    </a:lnTo>
                    <a:lnTo>
                      <a:pt x="2913815" y="1363776"/>
                    </a:lnTo>
                    <a:close/>
                    <a:moveTo>
                      <a:pt x="3023969" y="1355906"/>
                    </a:moveTo>
                    <a:lnTo>
                      <a:pt x="3016102" y="1361152"/>
                    </a:lnTo>
                    <a:cubicBezTo>
                      <a:pt x="3013478" y="1361152"/>
                      <a:pt x="3013478" y="1361152"/>
                      <a:pt x="3013478" y="1361152"/>
                    </a:cubicBezTo>
                    <a:cubicBezTo>
                      <a:pt x="3010856" y="1361152"/>
                      <a:pt x="3008232" y="1361152"/>
                      <a:pt x="3005611" y="1361152"/>
                    </a:cubicBezTo>
                    <a:lnTo>
                      <a:pt x="3000366" y="1366397"/>
                    </a:lnTo>
                    <a:lnTo>
                      <a:pt x="3005611" y="1366397"/>
                    </a:lnTo>
                    <a:lnTo>
                      <a:pt x="3034459" y="1366397"/>
                    </a:lnTo>
                    <a:cubicBezTo>
                      <a:pt x="3034459" y="1366397"/>
                      <a:pt x="3031838" y="1369021"/>
                      <a:pt x="3031838" y="1371643"/>
                    </a:cubicBezTo>
                    <a:cubicBezTo>
                      <a:pt x="3034459" y="1371643"/>
                      <a:pt x="3037083" y="1371643"/>
                      <a:pt x="3039705" y="1371643"/>
                    </a:cubicBezTo>
                    <a:cubicBezTo>
                      <a:pt x="3042329" y="1366397"/>
                      <a:pt x="3044950" y="1363776"/>
                      <a:pt x="3047574" y="1361152"/>
                    </a:cubicBezTo>
                    <a:cubicBezTo>
                      <a:pt x="3044950" y="1361152"/>
                      <a:pt x="3042329" y="1361152"/>
                      <a:pt x="3023969" y="1355906"/>
                    </a:cubicBezTo>
                    <a:close/>
                    <a:moveTo>
                      <a:pt x="3092159" y="1350661"/>
                    </a:moveTo>
                    <a:cubicBezTo>
                      <a:pt x="3102649" y="1350661"/>
                      <a:pt x="3113140" y="1353285"/>
                      <a:pt x="3121010" y="1353285"/>
                    </a:cubicBezTo>
                    <a:cubicBezTo>
                      <a:pt x="3110519" y="1353285"/>
                      <a:pt x="3102649" y="1350661"/>
                      <a:pt x="3094783" y="1350661"/>
                    </a:cubicBezTo>
                    <a:close/>
                    <a:moveTo>
                      <a:pt x="2966269" y="1350661"/>
                    </a:moveTo>
                    <a:cubicBezTo>
                      <a:pt x="2963648" y="1358531"/>
                      <a:pt x="2958403" y="1363776"/>
                      <a:pt x="2953157" y="1369021"/>
                    </a:cubicBezTo>
                    <a:cubicBezTo>
                      <a:pt x="2955778" y="1366397"/>
                      <a:pt x="2961024" y="1366397"/>
                      <a:pt x="2963648" y="1358531"/>
                    </a:cubicBezTo>
                    <a:cubicBezTo>
                      <a:pt x="2966269" y="1358531"/>
                      <a:pt x="2966269" y="1355906"/>
                      <a:pt x="2966269" y="1355906"/>
                    </a:cubicBezTo>
                    <a:cubicBezTo>
                      <a:pt x="2966269" y="1353285"/>
                      <a:pt x="2966269" y="1353285"/>
                      <a:pt x="2966269" y="1350661"/>
                    </a:cubicBezTo>
                    <a:close/>
                    <a:moveTo>
                      <a:pt x="2349937" y="1348040"/>
                    </a:moveTo>
                    <a:cubicBezTo>
                      <a:pt x="2344692" y="1350661"/>
                      <a:pt x="2342067" y="1350661"/>
                      <a:pt x="2342067" y="1353285"/>
                    </a:cubicBezTo>
                    <a:cubicBezTo>
                      <a:pt x="2342067" y="1353285"/>
                      <a:pt x="2344692" y="1353285"/>
                      <a:pt x="2344692" y="1353285"/>
                    </a:cubicBezTo>
                    <a:cubicBezTo>
                      <a:pt x="2344692" y="1350661"/>
                      <a:pt x="2347313" y="1348040"/>
                      <a:pt x="2349937" y="1348040"/>
                    </a:cubicBezTo>
                    <a:close/>
                    <a:moveTo>
                      <a:pt x="5607325" y="1342792"/>
                    </a:moveTo>
                    <a:lnTo>
                      <a:pt x="5612571" y="1350661"/>
                    </a:lnTo>
                    <a:lnTo>
                      <a:pt x="5615195" y="1355907"/>
                    </a:lnTo>
                    <a:lnTo>
                      <a:pt x="5612571" y="1353283"/>
                    </a:lnTo>
                    <a:close/>
                    <a:moveTo>
                      <a:pt x="5533890" y="1337549"/>
                    </a:moveTo>
                    <a:lnTo>
                      <a:pt x="5539136" y="1345416"/>
                    </a:lnTo>
                    <a:cubicBezTo>
                      <a:pt x="5539136" y="1342794"/>
                      <a:pt x="5539136" y="1342794"/>
                      <a:pt x="5539136" y="1342794"/>
                    </a:cubicBezTo>
                    <a:cubicBezTo>
                      <a:pt x="5539136" y="1342794"/>
                      <a:pt x="5536512" y="1340170"/>
                      <a:pt x="5536512" y="1340170"/>
                    </a:cubicBezTo>
                    <a:close/>
                    <a:moveTo>
                      <a:pt x="2071931" y="1329679"/>
                    </a:moveTo>
                    <a:cubicBezTo>
                      <a:pt x="2066686" y="1332304"/>
                      <a:pt x="2061440" y="1334925"/>
                      <a:pt x="2053571" y="1340170"/>
                    </a:cubicBezTo>
                    <a:lnTo>
                      <a:pt x="2064062" y="1334925"/>
                    </a:lnTo>
                    <a:cubicBezTo>
                      <a:pt x="2069307" y="1332304"/>
                      <a:pt x="2069307" y="1332304"/>
                      <a:pt x="2071931" y="1329679"/>
                    </a:cubicBezTo>
                    <a:close/>
                    <a:moveTo>
                      <a:pt x="3530148" y="1324434"/>
                    </a:moveTo>
                    <a:cubicBezTo>
                      <a:pt x="3531460" y="1324434"/>
                      <a:pt x="3532116" y="1324434"/>
                      <a:pt x="3534411" y="1326401"/>
                    </a:cubicBezTo>
                    <a:lnTo>
                      <a:pt x="3540787" y="1332629"/>
                    </a:lnTo>
                    <a:lnTo>
                      <a:pt x="3543591" y="1336892"/>
                    </a:lnTo>
                    <a:cubicBezTo>
                      <a:pt x="3546542" y="1340170"/>
                      <a:pt x="3549820" y="1342793"/>
                      <a:pt x="3553753" y="1345416"/>
                    </a:cubicBezTo>
                    <a:lnTo>
                      <a:pt x="3548508" y="1340170"/>
                    </a:lnTo>
                    <a:lnTo>
                      <a:pt x="3540787" y="1332629"/>
                    </a:lnTo>
                    <a:lnTo>
                      <a:pt x="3536871" y="1326676"/>
                    </a:lnTo>
                    <a:lnTo>
                      <a:pt x="3538017" y="1327058"/>
                    </a:lnTo>
                    <a:cubicBezTo>
                      <a:pt x="3538017" y="1327058"/>
                      <a:pt x="3535396" y="1327058"/>
                      <a:pt x="3535396" y="1324434"/>
                    </a:cubicBezTo>
                    <a:lnTo>
                      <a:pt x="3536871" y="1326676"/>
                    </a:lnTo>
                    <a:close/>
                    <a:moveTo>
                      <a:pt x="5594213" y="1321810"/>
                    </a:moveTo>
                    <a:lnTo>
                      <a:pt x="5599459" y="1329680"/>
                    </a:lnTo>
                    <a:lnTo>
                      <a:pt x="5607325" y="1342792"/>
                    </a:lnTo>
                    <a:lnTo>
                      <a:pt x="5595091" y="1323566"/>
                    </a:lnTo>
                    <a:close/>
                    <a:moveTo>
                      <a:pt x="2554507" y="1313943"/>
                    </a:moveTo>
                    <a:cubicBezTo>
                      <a:pt x="2562374" y="1316567"/>
                      <a:pt x="2570243" y="1319189"/>
                      <a:pt x="2570243" y="1319189"/>
                    </a:cubicBezTo>
                    <a:lnTo>
                      <a:pt x="2578110" y="1319189"/>
                    </a:lnTo>
                    <a:cubicBezTo>
                      <a:pt x="2570243" y="1319189"/>
                      <a:pt x="2562374" y="1316567"/>
                      <a:pt x="2554507" y="1313943"/>
                    </a:cubicBezTo>
                    <a:close/>
                    <a:moveTo>
                      <a:pt x="3569489" y="1308698"/>
                    </a:moveTo>
                    <a:cubicBezTo>
                      <a:pt x="3561623" y="1308698"/>
                      <a:pt x="3553753" y="1311322"/>
                      <a:pt x="3545886" y="1311322"/>
                    </a:cubicBezTo>
                    <a:lnTo>
                      <a:pt x="3556375" y="1311322"/>
                    </a:lnTo>
                    <a:cubicBezTo>
                      <a:pt x="3556375" y="1311322"/>
                      <a:pt x="3558999" y="1311322"/>
                      <a:pt x="3558999" y="1311322"/>
                    </a:cubicBezTo>
                    <a:cubicBezTo>
                      <a:pt x="3561623" y="1311322"/>
                      <a:pt x="3564244" y="1308698"/>
                      <a:pt x="3569489" y="1308698"/>
                    </a:cubicBezTo>
                    <a:close/>
                    <a:moveTo>
                      <a:pt x="430123" y="1306074"/>
                    </a:moveTo>
                    <a:cubicBezTo>
                      <a:pt x="424878" y="1313940"/>
                      <a:pt x="422256" y="1319189"/>
                      <a:pt x="417012" y="1327055"/>
                    </a:cubicBezTo>
                    <a:cubicBezTo>
                      <a:pt x="411765" y="1329679"/>
                      <a:pt x="411765" y="1332301"/>
                      <a:pt x="409141" y="1337546"/>
                    </a:cubicBezTo>
                    <a:cubicBezTo>
                      <a:pt x="409141" y="1334925"/>
                      <a:pt x="411765" y="1332301"/>
                      <a:pt x="414387" y="1329679"/>
                    </a:cubicBezTo>
                    <a:cubicBezTo>
                      <a:pt x="417012" y="1327055"/>
                      <a:pt x="417012" y="1324434"/>
                      <a:pt x="419632" y="1321810"/>
                    </a:cubicBezTo>
                    <a:cubicBezTo>
                      <a:pt x="422256" y="1316565"/>
                      <a:pt x="427503" y="1311319"/>
                      <a:pt x="430123" y="1306074"/>
                    </a:cubicBezTo>
                    <a:close/>
                    <a:moveTo>
                      <a:pt x="5581098" y="1303453"/>
                    </a:moveTo>
                    <a:lnTo>
                      <a:pt x="5583722" y="1306074"/>
                    </a:lnTo>
                    <a:lnTo>
                      <a:pt x="5586346" y="1310448"/>
                    </a:lnTo>
                    <a:close/>
                    <a:moveTo>
                      <a:pt x="3913064" y="1266755"/>
                    </a:moveTo>
                    <a:cubicBezTo>
                      <a:pt x="3913064" y="1266755"/>
                      <a:pt x="3915685" y="1269379"/>
                      <a:pt x="3915685" y="1269379"/>
                    </a:cubicBezTo>
                    <a:lnTo>
                      <a:pt x="3926176" y="1274625"/>
                    </a:lnTo>
                    <a:cubicBezTo>
                      <a:pt x="3920931" y="1272001"/>
                      <a:pt x="3918309" y="1269379"/>
                      <a:pt x="3913064" y="1266755"/>
                    </a:cubicBezTo>
                    <a:close/>
                    <a:moveTo>
                      <a:pt x="3965518" y="1258889"/>
                    </a:moveTo>
                    <a:lnTo>
                      <a:pt x="3970763" y="1264134"/>
                    </a:lnTo>
                    <a:cubicBezTo>
                      <a:pt x="3970763" y="1264134"/>
                      <a:pt x="3970763" y="1261510"/>
                      <a:pt x="3968139" y="1261510"/>
                    </a:cubicBezTo>
                    <a:cubicBezTo>
                      <a:pt x="3968139" y="1261510"/>
                      <a:pt x="3965518" y="1258889"/>
                      <a:pt x="3965518" y="1258889"/>
                    </a:cubicBezTo>
                    <a:close/>
                    <a:moveTo>
                      <a:pt x="3881592" y="1258889"/>
                    </a:moveTo>
                    <a:cubicBezTo>
                      <a:pt x="3899949" y="1269379"/>
                      <a:pt x="3913064" y="1292962"/>
                      <a:pt x="3936667" y="1290340"/>
                    </a:cubicBezTo>
                    <a:lnTo>
                      <a:pt x="3939291" y="1290340"/>
                    </a:lnTo>
                    <a:cubicBezTo>
                      <a:pt x="3936667" y="1290340"/>
                      <a:pt x="3936667" y="1290340"/>
                      <a:pt x="3881592" y="1258889"/>
                    </a:cubicBezTo>
                    <a:close/>
                    <a:moveTo>
                      <a:pt x="467626" y="1252863"/>
                    </a:moveTo>
                    <a:lnTo>
                      <a:pt x="432745" y="1306077"/>
                    </a:lnTo>
                    <a:lnTo>
                      <a:pt x="432745" y="1300831"/>
                    </a:lnTo>
                    <a:lnTo>
                      <a:pt x="437990" y="1292964"/>
                    </a:lnTo>
                    <a:lnTo>
                      <a:pt x="435369" y="1295586"/>
                    </a:lnTo>
                    <a:cubicBezTo>
                      <a:pt x="443236" y="1285095"/>
                      <a:pt x="451105" y="1277254"/>
                      <a:pt x="456350" y="1266763"/>
                    </a:cubicBezTo>
                    <a:cubicBezTo>
                      <a:pt x="453727" y="1269384"/>
                      <a:pt x="451105" y="1272008"/>
                      <a:pt x="451105" y="1274629"/>
                    </a:cubicBezTo>
                    <a:cubicBezTo>
                      <a:pt x="456350" y="1266763"/>
                      <a:pt x="461596" y="1258894"/>
                      <a:pt x="466841" y="1253649"/>
                    </a:cubicBezTo>
                    <a:close/>
                    <a:moveTo>
                      <a:pt x="3844871" y="1251020"/>
                    </a:moveTo>
                    <a:lnTo>
                      <a:pt x="3837004" y="1256265"/>
                    </a:lnTo>
                    <a:cubicBezTo>
                      <a:pt x="3839628" y="1256265"/>
                      <a:pt x="3839628" y="1253644"/>
                      <a:pt x="3842250" y="1253644"/>
                    </a:cubicBezTo>
                    <a:cubicBezTo>
                      <a:pt x="3839628" y="1256265"/>
                      <a:pt x="3837004" y="1258889"/>
                      <a:pt x="3834383" y="1261510"/>
                    </a:cubicBezTo>
                    <a:cubicBezTo>
                      <a:pt x="3834383" y="1264134"/>
                      <a:pt x="3834383" y="1264134"/>
                      <a:pt x="3834383" y="1264134"/>
                    </a:cubicBezTo>
                    <a:cubicBezTo>
                      <a:pt x="3834383" y="1266755"/>
                      <a:pt x="3837004" y="1266755"/>
                      <a:pt x="3837004" y="1269379"/>
                    </a:cubicBezTo>
                    <a:lnTo>
                      <a:pt x="3839628" y="1277246"/>
                    </a:lnTo>
                    <a:lnTo>
                      <a:pt x="3847495" y="1290340"/>
                    </a:lnTo>
                    <a:lnTo>
                      <a:pt x="3855365" y="1298207"/>
                    </a:lnTo>
                    <a:cubicBezTo>
                      <a:pt x="3857986" y="1298207"/>
                      <a:pt x="3857986" y="1298207"/>
                      <a:pt x="3857986" y="1298207"/>
                    </a:cubicBezTo>
                    <a:lnTo>
                      <a:pt x="3860610" y="1298207"/>
                    </a:lnTo>
                    <a:lnTo>
                      <a:pt x="3857986" y="1285095"/>
                    </a:lnTo>
                    <a:lnTo>
                      <a:pt x="3855365" y="1274625"/>
                    </a:lnTo>
                    <a:lnTo>
                      <a:pt x="3865855" y="1287716"/>
                    </a:lnTo>
                    <a:lnTo>
                      <a:pt x="3884213" y="1290340"/>
                    </a:lnTo>
                    <a:lnTo>
                      <a:pt x="3876346" y="1285095"/>
                    </a:lnTo>
                    <a:lnTo>
                      <a:pt x="3871098" y="1282471"/>
                    </a:lnTo>
                    <a:cubicBezTo>
                      <a:pt x="3865855" y="1279850"/>
                      <a:pt x="3863231" y="1279850"/>
                      <a:pt x="3860610" y="1274625"/>
                    </a:cubicBezTo>
                    <a:lnTo>
                      <a:pt x="3852741" y="1269379"/>
                    </a:lnTo>
                    <a:lnTo>
                      <a:pt x="3857986" y="1269379"/>
                    </a:lnTo>
                    <a:close/>
                    <a:moveTo>
                      <a:pt x="3952403" y="1245774"/>
                    </a:moveTo>
                    <a:cubicBezTo>
                      <a:pt x="3952403" y="1251020"/>
                      <a:pt x="3952403" y="1258889"/>
                      <a:pt x="3952403" y="1258889"/>
                    </a:cubicBezTo>
                    <a:lnTo>
                      <a:pt x="3960273" y="1272001"/>
                    </a:lnTo>
                    <a:cubicBezTo>
                      <a:pt x="3952403" y="1258889"/>
                      <a:pt x="3952403" y="1251020"/>
                      <a:pt x="3952403" y="1245774"/>
                    </a:cubicBezTo>
                    <a:close/>
                    <a:moveTo>
                      <a:pt x="3826514" y="1245774"/>
                    </a:moveTo>
                    <a:cubicBezTo>
                      <a:pt x="3826514" y="1245774"/>
                      <a:pt x="3823892" y="1245774"/>
                      <a:pt x="3818644" y="1251020"/>
                    </a:cubicBezTo>
                    <a:cubicBezTo>
                      <a:pt x="3818644" y="1251020"/>
                      <a:pt x="3818644" y="1251020"/>
                      <a:pt x="3818644" y="1253644"/>
                    </a:cubicBezTo>
                    <a:cubicBezTo>
                      <a:pt x="3821268" y="1248398"/>
                      <a:pt x="3823892" y="1248398"/>
                      <a:pt x="3826514" y="1245774"/>
                    </a:cubicBezTo>
                    <a:close/>
                    <a:moveTo>
                      <a:pt x="3553753" y="1237908"/>
                    </a:moveTo>
                    <a:cubicBezTo>
                      <a:pt x="3556375" y="1237908"/>
                      <a:pt x="3556375" y="1237908"/>
                      <a:pt x="3558999" y="1240528"/>
                    </a:cubicBezTo>
                    <a:cubicBezTo>
                      <a:pt x="3561623" y="1237908"/>
                      <a:pt x="3561623" y="1237908"/>
                      <a:pt x="3564244" y="1237908"/>
                    </a:cubicBezTo>
                    <a:cubicBezTo>
                      <a:pt x="3561623" y="1237908"/>
                      <a:pt x="3558999" y="1237908"/>
                      <a:pt x="3553753" y="1237908"/>
                    </a:cubicBezTo>
                    <a:close/>
                    <a:moveTo>
                      <a:pt x="3850119" y="1235283"/>
                    </a:moveTo>
                    <a:cubicBezTo>
                      <a:pt x="3844871" y="1237908"/>
                      <a:pt x="3844871" y="1237908"/>
                      <a:pt x="3842250" y="1237908"/>
                    </a:cubicBezTo>
                    <a:cubicBezTo>
                      <a:pt x="3855365" y="1235283"/>
                      <a:pt x="3865855" y="1237908"/>
                      <a:pt x="3876346" y="1240528"/>
                    </a:cubicBezTo>
                    <a:cubicBezTo>
                      <a:pt x="3868477" y="1237908"/>
                      <a:pt x="3860610" y="1232662"/>
                      <a:pt x="3850119" y="1235283"/>
                    </a:cubicBezTo>
                    <a:close/>
                    <a:moveTo>
                      <a:pt x="5531268" y="1230032"/>
                    </a:moveTo>
                    <a:lnTo>
                      <a:pt x="5533890" y="1232653"/>
                    </a:lnTo>
                    <a:lnTo>
                      <a:pt x="5533890" y="1233529"/>
                    </a:lnTo>
                    <a:close/>
                    <a:moveTo>
                      <a:pt x="5523728" y="1228066"/>
                    </a:moveTo>
                    <a:lnTo>
                      <a:pt x="5529694" y="1236326"/>
                    </a:lnTo>
                    <a:lnTo>
                      <a:pt x="5526023" y="1232653"/>
                    </a:lnTo>
                    <a:close/>
                    <a:moveTo>
                      <a:pt x="3498678" y="1224793"/>
                    </a:moveTo>
                    <a:cubicBezTo>
                      <a:pt x="3498678" y="1224793"/>
                      <a:pt x="3501299" y="1227417"/>
                      <a:pt x="3503921" y="1227417"/>
                    </a:cubicBezTo>
                    <a:cubicBezTo>
                      <a:pt x="3501299" y="1224793"/>
                      <a:pt x="3498678" y="1224793"/>
                      <a:pt x="3501299" y="1224793"/>
                    </a:cubicBezTo>
                    <a:close/>
                    <a:moveTo>
                      <a:pt x="2604337" y="1224793"/>
                    </a:moveTo>
                    <a:cubicBezTo>
                      <a:pt x="2609583" y="1224793"/>
                      <a:pt x="2612207" y="1224793"/>
                      <a:pt x="2617452" y="1227417"/>
                    </a:cubicBezTo>
                    <a:cubicBezTo>
                      <a:pt x="2614828" y="1224793"/>
                      <a:pt x="2612207" y="1227417"/>
                      <a:pt x="2609583" y="1224793"/>
                    </a:cubicBezTo>
                    <a:close/>
                    <a:moveTo>
                      <a:pt x="2491563" y="1224793"/>
                    </a:moveTo>
                    <a:cubicBezTo>
                      <a:pt x="2512544" y="1243153"/>
                      <a:pt x="2512544" y="1243153"/>
                      <a:pt x="2515165" y="1261510"/>
                    </a:cubicBezTo>
                    <a:cubicBezTo>
                      <a:pt x="2515165" y="1256265"/>
                      <a:pt x="2515165" y="1248398"/>
                      <a:pt x="2509920" y="1237908"/>
                    </a:cubicBezTo>
                    <a:cubicBezTo>
                      <a:pt x="2507299" y="1232662"/>
                      <a:pt x="2496808" y="1230038"/>
                      <a:pt x="2491563" y="1224793"/>
                    </a:cubicBezTo>
                    <a:close/>
                    <a:moveTo>
                      <a:pt x="5507663" y="1224775"/>
                    </a:moveTo>
                    <a:cubicBezTo>
                      <a:pt x="5507663" y="1227397"/>
                      <a:pt x="5510284" y="1227397"/>
                      <a:pt x="5518154" y="1240512"/>
                    </a:cubicBezTo>
                    <a:cubicBezTo>
                      <a:pt x="5523400" y="1248379"/>
                      <a:pt x="5528645" y="1258870"/>
                      <a:pt x="5528645" y="1261493"/>
                    </a:cubicBezTo>
                    <a:lnTo>
                      <a:pt x="5526021" y="1258870"/>
                    </a:lnTo>
                    <a:lnTo>
                      <a:pt x="5520778" y="1248379"/>
                    </a:lnTo>
                    <a:lnTo>
                      <a:pt x="5512908" y="1235267"/>
                    </a:lnTo>
                    <a:lnTo>
                      <a:pt x="5510284" y="1230021"/>
                    </a:lnTo>
                    <a:close/>
                    <a:moveTo>
                      <a:pt x="5523399" y="1222163"/>
                    </a:moveTo>
                    <a:lnTo>
                      <a:pt x="5523399" y="1224787"/>
                    </a:lnTo>
                    <a:cubicBezTo>
                      <a:pt x="5523399" y="1224787"/>
                      <a:pt x="5526023" y="1227408"/>
                      <a:pt x="5526023" y="1227408"/>
                    </a:cubicBezTo>
                    <a:close/>
                    <a:moveTo>
                      <a:pt x="3795041" y="1216926"/>
                    </a:moveTo>
                    <a:cubicBezTo>
                      <a:pt x="3802911" y="1219547"/>
                      <a:pt x="3808156" y="1219547"/>
                      <a:pt x="3810777" y="1222171"/>
                    </a:cubicBezTo>
                    <a:cubicBezTo>
                      <a:pt x="3808156" y="1222171"/>
                      <a:pt x="3808156" y="1219547"/>
                      <a:pt x="3808156" y="1219547"/>
                    </a:cubicBezTo>
                    <a:close/>
                    <a:moveTo>
                      <a:pt x="5510287" y="1211672"/>
                    </a:moveTo>
                    <a:lnTo>
                      <a:pt x="5512908" y="1214296"/>
                    </a:lnTo>
                    <a:lnTo>
                      <a:pt x="5510290" y="1211678"/>
                    </a:lnTo>
                    <a:close/>
                    <a:moveTo>
                      <a:pt x="5515530" y="1211669"/>
                    </a:moveTo>
                    <a:lnTo>
                      <a:pt x="5515530" y="1211669"/>
                    </a:lnTo>
                    <a:lnTo>
                      <a:pt x="5515532" y="1211672"/>
                    </a:lnTo>
                    <a:close/>
                    <a:moveTo>
                      <a:pt x="3404261" y="1206435"/>
                    </a:moveTo>
                    <a:lnTo>
                      <a:pt x="3393770" y="1211680"/>
                    </a:lnTo>
                    <a:cubicBezTo>
                      <a:pt x="3399013" y="1209056"/>
                      <a:pt x="3404261" y="1209056"/>
                      <a:pt x="3409506" y="1209056"/>
                    </a:cubicBezTo>
                    <a:cubicBezTo>
                      <a:pt x="3409506" y="1209056"/>
                      <a:pt x="3406882" y="1209056"/>
                      <a:pt x="3404261" y="1206435"/>
                    </a:cubicBezTo>
                    <a:close/>
                    <a:moveTo>
                      <a:pt x="506180" y="1203819"/>
                    </a:moveTo>
                    <a:lnTo>
                      <a:pt x="503559" y="1209063"/>
                    </a:lnTo>
                    <a:lnTo>
                      <a:pt x="500931" y="1211690"/>
                    </a:lnTo>
                    <a:close/>
                    <a:moveTo>
                      <a:pt x="1867361" y="1203810"/>
                    </a:moveTo>
                    <a:lnTo>
                      <a:pt x="1846379" y="1211680"/>
                    </a:lnTo>
                    <a:lnTo>
                      <a:pt x="1869982" y="1203810"/>
                    </a:lnTo>
                    <a:close/>
                    <a:moveTo>
                      <a:pt x="5518154" y="1198566"/>
                    </a:moveTo>
                    <a:lnTo>
                      <a:pt x="5520119" y="1199876"/>
                    </a:lnTo>
                    <a:lnTo>
                      <a:pt x="5520776" y="1201190"/>
                    </a:lnTo>
                    <a:close/>
                    <a:moveTo>
                      <a:pt x="5497172" y="1198560"/>
                    </a:moveTo>
                    <a:cubicBezTo>
                      <a:pt x="5497172" y="1198560"/>
                      <a:pt x="5499796" y="1201182"/>
                      <a:pt x="5499796" y="1201182"/>
                    </a:cubicBezTo>
                    <a:lnTo>
                      <a:pt x="5510290" y="1211678"/>
                    </a:lnTo>
                    <a:lnTo>
                      <a:pt x="5512908" y="1216918"/>
                    </a:lnTo>
                    <a:lnTo>
                      <a:pt x="5515532" y="1219541"/>
                    </a:lnTo>
                    <a:lnTo>
                      <a:pt x="5518154" y="1224787"/>
                    </a:lnTo>
                    <a:close/>
                    <a:moveTo>
                      <a:pt x="5518154" y="1195944"/>
                    </a:moveTo>
                    <a:lnTo>
                      <a:pt x="5526021" y="1203810"/>
                    </a:lnTo>
                    <a:lnTo>
                      <a:pt x="5520119" y="1199876"/>
                    </a:lnTo>
                    <a:close/>
                    <a:moveTo>
                      <a:pt x="516684" y="1193311"/>
                    </a:moveTo>
                    <a:lnTo>
                      <a:pt x="503559" y="1211685"/>
                    </a:lnTo>
                    <a:lnTo>
                      <a:pt x="516670" y="1193328"/>
                    </a:lnTo>
                    <a:close/>
                    <a:moveTo>
                      <a:pt x="520418" y="1188083"/>
                    </a:moveTo>
                    <a:lnTo>
                      <a:pt x="520604" y="1188083"/>
                    </a:lnTo>
                    <a:lnTo>
                      <a:pt x="516684" y="1193311"/>
                    </a:lnTo>
                    <a:close/>
                    <a:moveTo>
                      <a:pt x="5493253" y="1184159"/>
                    </a:moveTo>
                    <a:lnTo>
                      <a:pt x="5497147" y="1190650"/>
                    </a:lnTo>
                    <a:lnTo>
                      <a:pt x="5494548" y="1185454"/>
                    </a:lnTo>
                    <a:close/>
                    <a:moveTo>
                      <a:pt x="532407" y="1172346"/>
                    </a:moveTo>
                    <a:cubicBezTo>
                      <a:pt x="529786" y="1177592"/>
                      <a:pt x="524540" y="1182838"/>
                      <a:pt x="521916" y="1188083"/>
                    </a:cubicBezTo>
                    <a:lnTo>
                      <a:pt x="520604" y="1188083"/>
                    </a:lnTo>
                    <a:close/>
                    <a:moveTo>
                      <a:pt x="3884213" y="1167093"/>
                    </a:moveTo>
                    <a:lnTo>
                      <a:pt x="3941912" y="1274625"/>
                    </a:lnTo>
                    <a:cubicBezTo>
                      <a:pt x="3926176" y="1243153"/>
                      <a:pt x="3905195" y="1203810"/>
                      <a:pt x="3884213" y="1167093"/>
                    </a:cubicBezTo>
                    <a:close/>
                    <a:moveTo>
                      <a:pt x="2294859" y="1153981"/>
                    </a:moveTo>
                    <a:cubicBezTo>
                      <a:pt x="2297483" y="1159227"/>
                      <a:pt x="2300104" y="1164472"/>
                      <a:pt x="2302728" y="1169718"/>
                    </a:cubicBezTo>
                    <a:cubicBezTo>
                      <a:pt x="2302728" y="1164472"/>
                      <a:pt x="2300104" y="1161848"/>
                      <a:pt x="2300104" y="1159227"/>
                    </a:cubicBezTo>
                    <a:cubicBezTo>
                      <a:pt x="2300104" y="1159227"/>
                      <a:pt x="2300104" y="1161848"/>
                      <a:pt x="2300104" y="1161848"/>
                    </a:cubicBezTo>
                    <a:close/>
                    <a:moveTo>
                      <a:pt x="2512544" y="1146111"/>
                    </a:moveTo>
                    <a:lnTo>
                      <a:pt x="2502053" y="1151357"/>
                    </a:lnTo>
                    <a:lnTo>
                      <a:pt x="2496808" y="1153981"/>
                    </a:lnTo>
                    <a:lnTo>
                      <a:pt x="2488938" y="1156604"/>
                    </a:lnTo>
                    <a:cubicBezTo>
                      <a:pt x="2496808" y="1174963"/>
                      <a:pt x="2496808" y="1180209"/>
                      <a:pt x="2483693" y="1185454"/>
                    </a:cubicBezTo>
                    <a:cubicBezTo>
                      <a:pt x="2483693" y="1185454"/>
                      <a:pt x="2483693" y="1190700"/>
                      <a:pt x="2486317" y="1195944"/>
                    </a:cubicBezTo>
                    <a:cubicBezTo>
                      <a:pt x="2486317" y="1198566"/>
                      <a:pt x="2488938" y="1198566"/>
                      <a:pt x="2488938" y="1201190"/>
                    </a:cubicBezTo>
                    <a:cubicBezTo>
                      <a:pt x="2496808" y="1211680"/>
                      <a:pt x="2515165" y="1216926"/>
                      <a:pt x="2523035" y="1230038"/>
                    </a:cubicBezTo>
                    <a:cubicBezTo>
                      <a:pt x="2530902" y="1243153"/>
                      <a:pt x="2528280" y="1264134"/>
                      <a:pt x="2538771" y="1277246"/>
                    </a:cubicBezTo>
                    <a:cubicBezTo>
                      <a:pt x="2541392" y="1279850"/>
                      <a:pt x="2554507" y="1298207"/>
                      <a:pt x="2572865" y="1298207"/>
                    </a:cubicBezTo>
                    <a:lnTo>
                      <a:pt x="2578110" y="1298207"/>
                    </a:lnTo>
                    <a:lnTo>
                      <a:pt x="2588601" y="1298207"/>
                    </a:lnTo>
                    <a:lnTo>
                      <a:pt x="2612207" y="1300831"/>
                    </a:lnTo>
                    <a:lnTo>
                      <a:pt x="2617452" y="1313943"/>
                    </a:lnTo>
                    <a:cubicBezTo>
                      <a:pt x="2617452" y="1313943"/>
                      <a:pt x="2617452" y="1316567"/>
                      <a:pt x="2617452" y="1316567"/>
                    </a:cubicBezTo>
                    <a:lnTo>
                      <a:pt x="2614828" y="1319189"/>
                    </a:lnTo>
                    <a:cubicBezTo>
                      <a:pt x="2612207" y="1321813"/>
                      <a:pt x="2609583" y="1324434"/>
                      <a:pt x="2609583" y="1327058"/>
                    </a:cubicBezTo>
                    <a:cubicBezTo>
                      <a:pt x="2629909" y="1336893"/>
                      <a:pt x="2645317" y="1345253"/>
                      <a:pt x="2656997" y="1352465"/>
                    </a:cubicBezTo>
                    <a:lnTo>
                      <a:pt x="2676496" y="1366890"/>
                    </a:lnTo>
                    <a:lnTo>
                      <a:pt x="2685642" y="1382133"/>
                    </a:lnTo>
                    <a:cubicBezTo>
                      <a:pt x="2685642" y="1382133"/>
                      <a:pt x="2685642" y="1384757"/>
                      <a:pt x="2685642" y="1384757"/>
                    </a:cubicBezTo>
                    <a:lnTo>
                      <a:pt x="2693018" y="1392133"/>
                    </a:lnTo>
                    <a:lnTo>
                      <a:pt x="2693509" y="1395248"/>
                    </a:lnTo>
                    <a:lnTo>
                      <a:pt x="2690887" y="1397870"/>
                    </a:lnTo>
                    <a:cubicBezTo>
                      <a:pt x="2690887" y="1400494"/>
                      <a:pt x="2690887" y="1400494"/>
                      <a:pt x="2690887" y="1400494"/>
                    </a:cubicBezTo>
                    <a:lnTo>
                      <a:pt x="2683018" y="1424096"/>
                    </a:lnTo>
                    <a:lnTo>
                      <a:pt x="2672527" y="1418851"/>
                    </a:lnTo>
                    <a:lnTo>
                      <a:pt x="2659415" y="1410984"/>
                    </a:lnTo>
                    <a:lnTo>
                      <a:pt x="2656791" y="1408360"/>
                    </a:lnTo>
                    <a:lnTo>
                      <a:pt x="2651546" y="1397870"/>
                    </a:lnTo>
                    <a:cubicBezTo>
                      <a:pt x="2635809" y="1392624"/>
                      <a:pt x="2635809" y="1392624"/>
                      <a:pt x="2633188" y="1390003"/>
                    </a:cubicBezTo>
                    <a:lnTo>
                      <a:pt x="2633188" y="1387379"/>
                    </a:lnTo>
                    <a:lnTo>
                      <a:pt x="2630564" y="1387379"/>
                    </a:lnTo>
                    <a:lnTo>
                      <a:pt x="2625319" y="1392624"/>
                    </a:lnTo>
                    <a:lnTo>
                      <a:pt x="2617452" y="1408360"/>
                    </a:lnTo>
                    <a:lnTo>
                      <a:pt x="2625319" y="1413606"/>
                    </a:lnTo>
                    <a:lnTo>
                      <a:pt x="2635809" y="1426721"/>
                    </a:lnTo>
                    <a:lnTo>
                      <a:pt x="2638434" y="1442457"/>
                    </a:lnTo>
                    <a:lnTo>
                      <a:pt x="2633188" y="1455569"/>
                    </a:lnTo>
                    <a:lnTo>
                      <a:pt x="2625319" y="1460815"/>
                    </a:lnTo>
                    <a:lnTo>
                      <a:pt x="2617452" y="1463439"/>
                    </a:lnTo>
                    <a:lnTo>
                      <a:pt x="2617452" y="1468684"/>
                    </a:lnTo>
                    <a:lnTo>
                      <a:pt x="2612207" y="1481796"/>
                    </a:lnTo>
                    <a:lnTo>
                      <a:pt x="2604337" y="1487041"/>
                    </a:lnTo>
                    <a:lnTo>
                      <a:pt x="2583356" y="1508023"/>
                    </a:lnTo>
                    <a:lnTo>
                      <a:pt x="2578110" y="1505402"/>
                    </a:lnTo>
                    <a:lnTo>
                      <a:pt x="2564998" y="1502778"/>
                    </a:lnTo>
                    <a:lnTo>
                      <a:pt x="2562374" y="1508023"/>
                    </a:lnTo>
                    <a:lnTo>
                      <a:pt x="2554507" y="1526383"/>
                    </a:lnTo>
                    <a:lnTo>
                      <a:pt x="2559753" y="1544741"/>
                    </a:lnTo>
                    <a:lnTo>
                      <a:pt x="2557129" y="1547365"/>
                    </a:lnTo>
                    <a:lnTo>
                      <a:pt x="2546638" y="1568346"/>
                    </a:lnTo>
                    <a:lnTo>
                      <a:pt x="2538771" y="1568346"/>
                    </a:lnTo>
                    <a:lnTo>
                      <a:pt x="2520411" y="1568346"/>
                    </a:lnTo>
                    <a:cubicBezTo>
                      <a:pt x="2512544" y="1565722"/>
                      <a:pt x="2509920" y="1560477"/>
                      <a:pt x="2507299" y="1555232"/>
                    </a:cubicBezTo>
                    <a:cubicBezTo>
                      <a:pt x="2507299" y="1552610"/>
                      <a:pt x="2507299" y="1549986"/>
                      <a:pt x="2504675" y="1549986"/>
                    </a:cubicBezTo>
                    <a:cubicBezTo>
                      <a:pt x="2496808" y="1544741"/>
                      <a:pt x="2486317" y="1544741"/>
                      <a:pt x="2478448" y="1539495"/>
                    </a:cubicBezTo>
                    <a:cubicBezTo>
                      <a:pt x="2470581" y="1534250"/>
                      <a:pt x="2465336" y="1526383"/>
                      <a:pt x="2457466" y="1523759"/>
                    </a:cubicBezTo>
                    <a:cubicBezTo>
                      <a:pt x="2454845" y="1523759"/>
                      <a:pt x="2454845" y="1523759"/>
                      <a:pt x="2454845" y="1523759"/>
                    </a:cubicBezTo>
                    <a:lnTo>
                      <a:pt x="2452221" y="1523759"/>
                    </a:lnTo>
                    <a:lnTo>
                      <a:pt x="2436485" y="1515892"/>
                    </a:lnTo>
                    <a:lnTo>
                      <a:pt x="2436485" y="1513268"/>
                    </a:lnTo>
                    <a:cubicBezTo>
                      <a:pt x="2433863" y="1500156"/>
                      <a:pt x="2433863" y="1497532"/>
                      <a:pt x="2446975" y="1484420"/>
                    </a:cubicBezTo>
                    <a:lnTo>
                      <a:pt x="2446975" y="1481796"/>
                    </a:lnTo>
                    <a:lnTo>
                      <a:pt x="2454845" y="1468684"/>
                    </a:lnTo>
                    <a:lnTo>
                      <a:pt x="2460090" y="1479175"/>
                    </a:lnTo>
                    <a:lnTo>
                      <a:pt x="2465336" y="1476551"/>
                    </a:lnTo>
                    <a:cubicBezTo>
                      <a:pt x="2478448" y="1473929"/>
                      <a:pt x="2478448" y="1473929"/>
                      <a:pt x="2488938" y="1481796"/>
                    </a:cubicBezTo>
                    <a:lnTo>
                      <a:pt x="2496808" y="1484420"/>
                    </a:lnTo>
                    <a:cubicBezTo>
                      <a:pt x="2502053" y="1481796"/>
                      <a:pt x="2509920" y="1484420"/>
                      <a:pt x="2515165" y="1481796"/>
                    </a:cubicBezTo>
                    <a:lnTo>
                      <a:pt x="2533526" y="1473929"/>
                    </a:lnTo>
                    <a:cubicBezTo>
                      <a:pt x="2536147" y="1473929"/>
                      <a:pt x="2536147" y="1473929"/>
                      <a:pt x="2536147" y="1473929"/>
                    </a:cubicBezTo>
                    <a:lnTo>
                      <a:pt x="2546638" y="1473929"/>
                    </a:lnTo>
                    <a:lnTo>
                      <a:pt x="2562374" y="1471305"/>
                    </a:lnTo>
                    <a:lnTo>
                      <a:pt x="2564998" y="1458193"/>
                    </a:lnTo>
                    <a:lnTo>
                      <a:pt x="2570243" y="1455569"/>
                    </a:lnTo>
                    <a:lnTo>
                      <a:pt x="2575489" y="1452948"/>
                    </a:lnTo>
                    <a:lnTo>
                      <a:pt x="2572865" y="1445078"/>
                    </a:lnTo>
                    <a:cubicBezTo>
                      <a:pt x="2572865" y="1442457"/>
                      <a:pt x="2572865" y="1442457"/>
                      <a:pt x="2572865" y="1442457"/>
                    </a:cubicBezTo>
                    <a:cubicBezTo>
                      <a:pt x="2570243" y="1429342"/>
                      <a:pt x="2567619" y="1418851"/>
                      <a:pt x="2564998" y="1405739"/>
                    </a:cubicBezTo>
                    <a:lnTo>
                      <a:pt x="2559753" y="1405739"/>
                    </a:lnTo>
                    <a:lnTo>
                      <a:pt x="2557129" y="1405739"/>
                    </a:lnTo>
                    <a:lnTo>
                      <a:pt x="2549262" y="1400494"/>
                    </a:lnTo>
                    <a:lnTo>
                      <a:pt x="2549262" y="1397870"/>
                    </a:lnTo>
                    <a:lnTo>
                      <a:pt x="2538771" y="1390003"/>
                    </a:lnTo>
                    <a:cubicBezTo>
                      <a:pt x="2538771" y="1387379"/>
                      <a:pt x="2538771" y="1384757"/>
                      <a:pt x="2538771" y="1384757"/>
                    </a:cubicBezTo>
                    <a:cubicBezTo>
                      <a:pt x="2538771" y="1382133"/>
                      <a:pt x="2538771" y="1379512"/>
                      <a:pt x="2538771" y="1376888"/>
                    </a:cubicBezTo>
                    <a:lnTo>
                      <a:pt x="2536147" y="1374267"/>
                    </a:lnTo>
                    <a:lnTo>
                      <a:pt x="2530902" y="1376888"/>
                    </a:lnTo>
                    <a:lnTo>
                      <a:pt x="2499429" y="1395248"/>
                    </a:lnTo>
                    <a:cubicBezTo>
                      <a:pt x="2504675" y="1384757"/>
                      <a:pt x="2515165" y="1374267"/>
                      <a:pt x="2520411" y="1363776"/>
                    </a:cubicBezTo>
                    <a:cubicBezTo>
                      <a:pt x="2515165" y="1361152"/>
                      <a:pt x="2512544" y="1358531"/>
                      <a:pt x="2509920" y="1353285"/>
                    </a:cubicBezTo>
                    <a:lnTo>
                      <a:pt x="2507299" y="1345416"/>
                    </a:lnTo>
                    <a:cubicBezTo>
                      <a:pt x="2507299" y="1345416"/>
                      <a:pt x="2507299" y="1345416"/>
                      <a:pt x="2504675" y="1345416"/>
                    </a:cubicBezTo>
                    <a:lnTo>
                      <a:pt x="2499429" y="1345416"/>
                    </a:lnTo>
                    <a:lnTo>
                      <a:pt x="2491563" y="1342794"/>
                    </a:lnTo>
                    <a:lnTo>
                      <a:pt x="2486317" y="1342794"/>
                    </a:lnTo>
                    <a:lnTo>
                      <a:pt x="2478448" y="1337549"/>
                    </a:lnTo>
                    <a:lnTo>
                      <a:pt x="2478448" y="1334925"/>
                    </a:lnTo>
                    <a:lnTo>
                      <a:pt x="2465336" y="1324434"/>
                    </a:lnTo>
                    <a:cubicBezTo>
                      <a:pt x="2460090" y="1319189"/>
                      <a:pt x="2457466" y="1311322"/>
                      <a:pt x="2452221" y="1306077"/>
                    </a:cubicBezTo>
                    <a:lnTo>
                      <a:pt x="2441730" y="1295586"/>
                    </a:lnTo>
                    <a:lnTo>
                      <a:pt x="2433863" y="1287716"/>
                    </a:lnTo>
                    <a:lnTo>
                      <a:pt x="2407636" y="1303453"/>
                    </a:lnTo>
                    <a:lnTo>
                      <a:pt x="2423372" y="1277246"/>
                    </a:lnTo>
                    <a:lnTo>
                      <a:pt x="2423372" y="1274625"/>
                    </a:lnTo>
                    <a:lnTo>
                      <a:pt x="2420748" y="1269379"/>
                    </a:lnTo>
                    <a:lnTo>
                      <a:pt x="2418127" y="1266755"/>
                    </a:lnTo>
                    <a:cubicBezTo>
                      <a:pt x="2418127" y="1269379"/>
                      <a:pt x="2415503" y="1274625"/>
                      <a:pt x="2415503" y="1277246"/>
                    </a:cubicBezTo>
                    <a:lnTo>
                      <a:pt x="2407636" y="1274625"/>
                    </a:lnTo>
                    <a:lnTo>
                      <a:pt x="2397145" y="1272001"/>
                    </a:lnTo>
                    <a:lnTo>
                      <a:pt x="2386655" y="1269379"/>
                    </a:lnTo>
                    <a:cubicBezTo>
                      <a:pt x="2386655" y="1274625"/>
                      <a:pt x="2384031" y="1282471"/>
                      <a:pt x="2384031" y="1287716"/>
                    </a:cubicBezTo>
                    <a:lnTo>
                      <a:pt x="2381409" y="1298207"/>
                    </a:lnTo>
                    <a:cubicBezTo>
                      <a:pt x="2378785" y="1306077"/>
                      <a:pt x="2368294" y="1321813"/>
                      <a:pt x="2363049" y="1329679"/>
                    </a:cubicBezTo>
                    <a:lnTo>
                      <a:pt x="2370919" y="1334925"/>
                    </a:lnTo>
                    <a:lnTo>
                      <a:pt x="2370919" y="1337549"/>
                    </a:lnTo>
                    <a:lnTo>
                      <a:pt x="2381409" y="1350661"/>
                    </a:lnTo>
                    <a:cubicBezTo>
                      <a:pt x="2378785" y="1350661"/>
                      <a:pt x="2378785" y="1350661"/>
                      <a:pt x="2378785" y="1350661"/>
                    </a:cubicBezTo>
                    <a:cubicBezTo>
                      <a:pt x="2378785" y="1350661"/>
                      <a:pt x="2378785" y="1353285"/>
                      <a:pt x="2378785" y="1353285"/>
                    </a:cubicBezTo>
                    <a:lnTo>
                      <a:pt x="2378785" y="1369021"/>
                    </a:lnTo>
                    <a:lnTo>
                      <a:pt x="2376164" y="1376888"/>
                    </a:lnTo>
                    <a:lnTo>
                      <a:pt x="2370919" y="1390003"/>
                    </a:lnTo>
                    <a:cubicBezTo>
                      <a:pt x="2370919" y="1395248"/>
                      <a:pt x="2370919" y="1395248"/>
                      <a:pt x="2365673" y="1416230"/>
                    </a:cubicBezTo>
                    <a:lnTo>
                      <a:pt x="2365673" y="1418851"/>
                    </a:lnTo>
                    <a:lnTo>
                      <a:pt x="2355182" y="1445078"/>
                    </a:lnTo>
                    <a:lnTo>
                      <a:pt x="2347313" y="1442457"/>
                    </a:lnTo>
                    <a:lnTo>
                      <a:pt x="2336822" y="1439833"/>
                    </a:lnTo>
                    <a:cubicBezTo>
                      <a:pt x="2334201" y="1442457"/>
                      <a:pt x="2328955" y="1452948"/>
                      <a:pt x="2318465" y="1452948"/>
                    </a:cubicBezTo>
                    <a:cubicBezTo>
                      <a:pt x="2315841" y="1452948"/>
                      <a:pt x="2315841" y="1452948"/>
                      <a:pt x="2315841" y="1452948"/>
                    </a:cubicBezTo>
                    <a:lnTo>
                      <a:pt x="2307974" y="1450324"/>
                    </a:lnTo>
                    <a:lnTo>
                      <a:pt x="2302728" y="1455569"/>
                    </a:lnTo>
                    <a:lnTo>
                      <a:pt x="2297483" y="1445078"/>
                    </a:lnTo>
                    <a:lnTo>
                      <a:pt x="2289614" y="1429342"/>
                    </a:lnTo>
                    <a:lnTo>
                      <a:pt x="2300104" y="1426721"/>
                    </a:lnTo>
                    <a:lnTo>
                      <a:pt x="2300104" y="1424096"/>
                    </a:lnTo>
                    <a:cubicBezTo>
                      <a:pt x="2300104" y="1424096"/>
                      <a:pt x="2300104" y="1424096"/>
                      <a:pt x="2300104" y="1421475"/>
                    </a:cubicBezTo>
                    <a:cubicBezTo>
                      <a:pt x="2300104" y="1416230"/>
                      <a:pt x="2302728" y="1408360"/>
                      <a:pt x="2305350" y="1403115"/>
                    </a:cubicBezTo>
                    <a:lnTo>
                      <a:pt x="2305350" y="1400494"/>
                    </a:lnTo>
                    <a:lnTo>
                      <a:pt x="2302728" y="1397870"/>
                    </a:lnTo>
                    <a:lnTo>
                      <a:pt x="2305350" y="1392624"/>
                    </a:lnTo>
                    <a:lnTo>
                      <a:pt x="2307974" y="1384757"/>
                    </a:lnTo>
                    <a:lnTo>
                      <a:pt x="2307974" y="1376888"/>
                    </a:lnTo>
                    <a:lnTo>
                      <a:pt x="2305350" y="1369021"/>
                    </a:lnTo>
                    <a:lnTo>
                      <a:pt x="2305350" y="1366397"/>
                    </a:lnTo>
                    <a:cubicBezTo>
                      <a:pt x="2305350" y="1366397"/>
                      <a:pt x="2305350" y="1363776"/>
                      <a:pt x="2305350" y="1363776"/>
                    </a:cubicBezTo>
                    <a:lnTo>
                      <a:pt x="2305350" y="1324434"/>
                    </a:lnTo>
                    <a:lnTo>
                      <a:pt x="2318465" y="1345416"/>
                    </a:lnTo>
                    <a:lnTo>
                      <a:pt x="2321086" y="1345416"/>
                    </a:lnTo>
                    <a:lnTo>
                      <a:pt x="2339446" y="1334925"/>
                    </a:lnTo>
                    <a:lnTo>
                      <a:pt x="2334201" y="1329679"/>
                    </a:lnTo>
                    <a:lnTo>
                      <a:pt x="2334201" y="1321813"/>
                    </a:lnTo>
                    <a:lnTo>
                      <a:pt x="2326331" y="1316567"/>
                    </a:lnTo>
                    <a:lnTo>
                      <a:pt x="2331577" y="1303453"/>
                    </a:lnTo>
                    <a:lnTo>
                      <a:pt x="2334201" y="1300831"/>
                    </a:lnTo>
                    <a:lnTo>
                      <a:pt x="2334201" y="1295586"/>
                    </a:lnTo>
                    <a:lnTo>
                      <a:pt x="2334201" y="1292962"/>
                    </a:lnTo>
                    <a:lnTo>
                      <a:pt x="2334201" y="1285095"/>
                    </a:lnTo>
                    <a:lnTo>
                      <a:pt x="2331577" y="1277246"/>
                    </a:lnTo>
                    <a:lnTo>
                      <a:pt x="2336822" y="1274625"/>
                    </a:lnTo>
                    <a:lnTo>
                      <a:pt x="2344692" y="1264134"/>
                    </a:lnTo>
                    <a:lnTo>
                      <a:pt x="2347313" y="1264134"/>
                    </a:lnTo>
                    <a:lnTo>
                      <a:pt x="2363049" y="1258889"/>
                    </a:lnTo>
                    <a:lnTo>
                      <a:pt x="2363049" y="1253644"/>
                    </a:lnTo>
                    <a:lnTo>
                      <a:pt x="2373540" y="1248398"/>
                    </a:lnTo>
                    <a:cubicBezTo>
                      <a:pt x="2376164" y="1248398"/>
                      <a:pt x="2378785" y="1248398"/>
                      <a:pt x="2381409" y="1248398"/>
                    </a:cubicBezTo>
                    <a:cubicBezTo>
                      <a:pt x="2378785" y="1253644"/>
                      <a:pt x="2378785" y="1258889"/>
                      <a:pt x="2378785" y="1264134"/>
                    </a:cubicBezTo>
                    <a:lnTo>
                      <a:pt x="2389276" y="1258889"/>
                    </a:lnTo>
                    <a:lnTo>
                      <a:pt x="2399767" y="1256265"/>
                    </a:lnTo>
                    <a:lnTo>
                      <a:pt x="2397145" y="1230038"/>
                    </a:lnTo>
                    <a:cubicBezTo>
                      <a:pt x="2378785" y="1203810"/>
                      <a:pt x="2378785" y="1203810"/>
                      <a:pt x="2363049" y="1201190"/>
                    </a:cubicBezTo>
                    <a:lnTo>
                      <a:pt x="2352558" y="1206435"/>
                    </a:lnTo>
                    <a:lnTo>
                      <a:pt x="2336822" y="1222171"/>
                    </a:lnTo>
                    <a:cubicBezTo>
                      <a:pt x="2336822" y="1222171"/>
                      <a:pt x="2334201" y="1222171"/>
                      <a:pt x="2334201" y="1222171"/>
                    </a:cubicBezTo>
                    <a:lnTo>
                      <a:pt x="2321086" y="1224793"/>
                    </a:lnTo>
                    <a:lnTo>
                      <a:pt x="2318465" y="1227417"/>
                    </a:lnTo>
                    <a:cubicBezTo>
                      <a:pt x="2318465" y="1227417"/>
                      <a:pt x="2315841" y="1230038"/>
                      <a:pt x="2315841" y="1230038"/>
                    </a:cubicBezTo>
                    <a:cubicBezTo>
                      <a:pt x="2307974" y="1235283"/>
                      <a:pt x="2302728" y="1237908"/>
                      <a:pt x="2294859" y="1243153"/>
                    </a:cubicBezTo>
                    <a:lnTo>
                      <a:pt x="2297483" y="1248398"/>
                    </a:lnTo>
                    <a:lnTo>
                      <a:pt x="2286992" y="1251020"/>
                    </a:lnTo>
                    <a:lnTo>
                      <a:pt x="2271256" y="1256265"/>
                    </a:lnTo>
                    <a:lnTo>
                      <a:pt x="2268632" y="1256265"/>
                    </a:lnTo>
                    <a:lnTo>
                      <a:pt x="2258141" y="1253644"/>
                    </a:lnTo>
                    <a:lnTo>
                      <a:pt x="2247650" y="1251020"/>
                    </a:lnTo>
                    <a:lnTo>
                      <a:pt x="2242405" y="1248398"/>
                    </a:lnTo>
                    <a:cubicBezTo>
                      <a:pt x="2237160" y="1248398"/>
                      <a:pt x="2234538" y="1248398"/>
                      <a:pt x="2231914" y="1248398"/>
                    </a:cubicBezTo>
                    <a:lnTo>
                      <a:pt x="2234538" y="1243153"/>
                    </a:lnTo>
                    <a:lnTo>
                      <a:pt x="2231914" y="1243153"/>
                    </a:lnTo>
                    <a:lnTo>
                      <a:pt x="2231914" y="1240528"/>
                    </a:lnTo>
                    <a:lnTo>
                      <a:pt x="2229293" y="1237908"/>
                    </a:lnTo>
                    <a:lnTo>
                      <a:pt x="2226669" y="1240528"/>
                    </a:lnTo>
                    <a:lnTo>
                      <a:pt x="2221423" y="1237908"/>
                    </a:lnTo>
                    <a:lnTo>
                      <a:pt x="2218802" y="1237908"/>
                    </a:lnTo>
                    <a:lnTo>
                      <a:pt x="2216178" y="1237908"/>
                    </a:lnTo>
                    <a:lnTo>
                      <a:pt x="2208311" y="1235283"/>
                    </a:lnTo>
                    <a:lnTo>
                      <a:pt x="2192575" y="1243153"/>
                    </a:lnTo>
                    <a:lnTo>
                      <a:pt x="2176839" y="1253644"/>
                    </a:lnTo>
                    <a:lnTo>
                      <a:pt x="2176839" y="1256265"/>
                    </a:lnTo>
                    <a:lnTo>
                      <a:pt x="2176839" y="1258889"/>
                    </a:lnTo>
                    <a:cubicBezTo>
                      <a:pt x="2176839" y="1264134"/>
                      <a:pt x="2176839" y="1269379"/>
                      <a:pt x="2176839" y="1274625"/>
                    </a:cubicBezTo>
                    <a:lnTo>
                      <a:pt x="2176839" y="1277246"/>
                    </a:lnTo>
                    <a:lnTo>
                      <a:pt x="2182084" y="1285095"/>
                    </a:lnTo>
                    <a:lnTo>
                      <a:pt x="2179460" y="1287716"/>
                    </a:lnTo>
                    <a:lnTo>
                      <a:pt x="2179460" y="1290340"/>
                    </a:lnTo>
                    <a:lnTo>
                      <a:pt x="2176839" y="1290340"/>
                    </a:lnTo>
                    <a:lnTo>
                      <a:pt x="2174215" y="1292962"/>
                    </a:lnTo>
                    <a:lnTo>
                      <a:pt x="2171594" y="1295586"/>
                    </a:lnTo>
                    <a:cubicBezTo>
                      <a:pt x="2171594" y="1300831"/>
                      <a:pt x="2171594" y="1303453"/>
                      <a:pt x="2168970" y="1306077"/>
                    </a:cubicBezTo>
                    <a:cubicBezTo>
                      <a:pt x="2166348" y="1316567"/>
                      <a:pt x="2158479" y="1324434"/>
                      <a:pt x="2134876" y="1332304"/>
                    </a:cubicBezTo>
                    <a:lnTo>
                      <a:pt x="2121761" y="1342794"/>
                    </a:lnTo>
                    <a:lnTo>
                      <a:pt x="2103404" y="1345416"/>
                    </a:lnTo>
                    <a:cubicBezTo>
                      <a:pt x="2103404" y="1345416"/>
                      <a:pt x="2079798" y="1350661"/>
                      <a:pt x="2079798" y="1358531"/>
                    </a:cubicBezTo>
                    <a:lnTo>
                      <a:pt x="2074552" y="1366397"/>
                    </a:lnTo>
                    <a:lnTo>
                      <a:pt x="2069307" y="1369021"/>
                    </a:lnTo>
                    <a:lnTo>
                      <a:pt x="2064062" y="1371643"/>
                    </a:lnTo>
                    <a:cubicBezTo>
                      <a:pt x="2056195" y="1376888"/>
                      <a:pt x="2048325" y="1387379"/>
                      <a:pt x="2040459" y="1392624"/>
                    </a:cubicBezTo>
                    <a:cubicBezTo>
                      <a:pt x="2032589" y="1397870"/>
                      <a:pt x="2027344" y="1405739"/>
                      <a:pt x="2024723" y="1416230"/>
                    </a:cubicBezTo>
                    <a:lnTo>
                      <a:pt x="2024723" y="1429342"/>
                    </a:lnTo>
                    <a:lnTo>
                      <a:pt x="2027344" y="1437212"/>
                    </a:lnTo>
                    <a:cubicBezTo>
                      <a:pt x="2029968" y="1450324"/>
                      <a:pt x="2029968" y="1450324"/>
                      <a:pt x="2024723" y="1455569"/>
                    </a:cubicBezTo>
                    <a:cubicBezTo>
                      <a:pt x="2016853" y="1463439"/>
                      <a:pt x="2003741" y="1466060"/>
                      <a:pt x="1995872" y="1473929"/>
                    </a:cubicBezTo>
                    <a:lnTo>
                      <a:pt x="1985381" y="1487041"/>
                    </a:lnTo>
                    <a:lnTo>
                      <a:pt x="1982759" y="1492287"/>
                    </a:lnTo>
                    <a:lnTo>
                      <a:pt x="1982759" y="1494911"/>
                    </a:lnTo>
                    <a:lnTo>
                      <a:pt x="1985381" y="1505402"/>
                    </a:lnTo>
                    <a:lnTo>
                      <a:pt x="1974890" y="1508023"/>
                    </a:lnTo>
                    <a:lnTo>
                      <a:pt x="1956532" y="1513268"/>
                    </a:lnTo>
                    <a:lnTo>
                      <a:pt x="1946042" y="1518514"/>
                    </a:lnTo>
                    <a:lnTo>
                      <a:pt x="1938172" y="1526383"/>
                    </a:lnTo>
                    <a:cubicBezTo>
                      <a:pt x="1927681" y="1542119"/>
                      <a:pt x="1922436" y="1549986"/>
                      <a:pt x="1911945" y="1549986"/>
                    </a:cubicBezTo>
                    <a:lnTo>
                      <a:pt x="1909324" y="1547365"/>
                    </a:lnTo>
                    <a:lnTo>
                      <a:pt x="1898833" y="1549986"/>
                    </a:lnTo>
                    <a:lnTo>
                      <a:pt x="1890964" y="1549986"/>
                    </a:lnTo>
                    <a:lnTo>
                      <a:pt x="1880473" y="1547365"/>
                    </a:lnTo>
                    <a:cubicBezTo>
                      <a:pt x="1872606" y="1547365"/>
                      <a:pt x="1872606" y="1547365"/>
                      <a:pt x="1846379" y="1544741"/>
                    </a:cubicBezTo>
                    <a:cubicBezTo>
                      <a:pt x="1838510" y="1547365"/>
                      <a:pt x="1838510" y="1547365"/>
                      <a:pt x="1833264" y="1549986"/>
                    </a:cubicBezTo>
                    <a:lnTo>
                      <a:pt x="1817528" y="1555232"/>
                    </a:lnTo>
                    <a:lnTo>
                      <a:pt x="1812283" y="1555232"/>
                    </a:lnTo>
                    <a:lnTo>
                      <a:pt x="1801792" y="1565722"/>
                    </a:lnTo>
                    <a:lnTo>
                      <a:pt x="1799171" y="1568346"/>
                    </a:lnTo>
                    <a:lnTo>
                      <a:pt x="1796547" y="1568346"/>
                    </a:lnTo>
                    <a:lnTo>
                      <a:pt x="1799171" y="1576213"/>
                    </a:lnTo>
                    <a:lnTo>
                      <a:pt x="1799171" y="1578837"/>
                    </a:lnTo>
                    <a:lnTo>
                      <a:pt x="1804416" y="1591949"/>
                    </a:lnTo>
                    <a:cubicBezTo>
                      <a:pt x="1817528" y="1597195"/>
                      <a:pt x="1817528" y="1597195"/>
                      <a:pt x="1830643" y="1597195"/>
                    </a:cubicBezTo>
                    <a:lnTo>
                      <a:pt x="1835888" y="1597195"/>
                    </a:lnTo>
                    <a:lnTo>
                      <a:pt x="1849001" y="1599819"/>
                    </a:lnTo>
                    <a:lnTo>
                      <a:pt x="1859491" y="1594573"/>
                    </a:lnTo>
                    <a:lnTo>
                      <a:pt x="1875228" y="1570968"/>
                    </a:lnTo>
                    <a:lnTo>
                      <a:pt x="1872606" y="1597195"/>
                    </a:lnTo>
                    <a:lnTo>
                      <a:pt x="1872606" y="1602440"/>
                    </a:lnTo>
                    <a:lnTo>
                      <a:pt x="1880473" y="1605064"/>
                    </a:lnTo>
                    <a:lnTo>
                      <a:pt x="1883097" y="1605064"/>
                    </a:lnTo>
                    <a:cubicBezTo>
                      <a:pt x="1883097" y="1605064"/>
                      <a:pt x="1885718" y="1605064"/>
                      <a:pt x="1885718" y="1605064"/>
                    </a:cubicBezTo>
                    <a:cubicBezTo>
                      <a:pt x="1896209" y="1602440"/>
                      <a:pt x="1896209" y="1602440"/>
                      <a:pt x="1909324" y="1597195"/>
                    </a:cubicBezTo>
                    <a:lnTo>
                      <a:pt x="1919815" y="1589328"/>
                    </a:lnTo>
                    <a:lnTo>
                      <a:pt x="1932927" y="1576213"/>
                    </a:lnTo>
                    <a:lnTo>
                      <a:pt x="1935551" y="1576213"/>
                    </a:lnTo>
                    <a:lnTo>
                      <a:pt x="1946042" y="1573592"/>
                    </a:lnTo>
                    <a:lnTo>
                      <a:pt x="1956532" y="1570968"/>
                    </a:lnTo>
                    <a:lnTo>
                      <a:pt x="1961778" y="1568346"/>
                    </a:lnTo>
                    <a:lnTo>
                      <a:pt x="1969645" y="1570968"/>
                    </a:lnTo>
                    <a:cubicBezTo>
                      <a:pt x="1993250" y="1539495"/>
                      <a:pt x="2048325" y="1536874"/>
                      <a:pt x="2069307" y="1536874"/>
                    </a:cubicBezTo>
                    <a:cubicBezTo>
                      <a:pt x="2069307" y="1536874"/>
                      <a:pt x="2069307" y="1536874"/>
                      <a:pt x="2071931" y="1536874"/>
                    </a:cubicBezTo>
                    <a:cubicBezTo>
                      <a:pt x="2090289" y="1529005"/>
                      <a:pt x="2090289" y="1529005"/>
                      <a:pt x="2092913" y="1529005"/>
                    </a:cubicBezTo>
                    <a:lnTo>
                      <a:pt x="2095534" y="1529005"/>
                    </a:lnTo>
                    <a:lnTo>
                      <a:pt x="2098158" y="1529005"/>
                    </a:lnTo>
                    <a:lnTo>
                      <a:pt x="2100779" y="1529005"/>
                    </a:lnTo>
                    <a:cubicBezTo>
                      <a:pt x="2113894" y="1529005"/>
                      <a:pt x="2124385" y="1526383"/>
                      <a:pt x="2137497" y="1526383"/>
                    </a:cubicBezTo>
                    <a:cubicBezTo>
                      <a:pt x="2142743" y="1526383"/>
                      <a:pt x="2145367" y="1526383"/>
                      <a:pt x="2147988" y="1526383"/>
                    </a:cubicBezTo>
                    <a:cubicBezTo>
                      <a:pt x="2147988" y="1526383"/>
                      <a:pt x="2150612" y="1526383"/>
                      <a:pt x="2150612" y="1526383"/>
                    </a:cubicBezTo>
                    <a:cubicBezTo>
                      <a:pt x="2158479" y="1529005"/>
                      <a:pt x="2166348" y="1531629"/>
                      <a:pt x="2171594" y="1539495"/>
                    </a:cubicBezTo>
                    <a:lnTo>
                      <a:pt x="2174215" y="1536874"/>
                    </a:lnTo>
                    <a:lnTo>
                      <a:pt x="2184706" y="1531629"/>
                    </a:lnTo>
                    <a:lnTo>
                      <a:pt x="2187330" y="1531629"/>
                    </a:lnTo>
                    <a:lnTo>
                      <a:pt x="2200442" y="1526383"/>
                    </a:lnTo>
                    <a:lnTo>
                      <a:pt x="2203066" y="1523759"/>
                    </a:lnTo>
                    <a:cubicBezTo>
                      <a:pt x="2216178" y="1518514"/>
                      <a:pt x="2216178" y="1518514"/>
                      <a:pt x="2226669" y="1526383"/>
                    </a:cubicBezTo>
                    <a:lnTo>
                      <a:pt x="2234538" y="1529005"/>
                    </a:lnTo>
                    <a:lnTo>
                      <a:pt x="2237160" y="1529005"/>
                    </a:lnTo>
                    <a:lnTo>
                      <a:pt x="2242405" y="1523759"/>
                    </a:lnTo>
                    <a:lnTo>
                      <a:pt x="2250274" y="1521138"/>
                    </a:lnTo>
                    <a:lnTo>
                      <a:pt x="2255520" y="1521138"/>
                    </a:lnTo>
                    <a:cubicBezTo>
                      <a:pt x="2281747" y="1531629"/>
                      <a:pt x="2281747" y="1531629"/>
                      <a:pt x="2292238" y="1529005"/>
                    </a:cubicBezTo>
                    <a:lnTo>
                      <a:pt x="2294859" y="1529005"/>
                    </a:lnTo>
                    <a:cubicBezTo>
                      <a:pt x="2305350" y="1526383"/>
                      <a:pt x="2315841" y="1518514"/>
                      <a:pt x="2326331" y="1515892"/>
                    </a:cubicBezTo>
                    <a:lnTo>
                      <a:pt x="2349937" y="1513268"/>
                    </a:lnTo>
                    <a:lnTo>
                      <a:pt x="2349937" y="1518514"/>
                    </a:lnTo>
                    <a:lnTo>
                      <a:pt x="2355182" y="1521138"/>
                    </a:lnTo>
                    <a:lnTo>
                      <a:pt x="2363049" y="1534250"/>
                    </a:lnTo>
                    <a:lnTo>
                      <a:pt x="2363049" y="1539495"/>
                    </a:lnTo>
                    <a:lnTo>
                      <a:pt x="2368294" y="1536874"/>
                    </a:lnTo>
                    <a:lnTo>
                      <a:pt x="2389276" y="1523759"/>
                    </a:lnTo>
                    <a:lnTo>
                      <a:pt x="2389276" y="1536874"/>
                    </a:lnTo>
                    <a:lnTo>
                      <a:pt x="2389276" y="1552610"/>
                    </a:lnTo>
                    <a:cubicBezTo>
                      <a:pt x="2384031" y="1560477"/>
                      <a:pt x="2373540" y="1568346"/>
                      <a:pt x="2365673" y="1576213"/>
                    </a:cubicBezTo>
                    <a:lnTo>
                      <a:pt x="2363049" y="1578837"/>
                    </a:lnTo>
                    <a:lnTo>
                      <a:pt x="2368294" y="1591949"/>
                    </a:lnTo>
                    <a:lnTo>
                      <a:pt x="2378785" y="1602440"/>
                    </a:lnTo>
                    <a:lnTo>
                      <a:pt x="2384031" y="1615555"/>
                    </a:lnTo>
                    <a:cubicBezTo>
                      <a:pt x="2381409" y="1628667"/>
                      <a:pt x="2381409" y="1644403"/>
                      <a:pt x="2355182" y="1665385"/>
                    </a:cubicBezTo>
                    <a:lnTo>
                      <a:pt x="2339446" y="1675875"/>
                    </a:lnTo>
                    <a:lnTo>
                      <a:pt x="2334201" y="1681121"/>
                    </a:lnTo>
                    <a:lnTo>
                      <a:pt x="2336822" y="1686366"/>
                    </a:lnTo>
                    <a:lnTo>
                      <a:pt x="2342067" y="1694236"/>
                    </a:lnTo>
                    <a:cubicBezTo>
                      <a:pt x="2344692" y="1694236"/>
                      <a:pt x="2344692" y="1694236"/>
                      <a:pt x="2347313" y="1694236"/>
                    </a:cubicBezTo>
                    <a:lnTo>
                      <a:pt x="2355182" y="1683745"/>
                    </a:lnTo>
                    <a:cubicBezTo>
                      <a:pt x="2355182" y="1683745"/>
                      <a:pt x="2357804" y="1683745"/>
                      <a:pt x="2357804" y="1683745"/>
                    </a:cubicBezTo>
                    <a:lnTo>
                      <a:pt x="2365673" y="1686366"/>
                    </a:lnTo>
                    <a:lnTo>
                      <a:pt x="2370919" y="1696857"/>
                    </a:lnTo>
                    <a:lnTo>
                      <a:pt x="2368294" y="1702102"/>
                    </a:lnTo>
                    <a:lnTo>
                      <a:pt x="2368294" y="1704726"/>
                    </a:lnTo>
                    <a:lnTo>
                      <a:pt x="2368294" y="1712593"/>
                    </a:lnTo>
                    <a:lnTo>
                      <a:pt x="2378785" y="1720463"/>
                    </a:lnTo>
                    <a:lnTo>
                      <a:pt x="2381409" y="1723084"/>
                    </a:lnTo>
                    <a:lnTo>
                      <a:pt x="2381409" y="1725708"/>
                    </a:lnTo>
                    <a:cubicBezTo>
                      <a:pt x="2386655" y="1728329"/>
                      <a:pt x="2394521" y="1730953"/>
                      <a:pt x="2399767" y="1736199"/>
                    </a:cubicBezTo>
                    <a:lnTo>
                      <a:pt x="2415503" y="1741444"/>
                    </a:lnTo>
                    <a:cubicBezTo>
                      <a:pt x="2418127" y="1741444"/>
                      <a:pt x="2418127" y="1741444"/>
                      <a:pt x="2420748" y="1741444"/>
                    </a:cubicBezTo>
                    <a:cubicBezTo>
                      <a:pt x="2428618" y="1738820"/>
                      <a:pt x="2433863" y="1736199"/>
                      <a:pt x="2441730" y="1736199"/>
                    </a:cubicBezTo>
                    <a:cubicBezTo>
                      <a:pt x="2494184" y="1751935"/>
                      <a:pt x="2520411" y="1765047"/>
                      <a:pt x="2520411" y="1765047"/>
                    </a:cubicBezTo>
                    <a:cubicBezTo>
                      <a:pt x="2533526" y="1778162"/>
                      <a:pt x="2528280" y="1793898"/>
                      <a:pt x="2533526" y="1807010"/>
                    </a:cubicBezTo>
                    <a:cubicBezTo>
                      <a:pt x="2536147" y="1812255"/>
                      <a:pt x="2538771" y="1817501"/>
                      <a:pt x="2544016" y="1820125"/>
                    </a:cubicBezTo>
                    <a:cubicBezTo>
                      <a:pt x="2562374" y="1827992"/>
                      <a:pt x="2585980" y="1825370"/>
                      <a:pt x="2606961" y="1833237"/>
                    </a:cubicBezTo>
                    <a:cubicBezTo>
                      <a:pt x="2630564" y="1841106"/>
                      <a:pt x="2643679" y="1864709"/>
                      <a:pt x="2667282" y="1872579"/>
                    </a:cubicBezTo>
                    <a:cubicBezTo>
                      <a:pt x="2669906" y="1872579"/>
                      <a:pt x="2669906" y="1875200"/>
                      <a:pt x="2672527" y="1875200"/>
                    </a:cubicBezTo>
                    <a:cubicBezTo>
                      <a:pt x="2680397" y="1877824"/>
                      <a:pt x="2704000" y="1867333"/>
                      <a:pt x="2711869" y="1846352"/>
                    </a:cubicBezTo>
                    <a:cubicBezTo>
                      <a:pt x="2711869" y="1843728"/>
                      <a:pt x="2711869" y="1843728"/>
                      <a:pt x="2711869" y="1841106"/>
                    </a:cubicBezTo>
                    <a:cubicBezTo>
                      <a:pt x="2711869" y="1838482"/>
                      <a:pt x="2709245" y="1833237"/>
                      <a:pt x="2706624" y="1827992"/>
                    </a:cubicBezTo>
                    <a:cubicBezTo>
                      <a:pt x="2706624" y="1825370"/>
                      <a:pt x="2704000" y="1817501"/>
                      <a:pt x="2704000" y="1807010"/>
                    </a:cubicBezTo>
                    <a:cubicBezTo>
                      <a:pt x="2709245" y="1783407"/>
                      <a:pt x="2722360" y="1754556"/>
                      <a:pt x="2787926" y="1741444"/>
                    </a:cubicBezTo>
                    <a:lnTo>
                      <a:pt x="2798417" y="1741444"/>
                    </a:lnTo>
                    <a:cubicBezTo>
                      <a:pt x="2814153" y="1744065"/>
                      <a:pt x="2814153" y="1744065"/>
                      <a:pt x="2843004" y="1754556"/>
                    </a:cubicBezTo>
                    <a:lnTo>
                      <a:pt x="2853495" y="1762426"/>
                    </a:lnTo>
                    <a:lnTo>
                      <a:pt x="2856116" y="1772916"/>
                    </a:lnTo>
                    <a:cubicBezTo>
                      <a:pt x="2856116" y="1772916"/>
                      <a:pt x="2856116" y="1775538"/>
                      <a:pt x="2856116" y="1775538"/>
                    </a:cubicBezTo>
                    <a:cubicBezTo>
                      <a:pt x="2856116" y="1778162"/>
                      <a:pt x="2856116" y="1778162"/>
                      <a:pt x="2856116" y="1778162"/>
                    </a:cubicBezTo>
                    <a:lnTo>
                      <a:pt x="2858740" y="1778162"/>
                    </a:lnTo>
                    <a:cubicBezTo>
                      <a:pt x="2869231" y="1780783"/>
                      <a:pt x="2869231" y="1780783"/>
                      <a:pt x="2895458" y="1788653"/>
                    </a:cubicBezTo>
                    <a:lnTo>
                      <a:pt x="2903325" y="1788653"/>
                    </a:lnTo>
                    <a:cubicBezTo>
                      <a:pt x="2908570" y="1788653"/>
                      <a:pt x="2913815" y="1788653"/>
                      <a:pt x="2916439" y="1788653"/>
                    </a:cubicBezTo>
                    <a:lnTo>
                      <a:pt x="2926930" y="1788653"/>
                    </a:lnTo>
                    <a:lnTo>
                      <a:pt x="2929551" y="1788653"/>
                    </a:lnTo>
                    <a:lnTo>
                      <a:pt x="2932176" y="1791274"/>
                    </a:lnTo>
                    <a:lnTo>
                      <a:pt x="2937421" y="1799143"/>
                    </a:lnTo>
                    <a:lnTo>
                      <a:pt x="2945288" y="1791274"/>
                    </a:lnTo>
                    <a:lnTo>
                      <a:pt x="2945288" y="1809634"/>
                    </a:lnTo>
                    <a:lnTo>
                      <a:pt x="2953157" y="1807010"/>
                    </a:lnTo>
                    <a:cubicBezTo>
                      <a:pt x="2974139" y="1801765"/>
                      <a:pt x="3002987" y="1809634"/>
                      <a:pt x="3026593" y="1814880"/>
                    </a:cubicBezTo>
                    <a:cubicBezTo>
                      <a:pt x="3029214" y="1814880"/>
                      <a:pt x="3029214" y="1814880"/>
                      <a:pt x="3029214" y="1814880"/>
                    </a:cubicBezTo>
                    <a:lnTo>
                      <a:pt x="3031838" y="1817501"/>
                    </a:lnTo>
                    <a:lnTo>
                      <a:pt x="3039705" y="1825370"/>
                    </a:lnTo>
                    <a:lnTo>
                      <a:pt x="3050196" y="1825370"/>
                    </a:lnTo>
                    <a:lnTo>
                      <a:pt x="3052820" y="1825370"/>
                    </a:lnTo>
                    <a:lnTo>
                      <a:pt x="3060686" y="1830616"/>
                    </a:lnTo>
                    <a:cubicBezTo>
                      <a:pt x="3073801" y="1830616"/>
                      <a:pt x="3086913" y="1838482"/>
                      <a:pt x="3102649" y="1841106"/>
                    </a:cubicBezTo>
                    <a:cubicBezTo>
                      <a:pt x="3105274" y="1841106"/>
                      <a:pt x="3105274" y="1841106"/>
                      <a:pt x="3105274" y="1841106"/>
                    </a:cubicBezTo>
                    <a:lnTo>
                      <a:pt x="3126255" y="1830616"/>
                    </a:lnTo>
                    <a:lnTo>
                      <a:pt x="3141991" y="1814880"/>
                    </a:lnTo>
                    <a:lnTo>
                      <a:pt x="3147237" y="1817501"/>
                    </a:lnTo>
                    <a:lnTo>
                      <a:pt x="3155103" y="1804389"/>
                    </a:lnTo>
                    <a:cubicBezTo>
                      <a:pt x="3157727" y="1804389"/>
                      <a:pt x="3160349" y="1804389"/>
                      <a:pt x="3162973" y="1807010"/>
                    </a:cubicBezTo>
                    <a:cubicBezTo>
                      <a:pt x="3162973" y="1807010"/>
                      <a:pt x="3165594" y="1804389"/>
                      <a:pt x="3168218" y="1804389"/>
                    </a:cubicBezTo>
                    <a:lnTo>
                      <a:pt x="3155103" y="1799143"/>
                    </a:lnTo>
                    <a:lnTo>
                      <a:pt x="3176085" y="1801765"/>
                    </a:lnTo>
                    <a:cubicBezTo>
                      <a:pt x="3186576" y="1799143"/>
                      <a:pt x="3186576" y="1799143"/>
                      <a:pt x="3191821" y="1801765"/>
                    </a:cubicBezTo>
                    <a:cubicBezTo>
                      <a:pt x="3199691" y="1801765"/>
                      <a:pt x="3202312" y="1801765"/>
                      <a:pt x="3207557" y="1801765"/>
                    </a:cubicBezTo>
                    <a:lnTo>
                      <a:pt x="3202312" y="1807010"/>
                    </a:lnTo>
                    <a:lnTo>
                      <a:pt x="3204936" y="1807010"/>
                    </a:lnTo>
                    <a:lnTo>
                      <a:pt x="3207557" y="1807010"/>
                    </a:lnTo>
                    <a:cubicBezTo>
                      <a:pt x="3207557" y="1804389"/>
                      <a:pt x="3207557" y="1804389"/>
                      <a:pt x="3207557" y="1801765"/>
                    </a:cubicBezTo>
                    <a:cubicBezTo>
                      <a:pt x="3207557" y="1799143"/>
                      <a:pt x="3207557" y="1799143"/>
                      <a:pt x="3207557" y="1796519"/>
                    </a:cubicBezTo>
                    <a:lnTo>
                      <a:pt x="3218048" y="1804389"/>
                    </a:lnTo>
                    <a:lnTo>
                      <a:pt x="3223293" y="1801765"/>
                    </a:lnTo>
                    <a:lnTo>
                      <a:pt x="3225918" y="1807010"/>
                    </a:lnTo>
                    <a:cubicBezTo>
                      <a:pt x="3231163" y="1809634"/>
                      <a:pt x="3231163" y="1809634"/>
                      <a:pt x="3249520" y="1822746"/>
                    </a:cubicBezTo>
                    <a:lnTo>
                      <a:pt x="3257390" y="1825370"/>
                    </a:lnTo>
                    <a:lnTo>
                      <a:pt x="3260011" y="1822746"/>
                    </a:lnTo>
                    <a:lnTo>
                      <a:pt x="3270502" y="1820125"/>
                    </a:lnTo>
                    <a:cubicBezTo>
                      <a:pt x="3278371" y="1822746"/>
                      <a:pt x="3280993" y="1825370"/>
                      <a:pt x="3283617" y="1830616"/>
                    </a:cubicBezTo>
                    <a:lnTo>
                      <a:pt x="3299353" y="1822746"/>
                    </a:lnTo>
                    <a:lnTo>
                      <a:pt x="3307220" y="1809634"/>
                    </a:lnTo>
                    <a:cubicBezTo>
                      <a:pt x="3315089" y="1796519"/>
                      <a:pt x="3315089" y="1796519"/>
                      <a:pt x="3317711" y="1765047"/>
                    </a:cubicBezTo>
                    <a:lnTo>
                      <a:pt x="3320335" y="1749311"/>
                    </a:lnTo>
                    <a:lnTo>
                      <a:pt x="3309844" y="1751935"/>
                    </a:lnTo>
                    <a:lnTo>
                      <a:pt x="3320335" y="1736199"/>
                    </a:lnTo>
                    <a:lnTo>
                      <a:pt x="3320335" y="1730953"/>
                    </a:lnTo>
                    <a:cubicBezTo>
                      <a:pt x="3322956" y="1730953"/>
                      <a:pt x="3322956" y="1730953"/>
                      <a:pt x="3322956" y="1730953"/>
                    </a:cubicBezTo>
                    <a:cubicBezTo>
                      <a:pt x="3328201" y="1720463"/>
                      <a:pt x="3328201" y="1707348"/>
                      <a:pt x="3333447" y="1694236"/>
                    </a:cubicBezTo>
                    <a:lnTo>
                      <a:pt x="3336071" y="1675875"/>
                    </a:lnTo>
                    <a:cubicBezTo>
                      <a:pt x="3336071" y="1675875"/>
                      <a:pt x="3336071" y="1673254"/>
                      <a:pt x="3336071" y="1673254"/>
                    </a:cubicBezTo>
                    <a:lnTo>
                      <a:pt x="3338692" y="1670630"/>
                    </a:lnTo>
                    <a:lnTo>
                      <a:pt x="3343937" y="1662763"/>
                    </a:lnTo>
                    <a:cubicBezTo>
                      <a:pt x="3343937" y="1662763"/>
                      <a:pt x="3343937" y="1660139"/>
                      <a:pt x="3343937" y="1660139"/>
                    </a:cubicBezTo>
                    <a:lnTo>
                      <a:pt x="3341316" y="1652273"/>
                    </a:lnTo>
                    <a:lnTo>
                      <a:pt x="3338692" y="1649648"/>
                    </a:lnTo>
                    <a:lnTo>
                      <a:pt x="3338692" y="1647027"/>
                    </a:lnTo>
                    <a:cubicBezTo>
                      <a:pt x="3338692" y="1644403"/>
                      <a:pt x="3338692" y="1644403"/>
                      <a:pt x="3338692" y="1644403"/>
                    </a:cubicBezTo>
                    <a:cubicBezTo>
                      <a:pt x="3338692" y="1639158"/>
                      <a:pt x="3338692" y="1633912"/>
                      <a:pt x="3338692" y="1628667"/>
                    </a:cubicBezTo>
                    <a:cubicBezTo>
                      <a:pt x="3338692" y="1628667"/>
                      <a:pt x="3338692" y="1626046"/>
                      <a:pt x="3338692" y="1626046"/>
                    </a:cubicBezTo>
                    <a:lnTo>
                      <a:pt x="3336071" y="1623422"/>
                    </a:lnTo>
                    <a:cubicBezTo>
                      <a:pt x="3336071" y="1620800"/>
                      <a:pt x="3336071" y="1620800"/>
                      <a:pt x="3336071" y="1618176"/>
                    </a:cubicBezTo>
                    <a:lnTo>
                      <a:pt x="3333447" y="1591949"/>
                    </a:lnTo>
                    <a:lnTo>
                      <a:pt x="3328201" y="1578837"/>
                    </a:lnTo>
                    <a:lnTo>
                      <a:pt x="3328201" y="1576213"/>
                    </a:lnTo>
                    <a:cubicBezTo>
                      <a:pt x="3330825" y="1573592"/>
                      <a:pt x="3330825" y="1568346"/>
                      <a:pt x="3330825" y="1565722"/>
                    </a:cubicBezTo>
                    <a:cubicBezTo>
                      <a:pt x="3330825" y="1565722"/>
                      <a:pt x="3328201" y="1568346"/>
                      <a:pt x="3328201" y="1568346"/>
                    </a:cubicBezTo>
                    <a:lnTo>
                      <a:pt x="3317711" y="1573592"/>
                    </a:lnTo>
                    <a:cubicBezTo>
                      <a:pt x="3315089" y="1573592"/>
                      <a:pt x="3315089" y="1573592"/>
                      <a:pt x="3315089" y="1573592"/>
                    </a:cubicBezTo>
                    <a:cubicBezTo>
                      <a:pt x="3309844" y="1570968"/>
                      <a:pt x="3307220" y="1570968"/>
                      <a:pt x="3299353" y="1565722"/>
                    </a:cubicBezTo>
                    <a:cubicBezTo>
                      <a:pt x="3296729" y="1565722"/>
                      <a:pt x="3294108" y="1565722"/>
                      <a:pt x="3291484" y="1565722"/>
                    </a:cubicBezTo>
                    <a:cubicBezTo>
                      <a:pt x="3291484" y="1565722"/>
                      <a:pt x="3294108" y="1563101"/>
                      <a:pt x="3294108" y="1563101"/>
                    </a:cubicBezTo>
                    <a:cubicBezTo>
                      <a:pt x="3294108" y="1563101"/>
                      <a:pt x="3291484" y="1560477"/>
                      <a:pt x="3291484" y="1560477"/>
                    </a:cubicBezTo>
                    <a:lnTo>
                      <a:pt x="3288862" y="1560477"/>
                    </a:lnTo>
                    <a:lnTo>
                      <a:pt x="3280993" y="1568346"/>
                    </a:lnTo>
                    <a:lnTo>
                      <a:pt x="3273126" y="1586704"/>
                    </a:lnTo>
                    <a:lnTo>
                      <a:pt x="3267881" y="1594573"/>
                    </a:lnTo>
                    <a:lnTo>
                      <a:pt x="3262635" y="1589328"/>
                    </a:lnTo>
                    <a:lnTo>
                      <a:pt x="3257390" y="1591949"/>
                    </a:lnTo>
                    <a:lnTo>
                      <a:pt x="3254766" y="1591949"/>
                    </a:lnTo>
                    <a:lnTo>
                      <a:pt x="3236408" y="1594573"/>
                    </a:lnTo>
                    <a:lnTo>
                      <a:pt x="3223293" y="1597195"/>
                    </a:lnTo>
                    <a:cubicBezTo>
                      <a:pt x="3194445" y="1591949"/>
                      <a:pt x="3178709" y="1565722"/>
                      <a:pt x="3149858" y="1560477"/>
                    </a:cubicBezTo>
                    <a:lnTo>
                      <a:pt x="3141991" y="1557856"/>
                    </a:lnTo>
                    <a:lnTo>
                      <a:pt x="3139367" y="1591949"/>
                    </a:lnTo>
                    <a:lnTo>
                      <a:pt x="3128876" y="1586704"/>
                    </a:lnTo>
                    <a:lnTo>
                      <a:pt x="3123631" y="1584083"/>
                    </a:lnTo>
                    <a:lnTo>
                      <a:pt x="3107895" y="1591949"/>
                    </a:lnTo>
                    <a:cubicBezTo>
                      <a:pt x="3107895" y="1591949"/>
                      <a:pt x="3105274" y="1591949"/>
                      <a:pt x="3105274" y="1591949"/>
                    </a:cubicBezTo>
                    <a:cubicBezTo>
                      <a:pt x="3097404" y="1591949"/>
                      <a:pt x="3089537" y="1589328"/>
                      <a:pt x="3081668" y="1584083"/>
                    </a:cubicBezTo>
                    <a:lnTo>
                      <a:pt x="3079047" y="1581458"/>
                    </a:lnTo>
                    <a:lnTo>
                      <a:pt x="3071177" y="1570968"/>
                    </a:lnTo>
                    <a:lnTo>
                      <a:pt x="3063310" y="1565722"/>
                    </a:lnTo>
                    <a:lnTo>
                      <a:pt x="3055441" y="1560477"/>
                    </a:lnTo>
                    <a:lnTo>
                      <a:pt x="3052820" y="1570968"/>
                    </a:lnTo>
                    <a:lnTo>
                      <a:pt x="3050196" y="1586704"/>
                    </a:lnTo>
                    <a:lnTo>
                      <a:pt x="3047574" y="1591949"/>
                    </a:lnTo>
                    <a:lnTo>
                      <a:pt x="3042329" y="1594573"/>
                    </a:lnTo>
                    <a:lnTo>
                      <a:pt x="3039705" y="1597195"/>
                    </a:lnTo>
                    <a:lnTo>
                      <a:pt x="3031838" y="1602440"/>
                    </a:lnTo>
                    <a:lnTo>
                      <a:pt x="3021347" y="1597195"/>
                    </a:lnTo>
                    <a:lnTo>
                      <a:pt x="3018723" y="1591949"/>
                    </a:lnTo>
                    <a:lnTo>
                      <a:pt x="3018723" y="1573592"/>
                    </a:lnTo>
                    <a:lnTo>
                      <a:pt x="3026593" y="1565722"/>
                    </a:lnTo>
                    <a:lnTo>
                      <a:pt x="3026593" y="1563101"/>
                    </a:lnTo>
                    <a:lnTo>
                      <a:pt x="3018723" y="1565722"/>
                    </a:lnTo>
                    <a:lnTo>
                      <a:pt x="3018723" y="1573592"/>
                    </a:lnTo>
                    <a:lnTo>
                      <a:pt x="3017413" y="1574902"/>
                    </a:lnTo>
                    <a:cubicBezTo>
                      <a:pt x="3016102" y="1578181"/>
                      <a:pt x="3016102" y="1581460"/>
                      <a:pt x="3016102" y="1584083"/>
                    </a:cubicBezTo>
                    <a:lnTo>
                      <a:pt x="3018723" y="1591949"/>
                    </a:lnTo>
                    <a:lnTo>
                      <a:pt x="3018723" y="1599819"/>
                    </a:lnTo>
                    <a:lnTo>
                      <a:pt x="3016102" y="1683745"/>
                    </a:lnTo>
                    <a:lnTo>
                      <a:pt x="3000366" y="1623422"/>
                    </a:lnTo>
                    <a:lnTo>
                      <a:pt x="2997742" y="1612931"/>
                    </a:lnTo>
                    <a:lnTo>
                      <a:pt x="3000366" y="1599819"/>
                    </a:lnTo>
                    <a:lnTo>
                      <a:pt x="3000366" y="1597195"/>
                    </a:lnTo>
                    <a:lnTo>
                      <a:pt x="3013478" y="1560477"/>
                    </a:lnTo>
                    <a:lnTo>
                      <a:pt x="3013478" y="1557856"/>
                    </a:lnTo>
                    <a:lnTo>
                      <a:pt x="3002987" y="1565722"/>
                    </a:lnTo>
                    <a:lnTo>
                      <a:pt x="2992496" y="1549986"/>
                    </a:lnTo>
                    <a:lnTo>
                      <a:pt x="2997742" y="1544741"/>
                    </a:lnTo>
                    <a:lnTo>
                      <a:pt x="2989875" y="1539495"/>
                    </a:lnTo>
                    <a:lnTo>
                      <a:pt x="2987251" y="1544741"/>
                    </a:lnTo>
                    <a:lnTo>
                      <a:pt x="2984629" y="1542119"/>
                    </a:lnTo>
                    <a:lnTo>
                      <a:pt x="2989875" y="1534250"/>
                    </a:lnTo>
                    <a:lnTo>
                      <a:pt x="2995120" y="1526383"/>
                    </a:lnTo>
                    <a:lnTo>
                      <a:pt x="2997742" y="1529005"/>
                    </a:lnTo>
                    <a:lnTo>
                      <a:pt x="2992496" y="1536874"/>
                    </a:lnTo>
                    <a:lnTo>
                      <a:pt x="2997742" y="1539495"/>
                    </a:lnTo>
                    <a:lnTo>
                      <a:pt x="2997742" y="1536874"/>
                    </a:lnTo>
                    <a:lnTo>
                      <a:pt x="3002987" y="1529005"/>
                    </a:lnTo>
                    <a:lnTo>
                      <a:pt x="3000366" y="1526383"/>
                    </a:lnTo>
                    <a:lnTo>
                      <a:pt x="2997742" y="1521138"/>
                    </a:lnTo>
                    <a:lnTo>
                      <a:pt x="2995120" y="1518514"/>
                    </a:lnTo>
                    <a:cubicBezTo>
                      <a:pt x="2995120" y="1518514"/>
                      <a:pt x="2992496" y="1518514"/>
                      <a:pt x="2992496" y="1518514"/>
                    </a:cubicBezTo>
                    <a:lnTo>
                      <a:pt x="2992496" y="1521138"/>
                    </a:lnTo>
                    <a:cubicBezTo>
                      <a:pt x="2992496" y="1521138"/>
                      <a:pt x="2992496" y="1523759"/>
                      <a:pt x="2992496" y="1526383"/>
                    </a:cubicBezTo>
                    <a:lnTo>
                      <a:pt x="2989875" y="1521138"/>
                    </a:lnTo>
                    <a:lnTo>
                      <a:pt x="2987251" y="1518514"/>
                    </a:lnTo>
                    <a:cubicBezTo>
                      <a:pt x="2982005" y="1518514"/>
                      <a:pt x="2976760" y="1518514"/>
                      <a:pt x="2971515" y="1518514"/>
                    </a:cubicBezTo>
                    <a:lnTo>
                      <a:pt x="2963648" y="1523759"/>
                    </a:lnTo>
                    <a:lnTo>
                      <a:pt x="2953157" y="1531629"/>
                    </a:lnTo>
                    <a:lnTo>
                      <a:pt x="2953157" y="1536874"/>
                    </a:lnTo>
                    <a:lnTo>
                      <a:pt x="2950533" y="1544741"/>
                    </a:lnTo>
                    <a:lnTo>
                      <a:pt x="2961024" y="1539495"/>
                    </a:lnTo>
                    <a:lnTo>
                      <a:pt x="2963648" y="1547365"/>
                    </a:lnTo>
                    <a:lnTo>
                      <a:pt x="2968893" y="1555232"/>
                    </a:lnTo>
                    <a:lnTo>
                      <a:pt x="2958403" y="1563101"/>
                    </a:lnTo>
                    <a:lnTo>
                      <a:pt x="2953157" y="1555232"/>
                    </a:lnTo>
                    <a:lnTo>
                      <a:pt x="2947912" y="1547365"/>
                    </a:lnTo>
                    <a:lnTo>
                      <a:pt x="2940042" y="1576213"/>
                    </a:lnTo>
                    <a:lnTo>
                      <a:pt x="2934797" y="1563101"/>
                    </a:lnTo>
                    <a:lnTo>
                      <a:pt x="2929551" y="1568346"/>
                    </a:lnTo>
                    <a:lnTo>
                      <a:pt x="2924306" y="1565722"/>
                    </a:lnTo>
                    <a:lnTo>
                      <a:pt x="2929551" y="1557856"/>
                    </a:lnTo>
                    <a:lnTo>
                      <a:pt x="2926930" y="1549986"/>
                    </a:lnTo>
                    <a:lnTo>
                      <a:pt x="2919061" y="1555232"/>
                    </a:lnTo>
                    <a:lnTo>
                      <a:pt x="2921685" y="1555232"/>
                    </a:lnTo>
                    <a:lnTo>
                      <a:pt x="2913815" y="1570968"/>
                    </a:lnTo>
                    <a:lnTo>
                      <a:pt x="2908570" y="1568346"/>
                    </a:lnTo>
                    <a:lnTo>
                      <a:pt x="2913815" y="1557856"/>
                    </a:lnTo>
                    <a:lnTo>
                      <a:pt x="2905949" y="1563101"/>
                    </a:lnTo>
                    <a:lnTo>
                      <a:pt x="2884967" y="1576213"/>
                    </a:lnTo>
                    <a:cubicBezTo>
                      <a:pt x="2884967" y="1570968"/>
                      <a:pt x="2884967" y="1565722"/>
                      <a:pt x="2884967" y="1560477"/>
                    </a:cubicBezTo>
                    <a:cubicBezTo>
                      <a:pt x="2884967" y="1557856"/>
                      <a:pt x="2884967" y="1557856"/>
                      <a:pt x="2884967" y="1555232"/>
                    </a:cubicBezTo>
                    <a:cubicBezTo>
                      <a:pt x="2884967" y="1552610"/>
                      <a:pt x="2884967" y="1549986"/>
                      <a:pt x="2884967" y="1547365"/>
                    </a:cubicBezTo>
                    <a:lnTo>
                      <a:pt x="2892834" y="1547365"/>
                    </a:lnTo>
                    <a:lnTo>
                      <a:pt x="2903325" y="1547365"/>
                    </a:lnTo>
                    <a:lnTo>
                      <a:pt x="2905949" y="1534250"/>
                    </a:lnTo>
                    <a:lnTo>
                      <a:pt x="2908570" y="1539495"/>
                    </a:lnTo>
                    <a:lnTo>
                      <a:pt x="2908570" y="1531629"/>
                    </a:lnTo>
                    <a:lnTo>
                      <a:pt x="2913815" y="1531629"/>
                    </a:lnTo>
                    <a:lnTo>
                      <a:pt x="2913815" y="1529005"/>
                    </a:lnTo>
                    <a:lnTo>
                      <a:pt x="2921685" y="1526383"/>
                    </a:lnTo>
                    <a:lnTo>
                      <a:pt x="2926930" y="1521138"/>
                    </a:lnTo>
                    <a:lnTo>
                      <a:pt x="2916439" y="1513268"/>
                    </a:lnTo>
                    <a:lnTo>
                      <a:pt x="2913815" y="1518514"/>
                    </a:lnTo>
                    <a:lnTo>
                      <a:pt x="2911194" y="1515892"/>
                    </a:lnTo>
                    <a:lnTo>
                      <a:pt x="2908570" y="1518514"/>
                    </a:lnTo>
                    <a:lnTo>
                      <a:pt x="2900703" y="1510647"/>
                    </a:lnTo>
                    <a:lnTo>
                      <a:pt x="2890212" y="1497532"/>
                    </a:lnTo>
                    <a:cubicBezTo>
                      <a:pt x="2882343" y="1494911"/>
                      <a:pt x="2882343" y="1494911"/>
                      <a:pt x="2877098" y="1492287"/>
                    </a:cubicBezTo>
                    <a:cubicBezTo>
                      <a:pt x="2877098" y="1492287"/>
                      <a:pt x="2879722" y="1494911"/>
                      <a:pt x="2879722" y="1494911"/>
                    </a:cubicBezTo>
                    <a:lnTo>
                      <a:pt x="2879722" y="1502778"/>
                    </a:lnTo>
                    <a:lnTo>
                      <a:pt x="2892834" y="1508023"/>
                    </a:lnTo>
                    <a:lnTo>
                      <a:pt x="2890212" y="1515892"/>
                    </a:lnTo>
                    <a:lnTo>
                      <a:pt x="2882343" y="1510647"/>
                    </a:lnTo>
                    <a:lnTo>
                      <a:pt x="2882343" y="1523759"/>
                    </a:lnTo>
                    <a:cubicBezTo>
                      <a:pt x="2871852" y="1513268"/>
                      <a:pt x="2871852" y="1513268"/>
                      <a:pt x="2856116" y="1500156"/>
                    </a:cubicBezTo>
                    <a:lnTo>
                      <a:pt x="2853495" y="1500156"/>
                    </a:lnTo>
                    <a:lnTo>
                      <a:pt x="2863985" y="1518514"/>
                    </a:lnTo>
                    <a:lnTo>
                      <a:pt x="2856116" y="1523759"/>
                    </a:lnTo>
                    <a:lnTo>
                      <a:pt x="2843004" y="1534250"/>
                    </a:lnTo>
                    <a:lnTo>
                      <a:pt x="2843004" y="1536874"/>
                    </a:lnTo>
                    <a:lnTo>
                      <a:pt x="2845625" y="1552610"/>
                    </a:lnTo>
                    <a:lnTo>
                      <a:pt x="2858740" y="1584083"/>
                    </a:lnTo>
                    <a:lnTo>
                      <a:pt x="2861361" y="1568346"/>
                    </a:lnTo>
                    <a:lnTo>
                      <a:pt x="2871852" y="1602440"/>
                    </a:lnTo>
                    <a:lnTo>
                      <a:pt x="2879722" y="1602440"/>
                    </a:lnTo>
                    <a:lnTo>
                      <a:pt x="2966269" y="1591949"/>
                    </a:lnTo>
                    <a:cubicBezTo>
                      <a:pt x="2947912" y="1599819"/>
                      <a:pt x="2926930" y="1607685"/>
                      <a:pt x="2911194" y="1612931"/>
                    </a:cubicBezTo>
                    <a:cubicBezTo>
                      <a:pt x="2919061" y="1615555"/>
                      <a:pt x="2924306" y="1618176"/>
                      <a:pt x="2932176" y="1618176"/>
                    </a:cubicBezTo>
                    <a:cubicBezTo>
                      <a:pt x="2934797" y="1618176"/>
                      <a:pt x="2934797" y="1618176"/>
                      <a:pt x="2934797" y="1618176"/>
                    </a:cubicBezTo>
                    <a:lnTo>
                      <a:pt x="2947912" y="1620800"/>
                    </a:lnTo>
                    <a:lnTo>
                      <a:pt x="2947912" y="1623422"/>
                    </a:lnTo>
                    <a:lnTo>
                      <a:pt x="2966269" y="1618176"/>
                    </a:lnTo>
                    <a:lnTo>
                      <a:pt x="2968893" y="1626046"/>
                    </a:lnTo>
                    <a:lnTo>
                      <a:pt x="2974139" y="1644403"/>
                    </a:lnTo>
                    <a:lnTo>
                      <a:pt x="2966269" y="1647027"/>
                    </a:lnTo>
                    <a:lnTo>
                      <a:pt x="2955778" y="1649648"/>
                    </a:lnTo>
                    <a:cubicBezTo>
                      <a:pt x="2955778" y="1649648"/>
                      <a:pt x="2953157" y="1649648"/>
                      <a:pt x="2953157" y="1649648"/>
                    </a:cubicBezTo>
                    <a:cubicBezTo>
                      <a:pt x="2942666" y="1652273"/>
                      <a:pt x="2934797" y="1652273"/>
                      <a:pt x="2921685" y="1654894"/>
                    </a:cubicBezTo>
                    <a:cubicBezTo>
                      <a:pt x="2919061" y="1654894"/>
                      <a:pt x="2919061" y="1654894"/>
                      <a:pt x="2919061" y="1654894"/>
                    </a:cubicBezTo>
                    <a:cubicBezTo>
                      <a:pt x="2913815" y="1654894"/>
                      <a:pt x="2905949" y="1654894"/>
                      <a:pt x="2900703" y="1654894"/>
                    </a:cubicBezTo>
                    <a:lnTo>
                      <a:pt x="2898079" y="1652273"/>
                    </a:lnTo>
                    <a:cubicBezTo>
                      <a:pt x="2895458" y="1647027"/>
                      <a:pt x="2895458" y="1647027"/>
                      <a:pt x="2877098" y="1644403"/>
                    </a:cubicBezTo>
                    <a:lnTo>
                      <a:pt x="2848249" y="1641782"/>
                    </a:lnTo>
                    <a:lnTo>
                      <a:pt x="2848249" y="1633912"/>
                    </a:lnTo>
                    <a:lnTo>
                      <a:pt x="2845625" y="1599819"/>
                    </a:lnTo>
                    <a:lnTo>
                      <a:pt x="2853495" y="1605064"/>
                    </a:lnTo>
                    <a:lnTo>
                      <a:pt x="2853495" y="1602440"/>
                    </a:lnTo>
                    <a:lnTo>
                      <a:pt x="2840380" y="1589328"/>
                    </a:lnTo>
                    <a:lnTo>
                      <a:pt x="2837758" y="1594573"/>
                    </a:lnTo>
                    <a:lnTo>
                      <a:pt x="2829889" y="1597195"/>
                    </a:lnTo>
                    <a:lnTo>
                      <a:pt x="2827268" y="1597195"/>
                    </a:lnTo>
                    <a:lnTo>
                      <a:pt x="2840380" y="1639158"/>
                    </a:lnTo>
                    <a:lnTo>
                      <a:pt x="2803662" y="1578837"/>
                    </a:lnTo>
                    <a:lnTo>
                      <a:pt x="2795795" y="1565722"/>
                    </a:lnTo>
                    <a:lnTo>
                      <a:pt x="2793171" y="1568346"/>
                    </a:lnTo>
                    <a:cubicBezTo>
                      <a:pt x="2782680" y="1565722"/>
                      <a:pt x="2766944" y="1563101"/>
                      <a:pt x="2766944" y="1539495"/>
                    </a:cubicBezTo>
                    <a:lnTo>
                      <a:pt x="2769568" y="1531629"/>
                    </a:lnTo>
                    <a:lnTo>
                      <a:pt x="2769568" y="1529005"/>
                    </a:lnTo>
                    <a:lnTo>
                      <a:pt x="2764323" y="1521138"/>
                    </a:lnTo>
                    <a:lnTo>
                      <a:pt x="2756454" y="1513268"/>
                    </a:lnTo>
                    <a:lnTo>
                      <a:pt x="2753832" y="1518514"/>
                    </a:lnTo>
                    <a:lnTo>
                      <a:pt x="2745963" y="1529005"/>
                    </a:lnTo>
                    <a:lnTo>
                      <a:pt x="2740717" y="1518514"/>
                    </a:lnTo>
                    <a:lnTo>
                      <a:pt x="2732851" y="1508023"/>
                    </a:lnTo>
                    <a:lnTo>
                      <a:pt x="2727605" y="1500156"/>
                    </a:lnTo>
                    <a:lnTo>
                      <a:pt x="2724981" y="1500156"/>
                    </a:lnTo>
                    <a:lnTo>
                      <a:pt x="2722360" y="1492287"/>
                    </a:lnTo>
                    <a:lnTo>
                      <a:pt x="2719736" y="1484420"/>
                    </a:lnTo>
                    <a:lnTo>
                      <a:pt x="2724981" y="1473929"/>
                    </a:lnTo>
                    <a:lnTo>
                      <a:pt x="2724981" y="1471305"/>
                    </a:lnTo>
                    <a:cubicBezTo>
                      <a:pt x="2727605" y="1460815"/>
                      <a:pt x="2727605" y="1452948"/>
                      <a:pt x="2727605" y="1442457"/>
                    </a:cubicBezTo>
                    <a:lnTo>
                      <a:pt x="2719736" y="1437212"/>
                    </a:lnTo>
                    <a:cubicBezTo>
                      <a:pt x="2706624" y="1434588"/>
                      <a:pt x="2696133" y="1421475"/>
                      <a:pt x="2696133" y="1408360"/>
                    </a:cubicBezTo>
                    <a:cubicBezTo>
                      <a:pt x="2696133" y="1403115"/>
                      <a:pt x="2696133" y="1400494"/>
                      <a:pt x="2696133" y="1397870"/>
                    </a:cubicBezTo>
                    <a:cubicBezTo>
                      <a:pt x="2696133" y="1397870"/>
                      <a:pt x="2698754" y="1397870"/>
                      <a:pt x="2698754" y="1397870"/>
                    </a:cubicBezTo>
                    <a:lnTo>
                      <a:pt x="2693018" y="1392133"/>
                    </a:lnTo>
                    <a:lnTo>
                      <a:pt x="2691829" y="1384593"/>
                    </a:lnTo>
                    <a:cubicBezTo>
                      <a:pt x="2690313" y="1380659"/>
                      <a:pt x="2687444" y="1376233"/>
                      <a:pt x="2682035" y="1370987"/>
                    </a:cubicBezTo>
                    <a:lnTo>
                      <a:pt x="2676496" y="1366890"/>
                    </a:lnTo>
                    <a:lnTo>
                      <a:pt x="2654170" y="1329679"/>
                    </a:lnTo>
                    <a:lnTo>
                      <a:pt x="2685642" y="1358531"/>
                    </a:lnTo>
                    <a:lnTo>
                      <a:pt x="2688263" y="1350661"/>
                    </a:lnTo>
                    <a:lnTo>
                      <a:pt x="2693509" y="1337549"/>
                    </a:lnTo>
                    <a:lnTo>
                      <a:pt x="2690887" y="1329679"/>
                    </a:lnTo>
                    <a:lnTo>
                      <a:pt x="2693509" y="1327058"/>
                    </a:lnTo>
                    <a:lnTo>
                      <a:pt x="2696133" y="1319189"/>
                    </a:lnTo>
                    <a:lnTo>
                      <a:pt x="2693509" y="1321813"/>
                    </a:lnTo>
                    <a:lnTo>
                      <a:pt x="2690887" y="1313943"/>
                    </a:lnTo>
                    <a:lnTo>
                      <a:pt x="2677773" y="1300831"/>
                    </a:lnTo>
                    <a:lnTo>
                      <a:pt x="2672527" y="1298207"/>
                    </a:lnTo>
                    <a:lnTo>
                      <a:pt x="2662036" y="1290340"/>
                    </a:lnTo>
                    <a:lnTo>
                      <a:pt x="2643679" y="1277246"/>
                    </a:lnTo>
                    <a:lnTo>
                      <a:pt x="2641055" y="1274625"/>
                    </a:lnTo>
                    <a:lnTo>
                      <a:pt x="2641055" y="1279850"/>
                    </a:lnTo>
                    <a:lnTo>
                      <a:pt x="2630564" y="1277246"/>
                    </a:lnTo>
                    <a:lnTo>
                      <a:pt x="2633188" y="1272001"/>
                    </a:lnTo>
                    <a:lnTo>
                      <a:pt x="2627943" y="1269379"/>
                    </a:lnTo>
                    <a:lnTo>
                      <a:pt x="2614828" y="1269379"/>
                    </a:lnTo>
                    <a:lnTo>
                      <a:pt x="2606961" y="1269379"/>
                    </a:lnTo>
                    <a:lnTo>
                      <a:pt x="2609583" y="1258889"/>
                    </a:lnTo>
                    <a:cubicBezTo>
                      <a:pt x="2609583" y="1258889"/>
                      <a:pt x="2612207" y="1258889"/>
                      <a:pt x="2612207" y="1258889"/>
                    </a:cubicBezTo>
                    <a:cubicBezTo>
                      <a:pt x="2609583" y="1258889"/>
                      <a:pt x="2604337" y="1256265"/>
                      <a:pt x="2601716" y="1256265"/>
                    </a:cubicBezTo>
                    <a:lnTo>
                      <a:pt x="2580734" y="1248398"/>
                    </a:lnTo>
                    <a:lnTo>
                      <a:pt x="2596470" y="1243153"/>
                    </a:lnTo>
                    <a:lnTo>
                      <a:pt x="2593846" y="1240528"/>
                    </a:lnTo>
                    <a:lnTo>
                      <a:pt x="2583356" y="1235283"/>
                    </a:lnTo>
                    <a:lnTo>
                      <a:pt x="2580734" y="1232662"/>
                    </a:lnTo>
                    <a:lnTo>
                      <a:pt x="2578110" y="1230038"/>
                    </a:lnTo>
                    <a:lnTo>
                      <a:pt x="2575489" y="1232662"/>
                    </a:lnTo>
                    <a:lnTo>
                      <a:pt x="2572865" y="1230038"/>
                    </a:lnTo>
                    <a:lnTo>
                      <a:pt x="2575489" y="1227417"/>
                    </a:lnTo>
                    <a:lnTo>
                      <a:pt x="2570243" y="1224793"/>
                    </a:lnTo>
                    <a:lnTo>
                      <a:pt x="2567619" y="1227417"/>
                    </a:lnTo>
                    <a:lnTo>
                      <a:pt x="2562374" y="1222171"/>
                    </a:lnTo>
                    <a:lnTo>
                      <a:pt x="2567619" y="1216926"/>
                    </a:lnTo>
                    <a:cubicBezTo>
                      <a:pt x="2564998" y="1216926"/>
                      <a:pt x="2564998" y="1214302"/>
                      <a:pt x="2564998" y="1214302"/>
                    </a:cubicBezTo>
                    <a:lnTo>
                      <a:pt x="2564998" y="1216926"/>
                    </a:lnTo>
                    <a:lnTo>
                      <a:pt x="2562374" y="1219547"/>
                    </a:lnTo>
                    <a:lnTo>
                      <a:pt x="2557129" y="1214302"/>
                    </a:lnTo>
                    <a:lnTo>
                      <a:pt x="2554507" y="1211680"/>
                    </a:lnTo>
                    <a:lnTo>
                      <a:pt x="2559753" y="1203810"/>
                    </a:lnTo>
                    <a:cubicBezTo>
                      <a:pt x="2559753" y="1203810"/>
                      <a:pt x="2559753" y="1201190"/>
                      <a:pt x="2559753" y="1201190"/>
                    </a:cubicBezTo>
                    <a:lnTo>
                      <a:pt x="2554507" y="1209056"/>
                    </a:lnTo>
                    <a:lnTo>
                      <a:pt x="2551883" y="1206435"/>
                    </a:lnTo>
                    <a:lnTo>
                      <a:pt x="2557129" y="1201190"/>
                    </a:lnTo>
                    <a:lnTo>
                      <a:pt x="2559753" y="1198566"/>
                    </a:lnTo>
                    <a:cubicBezTo>
                      <a:pt x="2557129" y="1193320"/>
                      <a:pt x="2557129" y="1190700"/>
                      <a:pt x="2554507" y="1188076"/>
                    </a:cubicBezTo>
                    <a:lnTo>
                      <a:pt x="2551883" y="1190700"/>
                    </a:lnTo>
                    <a:lnTo>
                      <a:pt x="2544016" y="1195944"/>
                    </a:lnTo>
                    <a:lnTo>
                      <a:pt x="2538771" y="1188076"/>
                    </a:lnTo>
                    <a:lnTo>
                      <a:pt x="2544016" y="1185454"/>
                    </a:lnTo>
                    <a:lnTo>
                      <a:pt x="2541392" y="1177585"/>
                    </a:lnTo>
                    <a:lnTo>
                      <a:pt x="2528280" y="1198566"/>
                    </a:lnTo>
                    <a:lnTo>
                      <a:pt x="2523035" y="1180209"/>
                    </a:lnTo>
                    <a:lnTo>
                      <a:pt x="2520411" y="1164472"/>
                    </a:lnTo>
                    <a:lnTo>
                      <a:pt x="2517790" y="1153981"/>
                    </a:lnTo>
                    <a:lnTo>
                      <a:pt x="2509920" y="1153981"/>
                    </a:lnTo>
                    <a:lnTo>
                      <a:pt x="2512544" y="1148736"/>
                    </a:lnTo>
                    <a:close/>
                    <a:moveTo>
                      <a:pt x="553410" y="1143469"/>
                    </a:moveTo>
                    <a:lnTo>
                      <a:pt x="545522" y="1153986"/>
                    </a:lnTo>
                    <a:cubicBezTo>
                      <a:pt x="548144" y="1151365"/>
                      <a:pt x="550767" y="1146118"/>
                      <a:pt x="553389" y="1143494"/>
                    </a:cubicBezTo>
                    <a:close/>
                    <a:moveTo>
                      <a:pt x="563880" y="1130383"/>
                    </a:moveTo>
                    <a:lnTo>
                      <a:pt x="553410" y="1143469"/>
                    </a:lnTo>
                    <a:lnTo>
                      <a:pt x="561258" y="1133003"/>
                    </a:lnTo>
                    <a:close/>
                    <a:moveTo>
                      <a:pt x="3774060" y="1119883"/>
                    </a:moveTo>
                    <a:cubicBezTo>
                      <a:pt x="3760948" y="1125130"/>
                      <a:pt x="3760948" y="1125130"/>
                      <a:pt x="3739963" y="1122509"/>
                    </a:cubicBezTo>
                    <a:cubicBezTo>
                      <a:pt x="3747833" y="1122509"/>
                      <a:pt x="3755702" y="1125130"/>
                      <a:pt x="3763569" y="1125130"/>
                    </a:cubicBezTo>
                    <a:close/>
                    <a:moveTo>
                      <a:pt x="577638" y="1114659"/>
                    </a:moveTo>
                    <a:lnTo>
                      <a:pt x="571749" y="1122513"/>
                    </a:lnTo>
                    <a:lnTo>
                      <a:pt x="563880" y="1130383"/>
                    </a:lnTo>
                    <a:close/>
                    <a:moveTo>
                      <a:pt x="3100028" y="1112017"/>
                    </a:moveTo>
                    <a:lnTo>
                      <a:pt x="3094783" y="1117262"/>
                    </a:lnTo>
                    <a:lnTo>
                      <a:pt x="3089537" y="1127754"/>
                    </a:lnTo>
                    <a:lnTo>
                      <a:pt x="3089537" y="1130375"/>
                    </a:lnTo>
                    <a:lnTo>
                      <a:pt x="3086913" y="1135621"/>
                    </a:lnTo>
                    <a:cubicBezTo>
                      <a:pt x="3084292" y="1140866"/>
                      <a:pt x="3081668" y="1143490"/>
                      <a:pt x="3079047" y="1148736"/>
                    </a:cubicBezTo>
                    <a:lnTo>
                      <a:pt x="3068556" y="1156604"/>
                    </a:lnTo>
                    <a:cubicBezTo>
                      <a:pt x="3068556" y="1156604"/>
                      <a:pt x="3068556" y="1159227"/>
                      <a:pt x="3068556" y="1159227"/>
                    </a:cubicBezTo>
                    <a:cubicBezTo>
                      <a:pt x="3068556" y="1161848"/>
                      <a:pt x="3068556" y="1161848"/>
                      <a:pt x="3068556" y="1161848"/>
                    </a:cubicBezTo>
                    <a:cubicBezTo>
                      <a:pt x="3068556" y="1164472"/>
                      <a:pt x="3068556" y="1164472"/>
                      <a:pt x="3068556" y="1167093"/>
                    </a:cubicBezTo>
                    <a:cubicBezTo>
                      <a:pt x="3068556" y="1169718"/>
                      <a:pt x="3068556" y="1172339"/>
                      <a:pt x="3068556" y="1174963"/>
                    </a:cubicBezTo>
                    <a:cubicBezTo>
                      <a:pt x="3065932" y="1195944"/>
                      <a:pt x="3052820" y="1198566"/>
                      <a:pt x="3047574" y="1198566"/>
                    </a:cubicBezTo>
                    <a:lnTo>
                      <a:pt x="3044950" y="1201190"/>
                    </a:lnTo>
                    <a:cubicBezTo>
                      <a:pt x="3044950" y="1203810"/>
                      <a:pt x="3039705" y="1209056"/>
                      <a:pt x="3039705" y="1214302"/>
                    </a:cubicBezTo>
                    <a:cubicBezTo>
                      <a:pt x="3039705" y="1216926"/>
                      <a:pt x="3042329" y="1222171"/>
                      <a:pt x="3042329" y="1227417"/>
                    </a:cubicBezTo>
                    <a:lnTo>
                      <a:pt x="3039705" y="1235283"/>
                    </a:lnTo>
                    <a:cubicBezTo>
                      <a:pt x="3039705" y="1237908"/>
                      <a:pt x="3039705" y="1240528"/>
                      <a:pt x="3039705" y="1243153"/>
                    </a:cubicBezTo>
                    <a:lnTo>
                      <a:pt x="3037083" y="1253644"/>
                    </a:lnTo>
                    <a:lnTo>
                      <a:pt x="3026593" y="1258889"/>
                    </a:lnTo>
                    <a:lnTo>
                      <a:pt x="3023969" y="1261510"/>
                    </a:lnTo>
                    <a:lnTo>
                      <a:pt x="3021347" y="1266755"/>
                    </a:lnTo>
                    <a:lnTo>
                      <a:pt x="3021347" y="1272001"/>
                    </a:lnTo>
                    <a:lnTo>
                      <a:pt x="3018723" y="1285095"/>
                    </a:lnTo>
                    <a:cubicBezTo>
                      <a:pt x="3018723" y="1285095"/>
                      <a:pt x="3016102" y="1287716"/>
                      <a:pt x="3016102" y="1290340"/>
                    </a:cubicBezTo>
                    <a:lnTo>
                      <a:pt x="3023969" y="1300831"/>
                    </a:lnTo>
                    <a:lnTo>
                      <a:pt x="3026593" y="1306077"/>
                    </a:lnTo>
                    <a:lnTo>
                      <a:pt x="3029214" y="1306077"/>
                    </a:lnTo>
                    <a:lnTo>
                      <a:pt x="3029214" y="1311322"/>
                    </a:lnTo>
                    <a:cubicBezTo>
                      <a:pt x="3029214" y="1316567"/>
                      <a:pt x="3034459" y="1327058"/>
                      <a:pt x="3060686" y="1334925"/>
                    </a:cubicBezTo>
                    <a:lnTo>
                      <a:pt x="3065932" y="1337549"/>
                    </a:lnTo>
                    <a:lnTo>
                      <a:pt x="3071177" y="1334925"/>
                    </a:lnTo>
                    <a:cubicBezTo>
                      <a:pt x="3076422" y="1334925"/>
                      <a:pt x="3084292" y="1337549"/>
                      <a:pt x="3092159" y="1337549"/>
                    </a:cubicBezTo>
                    <a:lnTo>
                      <a:pt x="3094783" y="1337549"/>
                    </a:lnTo>
                    <a:cubicBezTo>
                      <a:pt x="3100028" y="1337549"/>
                      <a:pt x="3100028" y="1337549"/>
                      <a:pt x="3128876" y="1340170"/>
                    </a:cubicBezTo>
                    <a:lnTo>
                      <a:pt x="3134122" y="1334925"/>
                    </a:lnTo>
                    <a:cubicBezTo>
                      <a:pt x="3181330" y="1298207"/>
                      <a:pt x="3186576" y="1295586"/>
                      <a:pt x="3241654" y="1298207"/>
                    </a:cubicBezTo>
                    <a:cubicBezTo>
                      <a:pt x="3244275" y="1298207"/>
                      <a:pt x="3244275" y="1298207"/>
                      <a:pt x="3244275" y="1298207"/>
                    </a:cubicBezTo>
                    <a:lnTo>
                      <a:pt x="3249520" y="1292962"/>
                    </a:lnTo>
                    <a:lnTo>
                      <a:pt x="3252144" y="1292962"/>
                    </a:lnTo>
                    <a:lnTo>
                      <a:pt x="3262635" y="1292962"/>
                    </a:lnTo>
                    <a:lnTo>
                      <a:pt x="3265257" y="1295586"/>
                    </a:lnTo>
                    <a:lnTo>
                      <a:pt x="3273126" y="1306077"/>
                    </a:lnTo>
                    <a:lnTo>
                      <a:pt x="3278371" y="1306077"/>
                    </a:lnTo>
                    <a:lnTo>
                      <a:pt x="3283617" y="1303453"/>
                    </a:lnTo>
                    <a:lnTo>
                      <a:pt x="3286238" y="1300831"/>
                    </a:lnTo>
                    <a:lnTo>
                      <a:pt x="3294108" y="1303453"/>
                    </a:lnTo>
                    <a:lnTo>
                      <a:pt x="3296729" y="1306077"/>
                    </a:lnTo>
                    <a:lnTo>
                      <a:pt x="3299353" y="1311322"/>
                    </a:lnTo>
                    <a:lnTo>
                      <a:pt x="3312465" y="1319189"/>
                    </a:lnTo>
                    <a:cubicBezTo>
                      <a:pt x="3315089" y="1319189"/>
                      <a:pt x="3320335" y="1319189"/>
                      <a:pt x="3325580" y="1319189"/>
                    </a:cubicBezTo>
                    <a:cubicBezTo>
                      <a:pt x="3330825" y="1321813"/>
                      <a:pt x="3330825" y="1321813"/>
                      <a:pt x="3346562" y="1329679"/>
                    </a:cubicBezTo>
                    <a:lnTo>
                      <a:pt x="3351807" y="1327058"/>
                    </a:lnTo>
                    <a:cubicBezTo>
                      <a:pt x="3364919" y="1332304"/>
                      <a:pt x="3364919" y="1332304"/>
                      <a:pt x="3406882" y="1327058"/>
                    </a:cubicBezTo>
                    <a:lnTo>
                      <a:pt x="3417373" y="1324434"/>
                    </a:lnTo>
                    <a:lnTo>
                      <a:pt x="3430488" y="1327058"/>
                    </a:lnTo>
                    <a:cubicBezTo>
                      <a:pt x="3435733" y="1329679"/>
                      <a:pt x="3435733" y="1329679"/>
                      <a:pt x="3440979" y="1329679"/>
                    </a:cubicBezTo>
                    <a:cubicBezTo>
                      <a:pt x="3446224" y="1329679"/>
                      <a:pt x="3459336" y="1324434"/>
                      <a:pt x="3475072" y="1306077"/>
                    </a:cubicBezTo>
                    <a:lnTo>
                      <a:pt x="3475072" y="1303453"/>
                    </a:lnTo>
                    <a:lnTo>
                      <a:pt x="3477694" y="1292962"/>
                    </a:lnTo>
                    <a:cubicBezTo>
                      <a:pt x="3475072" y="1285095"/>
                      <a:pt x="3469827" y="1277246"/>
                      <a:pt x="3464582" y="1269379"/>
                    </a:cubicBezTo>
                    <a:lnTo>
                      <a:pt x="3461960" y="1264134"/>
                    </a:lnTo>
                    <a:lnTo>
                      <a:pt x="3456715" y="1261510"/>
                    </a:lnTo>
                    <a:cubicBezTo>
                      <a:pt x="3440979" y="1251020"/>
                      <a:pt x="3440979" y="1251020"/>
                      <a:pt x="3433109" y="1251020"/>
                    </a:cubicBezTo>
                    <a:cubicBezTo>
                      <a:pt x="3425240" y="1251020"/>
                      <a:pt x="3419997" y="1251020"/>
                      <a:pt x="3414752" y="1243153"/>
                    </a:cubicBezTo>
                    <a:cubicBezTo>
                      <a:pt x="3412128" y="1243153"/>
                      <a:pt x="3412128" y="1240528"/>
                      <a:pt x="3409506" y="1240528"/>
                    </a:cubicBezTo>
                    <a:lnTo>
                      <a:pt x="3401637" y="1240528"/>
                    </a:lnTo>
                    <a:cubicBezTo>
                      <a:pt x="3399013" y="1237908"/>
                      <a:pt x="3399013" y="1235283"/>
                      <a:pt x="3399013" y="1232662"/>
                    </a:cubicBezTo>
                    <a:lnTo>
                      <a:pt x="3401637" y="1227417"/>
                    </a:lnTo>
                    <a:cubicBezTo>
                      <a:pt x="3401637" y="1227417"/>
                      <a:pt x="3312465" y="1167093"/>
                      <a:pt x="3283617" y="1159227"/>
                    </a:cubicBezTo>
                    <a:lnTo>
                      <a:pt x="3280993" y="1164472"/>
                    </a:lnTo>
                    <a:lnTo>
                      <a:pt x="3278371" y="1164472"/>
                    </a:lnTo>
                    <a:lnTo>
                      <a:pt x="3267881" y="1172339"/>
                    </a:lnTo>
                    <a:lnTo>
                      <a:pt x="3265257" y="1172339"/>
                    </a:lnTo>
                    <a:lnTo>
                      <a:pt x="3254766" y="1169718"/>
                    </a:lnTo>
                    <a:lnTo>
                      <a:pt x="3252144" y="1167093"/>
                    </a:lnTo>
                    <a:lnTo>
                      <a:pt x="3252144" y="1169718"/>
                    </a:lnTo>
                    <a:lnTo>
                      <a:pt x="3252144" y="1172339"/>
                    </a:lnTo>
                    <a:lnTo>
                      <a:pt x="3239030" y="1182830"/>
                    </a:lnTo>
                    <a:cubicBezTo>
                      <a:pt x="3236408" y="1182830"/>
                      <a:pt x="3236408" y="1182830"/>
                      <a:pt x="3236408" y="1182830"/>
                    </a:cubicBezTo>
                    <a:cubicBezTo>
                      <a:pt x="3223293" y="1185454"/>
                      <a:pt x="3215427" y="1201190"/>
                      <a:pt x="3199691" y="1203810"/>
                    </a:cubicBezTo>
                    <a:cubicBezTo>
                      <a:pt x="3199691" y="1203810"/>
                      <a:pt x="3189200" y="1203810"/>
                      <a:pt x="3178709" y="1190700"/>
                    </a:cubicBezTo>
                    <a:lnTo>
                      <a:pt x="3170840" y="1177585"/>
                    </a:lnTo>
                    <a:cubicBezTo>
                      <a:pt x="3173464" y="1177585"/>
                      <a:pt x="3176085" y="1177585"/>
                      <a:pt x="3181330" y="1177585"/>
                    </a:cubicBezTo>
                    <a:lnTo>
                      <a:pt x="3181330" y="1174963"/>
                    </a:lnTo>
                    <a:lnTo>
                      <a:pt x="3178709" y="1169718"/>
                    </a:lnTo>
                    <a:cubicBezTo>
                      <a:pt x="3170840" y="1169718"/>
                      <a:pt x="3170840" y="1167093"/>
                      <a:pt x="3162973" y="1164472"/>
                    </a:cubicBezTo>
                    <a:lnTo>
                      <a:pt x="3152482" y="1161848"/>
                    </a:lnTo>
                    <a:lnTo>
                      <a:pt x="3147237" y="1159227"/>
                    </a:lnTo>
                    <a:lnTo>
                      <a:pt x="3144613" y="1151357"/>
                    </a:lnTo>
                    <a:lnTo>
                      <a:pt x="3147237" y="1143490"/>
                    </a:lnTo>
                    <a:lnTo>
                      <a:pt x="3152482" y="1138245"/>
                    </a:lnTo>
                    <a:lnTo>
                      <a:pt x="3160349" y="1130375"/>
                    </a:lnTo>
                    <a:lnTo>
                      <a:pt x="3170840" y="1127754"/>
                    </a:lnTo>
                    <a:lnTo>
                      <a:pt x="3168218" y="1127754"/>
                    </a:lnTo>
                    <a:lnTo>
                      <a:pt x="3165594" y="1127754"/>
                    </a:lnTo>
                    <a:lnTo>
                      <a:pt x="3152482" y="1130375"/>
                    </a:lnTo>
                    <a:cubicBezTo>
                      <a:pt x="3149858" y="1130375"/>
                      <a:pt x="3149858" y="1130375"/>
                      <a:pt x="3147237" y="1130375"/>
                    </a:cubicBezTo>
                    <a:lnTo>
                      <a:pt x="3134122" y="1127754"/>
                    </a:lnTo>
                    <a:lnTo>
                      <a:pt x="3123631" y="1122509"/>
                    </a:lnTo>
                    <a:lnTo>
                      <a:pt x="3121010" y="1117262"/>
                    </a:lnTo>
                    <a:cubicBezTo>
                      <a:pt x="3113140" y="1114638"/>
                      <a:pt x="3113140" y="1114638"/>
                      <a:pt x="3107895" y="1112017"/>
                    </a:cubicBezTo>
                    <a:lnTo>
                      <a:pt x="3105274" y="1114638"/>
                    </a:lnTo>
                    <a:cubicBezTo>
                      <a:pt x="3105274" y="1114638"/>
                      <a:pt x="3105274" y="1112017"/>
                      <a:pt x="3105274" y="1112017"/>
                    </a:cubicBezTo>
                    <a:close/>
                    <a:moveTo>
                      <a:pt x="2315841" y="1112017"/>
                    </a:moveTo>
                    <a:cubicBezTo>
                      <a:pt x="2310595" y="1117262"/>
                      <a:pt x="2305350" y="1119883"/>
                      <a:pt x="2300104" y="1119883"/>
                    </a:cubicBezTo>
                    <a:cubicBezTo>
                      <a:pt x="2300104" y="1119883"/>
                      <a:pt x="2302728" y="1119883"/>
                      <a:pt x="2302728" y="1119883"/>
                    </a:cubicBezTo>
                    <a:lnTo>
                      <a:pt x="2250274" y="1159227"/>
                    </a:lnTo>
                    <a:cubicBezTo>
                      <a:pt x="2273877" y="1143490"/>
                      <a:pt x="2297483" y="1133000"/>
                      <a:pt x="2315841" y="1112017"/>
                    </a:cubicBezTo>
                    <a:close/>
                    <a:moveTo>
                      <a:pt x="5423737" y="1104148"/>
                    </a:moveTo>
                    <a:lnTo>
                      <a:pt x="5425232" y="1105083"/>
                    </a:lnTo>
                    <a:lnTo>
                      <a:pt x="5426358" y="1106772"/>
                    </a:lnTo>
                    <a:cubicBezTo>
                      <a:pt x="5426358" y="1104148"/>
                      <a:pt x="5423737" y="1104148"/>
                      <a:pt x="5423737" y="1104148"/>
                    </a:cubicBezTo>
                    <a:close/>
                    <a:moveTo>
                      <a:pt x="3141991" y="1096280"/>
                    </a:moveTo>
                    <a:cubicBezTo>
                      <a:pt x="3144613" y="1098903"/>
                      <a:pt x="3147237" y="1104148"/>
                      <a:pt x="3152482" y="1104148"/>
                    </a:cubicBezTo>
                    <a:cubicBezTo>
                      <a:pt x="3149858" y="1101527"/>
                      <a:pt x="3144613" y="1098903"/>
                      <a:pt x="3141991" y="1096280"/>
                    </a:cubicBezTo>
                    <a:close/>
                    <a:moveTo>
                      <a:pt x="600757" y="1084943"/>
                    </a:moveTo>
                    <a:lnTo>
                      <a:pt x="590107" y="1098910"/>
                    </a:lnTo>
                    <a:lnTo>
                      <a:pt x="582239" y="1109402"/>
                    </a:lnTo>
                    <a:lnTo>
                      <a:pt x="577638" y="1114659"/>
                    </a:lnTo>
                    <a:lnTo>
                      <a:pt x="579616" y="1112023"/>
                    </a:lnTo>
                    <a:cubicBezTo>
                      <a:pt x="579616" y="1109402"/>
                      <a:pt x="582239" y="1109402"/>
                      <a:pt x="582239" y="1106775"/>
                    </a:cubicBezTo>
                    <a:lnTo>
                      <a:pt x="584861" y="1101531"/>
                    </a:lnTo>
                    <a:lnTo>
                      <a:pt x="592732" y="1093665"/>
                    </a:lnTo>
                    <a:lnTo>
                      <a:pt x="590107" y="1096286"/>
                    </a:lnTo>
                    <a:lnTo>
                      <a:pt x="595351" y="1088419"/>
                    </a:lnTo>
                    <a:lnTo>
                      <a:pt x="597976" y="1088419"/>
                    </a:lnTo>
                    <a:close/>
                    <a:moveTo>
                      <a:pt x="608466" y="1075304"/>
                    </a:moveTo>
                    <a:lnTo>
                      <a:pt x="600757" y="1084943"/>
                    </a:lnTo>
                    <a:lnTo>
                      <a:pt x="606949" y="1076823"/>
                    </a:lnTo>
                    <a:close/>
                    <a:moveTo>
                      <a:pt x="612484" y="1069844"/>
                    </a:moveTo>
                    <a:lnTo>
                      <a:pt x="610105" y="1072683"/>
                    </a:lnTo>
                    <a:lnTo>
                      <a:pt x="606949" y="1076823"/>
                    </a:lnTo>
                    <a:lnTo>
                      <a:pt x="605843" y="1077929"/>
                    </a:lnTo>
                    <a:cubicBezTo>
                      <a:pt x="608465" y="1073995"/>
                      <a:pt x="609777" y="1072027"/>
                      <a:pt x="611088" y="1070716"/>
                    </a:cubicBezTo>
                    <a:close/>
                    <a:moveTo>
                      <a:pt x="3304598" y="1062186"/>
                    </a:moveTo>
                    <a:lnTo>
                      <a:pt x="3301974" y="1075300"/>
                    </a:lnTo>
                    <a:cubicBezTo>
                      <a:pt x="3299353" y="1075300"/>
                      <a:pt x="3299353" y="1075300"/>
                      <a:pt x="3296729" y="1075300"/>
                    </a:cubicBezTo>
                    <a:lnTo>
                      <a:pt x="3278371" y="1070056"/>
                    </a:lnTo>
                    <a:lnTo>
                      <a:pt x="3270502" y="1077922"/>
                    </a:lnTo>
                    <a:lnTo>
                      <a:pt x="3265257" y="1077922"/>
                    </a:lnTo>
                    <a:lnTo>
                      <a:pt x="3262635" y="1080546"/>
                    </a:lnTo>
                    <a:lnTo>
                      <a:pt x="3262635" y="1088412"/>
                    </a:lnTo>
                    <a:lnTo>
                      <a:pt x="3254766" y="1088412"/>
                    </a:lnTo>
                    <a:cubicBezTo>
                      <a:pt x="3246899" y="1088412"/>
                      <a:pt x="3246899" y="1088412"/>
                      <a:pt x="3231163" y="1093656"/>
                    </a:cubicBezTo>
                    <a:cubicBezTo>
                      <a:pt x="3223293" y="1101527"/>
                      <a:pt x="3220672" y="1109393"/>
                      <a:pt x="3212803" y="1117262"/>
                    </a:cubicBezTo>
                    <a:lnTo>
                      <a:pt x="3215427" y="1122509"/>
                    </a:lnTo>
                    <a:lnTo>
                      <a:pt x="3218048" y="1125130"/>
                    </a:lnTo>
                    <a:lnTo>
                      <a:pt x="3228539" y="1133000"/>
                    </a:lnTo>
                    <a:lnTo>
                      <a:pt x="3233784" y="1133000"/>
                    </a:lnTo>
                    <a:lnTo>
                      <a:pt x="3236408" y="1127754"/>
                    </a:lnTo>
                    <a:lnTo>
                      <a:pt x="3241654" y="1127754"/>
                    </a:lnTo>
                    <a:lnTo>
                      <a:pt x="3252144" y="1127754"/>
                    </a:lnTo>
                    <a:cubicBezTo>
                      <a:pt x="3260011" y="1125130"/>
                      <a:pt x="3267881" y="1127754"/>
                      <a:pt x="3273126" y="1133000"/>
                    </a:cubicBezTo>
                    <a:lnTo>
                      <a:pt x="3275747" y="1135621"/>
                    </a:lnTo>
                    <a:cubicBezTo>
                      <a:pt x="3278371" y="1135621"/>
                      <a:pt x="3283617" y="1138245"/>
                      <a:pt x="3286238" y="1140866"/>
                    </a:cubicBezTo>
                    <a:lnTo>
                      <a:pt x="3301974" y="1140866"/>
                    </a:lnTo>
                    <a:cubicBezTo>
                      <a:pt x="3299353" y="1138245"/>
                      <a:pt x="3296729" y="1135621"/>
                      <a:pt x="3296729" y="1133000"/>
                    </a:cubicBezTo>
                    <a:cubicBezTo>
                      <a:pt x="3299353" y="1127754"/>
                      <a:pt x="3299353" y="1117262"/>
                      <a:pt x="3301974" y="1109393"/>
                    </a:cubicBezTo>
                    <a:lnTo>
                      <a:pt x="3304598" y="1117262"/>
                    </a:lnTo>
                    <a:lnTo>
                      <a:pt x="3307220" y="1106772"/>
                    </a:lnTo>
                    <a:lnTo>
                      <a:pt x="3317711" y="1112017"/>
                    </a:lnTo>
                    <a:cubicBezTo>
                      <a:pt x="3309844" y="1104148"/>
                      <a:pt x="3296729" y="1096280"/>
                      <a:pt x="3288862" y="1088412"/>
                    </a:cubicBezTo>
                    <a:lnTo>
                      <a:pt x="3299353" y="1085791"/>
                    </a:lnTo>
                    <a:cubicBezTo>
                      <a:pt x="3309844" y="1077922"/>
                      <a:pt x="3320335" y="1072676"/>
                      <a:pt x="3328201" y="1064809"/>
                    </a:cubicBezTo>
                    <a:cubicBezTo>
                      <a:pt x="3320335" y="1062186"/>
                      <a:pt x="3312465" y="1062186"/>
                      <a:pt x="3304598" y="1064809"/>
                    </a:cubicBezTo>
                    <a:close/>
                    <a:moveTo>
                      <a:pt x="2452221" y="1062186"/>
                    </a:moveTo>
                    <a:cubicBezTo>
                      <a:pt x="2452221" y="1064809"/>
                      <a:pt x="2449599" y="1067430"/>
                      <a:pt x="2446975" y="1067430"/>
                    </a:cubicBezTo>
                    <a:cubicBezTo>
                      <a:pt x="2446975" y="1067430"/>
                      <a:pt x="2449599" y="1064809"/>
                      <a:pt x="2449599" y="1064809"/>
                    </a:cubicBezTo>
                    <a:close/>
                    <a:moveTo>
                      <a:pt x="622306" y="1058114"/>
                    </a:moveTo>
                    <a:lnTo>
                      <a:pt x="621579" y="1059569"/>
                    </a:lnTo>
                    <a:lnTo>
                      <a:pt x="618957" y="1062192"/>
                    </a:lnTo>
                    <a:lnTo>
                      <a:pt x="618085" y="1063937"/>
                    </a:lnTo>
                    <a:lnTo>
                      <a:pt x="614234" y="1068751"/>
                    </a:lnTo>
                    <a:lnTo>
                      <a:pt x="612484" y="1069844"/>
                    </a:lnTo>
                    <a:close/>
                    <a:moveTo>
                      <a:pt x="2365673" y="1056940"/>
                    </a:moveTo>
                    <a:cubicBezTo>
                      <a:pt x="2357804" y="1062186"/>
                      <a:pt x="2357804" y="1062186"/>
                      <a:pt x="2352558" y="1064809"/>
                    </a:cubicBezTo>
                    <a:cubicBezTo>
                      <a:pt x="2357804" y="1064809"/>
                      <a:pt x="2360428" y="1059564"/>
                      <a:pt x="2365673" y="1056940"/>
                    </a:cubicBezTo>
                    <a:close/>
                    <a:moveTo>
                      <a:pt x="637315" y="1049079"/>
                    </a:moveTo>
                    <a:cubicBezTo>
                      <a:pt x="637315" y="1049079"/>
                      <a:pt x="637315" y="1051701"/>
                      <a:pt x="634694" y="1051701"/>
                    </a:cubicBezTo>
                    <a:lnTo>
                      <a:pt x="634713" y="1051680"/>
                    </a:lnTo>
                    <a:close/>
                    <a:moveTo>
                      <a:pt x="3674397" y="1046449"/>
                    </a:moveTo>
                    <a:lnTo>
                      <a:pt x="3671776" y="1049074"/>
                    </a:lnTo>
                    <a:lnTo>
                      <a:pt x="3671776" y="1054318"/>
                    </a:lnTo>
                    <a:lnTo>
                      <a:pt x="3669152" y="1054318"/>
                    </a:lnTo>
                    <a:lnTo>
                      <a:pt x="3663906" y="1056940"/>
                    </a:lnTo>
                    <a:lnTo>
                      <a:pt x="3661282" y="1062186"/>
                    </a:lnTo>
                    <a:lnTo>
                      <a:pt x="3661282" y="1064809"/>
                    </a:lnTo>
                    <a:lnTo>
                      <a:pt x="3656040" y="1070056"/>
                    </a:lnTo>
                    <a:lnTo>
                      <a:pt x="3653416" y="1070056"/>
                    </a:lnTo>
                    <a:lnTo>
                      <a:pt x="3650794" y="1070056"/>
                    </a:lnTo>
                    <a:lnTo>
                      <a:pt x="3666531" y="1088412"/>
                    </a:lnTo>
                    <a:lnTo>
                      <a:pt x="3642925" y="1077922"/>
                    </a:lnTo>
                    <a:lnTo>
                      <a:pt x="3642925" y="1085791"/>
                    </a:lnTo>
                    <a:lnTo>
                      <a:pt x="3637679" y="1083167"/>
                    </a:lnTo>
                    <a:lnTo>
                      <a:pt x="3629813" y="1085791"/>
                    </a:lnTo>
                    <a:cubicBezTo>
                      <a:pt x="3629813" y="1085791"/>
                      <a:pt x="3627189" y="1085791"/>
                      <a:pt x="3624567" y="1085791"/>
                    </a:cubicBezTo>
                    <a:lnTo>
                      <a:pt x="3627189" y="1091036"/>
                    </a:lnTo>
                    <a:lnTo>
                      <a:pt x="3621943" y="1096280"/>
                    </a:lnTo>
                    <a:lnTo>
                      <a:pt x="3611453" y="1106772"/>
                    </a:lnTo>
                    <a:lnTo>
                      <a:pt x="3600962" y="1101527"/>
                    </a:lnTo>
                    <a:lnTo>
                      <a:pt x="3606207" y="1109393"/>
                    </a:lnTo>
                    <a:cubicBezTo>
                      <a:pt x="3603586" y="1106772"/>
                      <a:pt x="3598340" y="1104148"/>
                      <a:pt x="3595716" y="1101527"/>
                    </a:cubicBezTo>
                    <a:cubicBezTo>
                      <a:pt x="3606207" y="1114638"/>
                      <a:pt x="3606207" y="1114638"/>
                      <a:pt x="3603586" y="1143490"/>
                    </a:cubicBezTo>
                    <a:lnTo>
                      <a:pt x="3600962" y="1140866"/>
                    </a:lnTo>
                    <a:cubicBezTo>
                      <a:pt x="3598340" y="1146111"/>
                      <a:pt x="3598340" y="1153981"/>
                      <a:pt x="3598340" y="1159227"/>
                    </a:cubicBezTo>
                    <a:cubicBezTo>
                      <a:pt x="3608828" y="1167093"/>
                      <a:pt x="3619322" y="1172339"/>
                      <a:pt x="3627189" y="1180209"/>
                    </a:cubicBezTo>
                    <a:cubicBezTo>
                      <a:pt x="3632434" y="1185454"/>
                      <a:pt x="3635055" y="1193320"/>
                      <a:pt x="3640304" y="1201190"/>
                    </a:cubicBezTo>
                    <a:cubicBezTo>
                      <a:pt x="3640304" y="1195944"/>
                      <a:pt x="3640304" y="1190700"/>
                      <a:pt x="3640304" y="1188076"/>
                    </a:cubicBezTo>
                    <a:cubicBezTo>
                      <a:pt x="3640304" y="1193320"/>
                      <a:pt x="3642925" y="1203810"/>
                      <a:pt x="3648170" y="1209056"/>
                    </a:cubicBezTo>
                    <a:lnTo>
                      <a:pt x="3650794" y="1224793"/>
                    </a:lnTo>
                    <a:lnTo>
                      <a:pt x="3663906" y="1240528"/>
                    </a:lnTo>
                    <a:lnTo>
                      <a:pt x="3679643" y="1253644"/>
                    </a:lnTo>
                    <a:lnTo>
                      <a:pt x="3695379" y="1269379"/>
                    </a:lnTo>
                    <a:lnTo>
                      <a:pt x="3698003" y="1266755"/>
                    </a:lnTo>
                    <a:cubicBezTo>
                      <a:pt x="3705870" y="1269379"/>
                      <a:pt x="3711115" y="1272001"/>
                      <a:pt x="3718984" y="1277246"/>
                    </a:cubicBezTo>
                    <a:cubicBezTo>
                      <a:pt x="3732097" y="1287716"/>
                      <a:pt x="3739963" y="1303453"/>
                      <a:pt x="3753078" y="1313943"/>
                    </a:cubicBezTo>
                    <a:lnTo>
                      <a:pt x="3760948" y="1316567"/>
                    </a:lnTo>
                    <a:lnTo>
                      <a:pt x="3760948" y="1321813"/>
                    </a:lnTo>
                    <a:cubicBezTo>
                      <a:pt x="3768814" y="1324434"/>
                      <a:pt x="3776684" y="1327058"/>
                      <a:pt x="3784550" y="1329679"/>
                    </a:cubicBezTo>
                    <a:cubicBezTo>
                      <a:pt x="3789796" y="1334925"/>
                      <a:pt x="3795041" y="1340170"/>
                      <a:pt x="3797665" y="1345416"/>
                    </a:cubicBezTo>
                    <a:lnTo>
                      <a:pt x="3808156" y="1361152"/>
                    </a:lnTo>
                    <a:lnTo>
                      <a:pt x="3792417" y="1358531"/>
                    </a:lnTo>
                    <a:lnTo>
                      <a:pt x="3774060" y="1355906"/>
                    </a:lnTo>
                    <a:lnTo>
                      <a:pt x="3771438" y="1358531"/>
                    </a:lnTo>
                    <a:lnTo>
                      <a:pt x="3771438" y="1369021"/>
                    </a:lnTo>
                    <a:lnTo>
                      <a:pt x="3771438" y="1374267"/>
                    </a:lnTo>
                    <a:lnTo>
                      <a:pt x="3776684" y="1387379"/>
                    </a:lnTo>
                    <a:lnTo>
                      <a:pt x="3776684" y="1390003"/>
                    </a:lnTo>
                    <a:lnTo>
                      <a:pt x="3776684" y="1392624"/>
                    </a:lnTo>
                    <a:lnTo>
                      <a:pt x="3776684" y="1403115"/>
                    </a:lnTo>
                    <a:lnTo>
                      <a:pt x="3776684" y="1405739"/>
                    </a:lnTo>
                    <a:lnTo>
                      <a:pt x="3774060" y="1413606"/>
                    </a:lnTo>
                    <a:lnTo>
                      <a:pt x="3774060" y="1416230"/>
                    </a:lnTo>
                    <a:lnTo>
                      <a:pt x="3774060" y="1418851"/>
                    </a:lnTo>
                    <a:lnTo>
                      <a:pt x="3774060" y="1426721"/>
                    </a:lnTo>
                    <a:cubicBezTo>
                      <a:pt x="3784550" y="1439833"/>
                      <a:pt x="3784550" y="1458193"/>
                      <a:pt x="3800287" y="1466060"/>
                    </a:cubicBezTo>
                    <a:cubicBezTo>
                      <a:pt x="3816023" y="1476551"/>
                      <a:pt x="3834383" y="1468684"/>
                      <a:pt x="3847495" y="1481796"/>
                    </a:cubicBezTo>
                    <a:cubicBezTo>
                      <a:pt x="3855365" y="1492287"/>
                      <a:pt x="3855365" y="1492287"/>
                      <a:pt x="3876346" y="1500156"/>
                    </a:cubicBezTo>
                    <a:cubicBezTo>
                      <a:pt x="3889458" y="1505402"/>
                      <a:pt x="3897325" y="1505402"/>
                      <a:pt x="3905195" y="1505402"/>
                    </a:cubicBezTo>
                    <a:cubicBezTo>
                      <a:pt x="3923552" y="1500156"/>
                      <a:pt x="3939291" y="1489666"/>
                      <a:pt x="3960273" y="1481796"/>
                    </a:cubicBezTo>
                    <a:lnTo>
                      <a:pt x="3944536" y="1458193"/>
                    </a:lnTo>
                    <a:lnTo>
                      <a:pt x="3941912" y="1452948"/>
                    </a:lnTo>
                    <a:cubicBezTo>
                      <a:pt x="3936667" y="1442457"/>
                      <a:pt x="3934046" y="1431966"/>
                      <a:pt x="3928800" y="1421475"/>
                    </a:cubicBezTo>
                    <a:lnTo>
                      <a:pt x="3926176" y="1416230"/>
                    </a:lnTo>
                    <a:lnTo>
                      <a:pt x="3920931" y="1408360"/>
                    </a:lnTo>
                    <a:lnTo>
                      <a:pt x="3915685" y="1403115"/>
                    </a:lnTo>
                    <a:lnTo>
                      <a:pt x="3907819" y="1400494"/>
                    </a:lnTo>
                    <a:lnTo>
                      <a:pt x="3905195" y="1397870"/>
                    </a:lnTo>
                    <a:lnTo>
                      <a:pt x="3902573" y="1395248"/>
                    </a:lnTo>
                    <a:lnTo>
                      <a:pt x="3902573" y="1405739"/>
                    </a:lnTo>
                    <a:lnTo>
                      <a:pt x="3889458" y="1392624"/>
                    </a:lnTo>
                    <a:cubicBezTo>
                      <a:pt x="3878968" y="1376888"/>
                      <a:pt x="3878968" y="1374267"/>
                      <a:pt x="3881592" y="1363776"/>
                    </a:cubicBezTo>
                    <a:cubicBezTo>
                      <a:pt x="3881592" y="1363776"/>
                      <a:pt x="3881592" y="1363776"/>
                      <a:pt x="3878968" y="1363776"/>
                    </a:cubicBezTo>
                    <a:lnTo>
                      <a:pt x="3873722" y="1366397"/>
                    </a:lnTo>
                    <a:lnTo>
                      <a:pt x="3865855" y="1363776"/>
                    </a:lnTo>
                    <a:lnTo>
                      <a:pt x="3860610" y="1361152"/>
                    </a:lnTo>
                    <a:lnTo>
                      <a:pt x="3857986" y="1361152"/>
                    </a:lnTo>
                    <a:cubicBezTo>
                      <a:pt x="3857986" y="1361152"/>
                      <a:pt x="3857986" y="1358531"/>
                      <a:pt x="3857986" y="1358531"/>
                    </a:cubicBezTo>
                    <a:lnTo>
                      <a:pt x="3852741" y="1348040"/>
                    </a:lnTo>
                    <a:cubicBezTo>
                      <a:pt x="3852741" y="1348040"/>
                      <a:pt x="3852741" y="1345416"/>
                      <a:pt x="3852741" y="1345416"/>
                    </a:cubicBezTo>
                    <a:lnTo>
                      <a:pt x="3844871" y="1334925"/>
                    </a:lnTo>
                    <a:cubicBezTo>
                      <a:pt x="3847495" y="1334925"/>
                      <a:pt x="3847495" y="1337549"/>
                      <a:pt x="3850119" y="1337549"/>
                    </a:cubicBezTo>
                    <a:cubicBezTo>
                      <a:pt x="3850119" y="1332304"/>
                      <a:pt x="3847495" y="1327058"/>
                      <a:pt x="3847495" y="1321813"/>
                    </a:cubicBezTo>
                    <a:cubicBezTo>
                      <a:pt x="3847495" y="1319189"/>
                      <a:pt x="3844871" y="1316567"/>
                      <a:pt x="3844871" y="1313943"/>
                    </a:cubicBezTo>
                    <a:lnTo>
                      <a:pt x="3839628" y="1306077"/>
                    </a:lnTo>
                    <a:lnTo>
                      <a:pt x="3839628" y="1324434"/>
                    </a:lnTo>
                    <a:lnTo>
                      <a:pt x="3829138" y="1292962"/>
                    </a:lnTo>
                    <a:lnTo>
                      <a:pt x="3826514" y="1290340"/>
                    </a:lnTo>
                    <a:cubicBezTo>
                      <a:pt x="3829138" y="1285095"/>
                      <a:pt x="3829138" y="1282471"/>
                      <a:pt x="3831759" y="1277246"/>
                    </a:cubicBezTo>
                    <a:cubicBezTo>
                      <a:pt x="3831759" y="1277246"/>
                      <a:pt x="3829138" y="1277246"/>
                      <a:pt x="3829138" y="1279850"/>
                    </a:cubicBezTo>
                    <a:lnTo>
                      <a:pt x="3826514" y="1290340"/>
                    </a:lnTo>
                    <a:lnTo>
                      <a:pt x="3823892" y="1303453"/>
                    </a:lnTo>
                    <a:cubicBezTo>
                      <a:pt x="3821268" y="1292962"/>
                      <a:pt x="3818644" y="1285095"/>
                      <a:pt x="3816023" y="1277246"/>
                    </a:cubicBezTo>
                    <a:lnTo>
                      <a:pt x="3813402" y="1274625"/>
                    </a:lnTo>
                    <a:cubicBezTo>
                      <a:pt x="3813402" y="1274625"/>
                      <a:pt x="3813402" y="1272001"/>
                      <a:pt x="3813402" y="1272001"/>
                    </a:cubicBezTo>
                    <a:cubicBezTo>
                      <a:pt x="3813402" y="1272001"/>
                      <a:pt x="3813402" y="1272001"/>
                      <a:pt x="3813402" y="1269379"/>
                    </a:cubicBezTo>
                    <a:cubicBezTo>
                      <a:pt x="3810777" y="1266755"/>
                      <a:pt x="3808156" y="1261510"/>
                      <a:pt x="3805532" y="1258889"/>
                    </a:cubicBezTo>
                    <a:lnTo>
                      <a:pt x="3805532" y="1240528"/>
                    </a:lnTo>
                    <a:lnTo>
                      <a:pt x="3805532" y="1230038"/>
                    </a:lnTo>
                    <a:lnTo>
                      <a:pt x="3805532" y="1227417"/>
                    </a:lnTo>
                    <a:lnTo>
                      <a:pt x="3802911" y="1227417"/>
                    </a:lnTo>
                    <a:lnTo>
                      <a:pt x="3792417" y="1224793"/>
                    </a:lnTo>
                    <a:lnTo>
                      <a:pt x="3779305" y="1224793"/>
                    </a:lnTo>
                    <a:lnTo>
                      <a:pt x="3776684" y="1222171"/>
                    </a:lnTo>
                    <a:lnTo>
                      <a:pt x="3768814" y="1214302"/>
                    </a:lnTo>
                    <a:lnTo>
                      <a:pt x="3763569" y="1214302"/>
                    </a:lnTo>
                    <a:lnTo>
                      <a:pt x="3753078" y="1211680"/>
                    </a:lnTo>
                    <a:lnTo>
                      <a:pt x="3747833" y="1203810"/>
                    </a:lnTo>
                    <a:lnTo>
                      <a:pt x="3739963" y="1193320"/>
                    </a:lnTo>
                    <a:lnTo>
                      <a:pt x="3724230" y="1177585"/>
                    </a:lnTo>
                    <a:cubicBezTo>
                      <a:pt x="3716360" y="1172339"/>
                      <a:pt x="3716360" y="1172339"/>
                      <a:pt x="3708494" y="1169718"/>
                    </a:cubicBezTo>
                    <a:cubicBezTo>
                      <a:pt x="3692757" y="1164472"/>
                      <a:pt x="3692757" y="1164472"/>
                      <a:pt x="3687509" y="1153981"/>
                    </a:cubicBezTo>
                    <a:lnTo>
                      <a:pt x="3690133" y="1143490"/>
                    </a:lnTo>
                    <a:lnTo>
                      <a:pt x="3690133" y="1140866"/>
                    </a:lnTo>
                    <a:cubicBezTo>
                      <a:pt x="3690133" y="1140866"/>
                      <a:pt x="3692757" y="1140866"/>
                      <a:pt x="3692757" y="1140866"/>
                    </a:cubicBezTo>
                    <a:lnTo>
                      <a:pt x="3705870" y="1138245"/>
                    </a:lnTo>
                    <a:lnTo>
                      <a:pt x="3705870" y="1135621"/>
                    </a:lnTo>
                    <a:lnTo>
                      <a:pt x="3708494" y="1109393"/>
                    </a:lnTo>
                    <a:lnTo>
                      <a:pt x="3711115" y="1106772"/>
                    </a:lnTo>
                    <a:lnTo>
                      <a:pt x="3718984" y="1098903"/>
                    </a:lnTo>
                    <a:lnTo>
                      <a:pt x="3721606" y="1098903"/>
                    </a:lnTo>
                    <a:lnTo>
                      <a:pt x="3724230" y="1098903"/>
                    </a:lnTo>
                    <a:lnTo>
                      <a:pt x="3732097" y="1098903"/>
                    </a:lnTo>
                    <a:cubicBezTo>
                      <a:pt x="3732097" y="1098903"/>
                      <a:pt x="3734721" y="1098903"/>
                      <a:pt x="3737342" y="1098903"/>
                    </a:cubicBezTo>
                    <a:cubicBezTo>
                      <a:pt x="3739963" y="1098903"/>
                      <a:pt x="3739963" y="1098903"/>
                      <a:pt x="3742587" y="1098903"/>
                    </a:cubicBezTo>
                    <a:cubicBezTo>
                      <a:pt x="3739963" y="1091036"/>
                      <a:pt x="3739963" y="1091036"/>
                      <a:pt x="3739963" y="1080546"/>
                    </a:cubicBezTo>
                    <a:lnTo>
                      <a:pt x="3739963" y="1070056"/>
                    </a:lnTo>
                    <a:cubicBezTo>
                      <a:pt x="3732097" y="1064809"/>
                      <a:pt x="3729475" y="1056940"/>
                      <a:pt x="3724230" y="1051694"/>
                    </a:cubicBezTo>
                    <a:lnTo>
                      <a:pt x="3713736" y="1051694"/>
                    </a:lnTo>
                    <a:cubicBezTo>
                      <a:pt x="3705870" y="1054318"/>
                      <a:pt x="3705870" y="1054318"/>
                      <a:pt x="3674397" y="1046449"/>
                    </a:cubicBezTo>
                    <a:close/>
                    <a:moveTo>
                      <a:pt x="3608828" y="1043828"/>
                    </a:moveTo>
                    <a:cubicBezTo>
                      <a:pt x="3616698" y="1051694"/>
                      <a:pt x="3621943" y="1059564"/>
                      <a:pt x="3621943" y="1059564"/>
                    </a:cubicBezTo>
                    <a:lnTo>
                      <a:pt x="3629813" y="1062186"/>
                    </a:lnTo>
                    <a:cubicBezTo>
                      <a:pt x="3621943" y="1056940"/>
                      <a:pt x="3614077" y="1049074"/>
                      <a:pt x="3608828" y="1043828"/>
                    </a:cubicBezTo>
                    <a:close/>
                    <a:moveTo>
                      <a:pt x="2339446" y="1041204"/>
                    </a:moveTo>
                    <a:cubicBezTo>
                      <a:pt x="2339446" y="1049074"/>
                      <a:pt x="2339446" y="1049074"/>
                      <a:pt x="2336822" y="1056940"/>
                    </a:cubicBezTo>
                    <a:lnTo>
                      <a:pt x="2336822" y="1062186"/>
                    </a:lnTo>
                    <a:cubicBezTo>
                      <a:pt x="2336822" y="1056940"/>
                      <a:pt x="2336822" y="1054318"/>
                      <a:pt x="2339446" y="1051694"/>
                    </a:cubicBezTo>
                    <a:close/>
                    <a:moveTo>
                      <a:pt x="3582601" y="1038582"/>
                    </a:moveTo>
                    <a:cubicBezTo>
                      <a:pt x="3587850" y="1043828"/>
                      <a:pt x="3595716" y="1051694"/>
                      <a:pt x="3600962" y="1056940"/>
                    </a:cubicBezTo>
                    <a:cubicBezTo>
                      <a:pt x="3595716" y="1051694"/>
                      <a:pt x="3590471" y="1046449"/>
                      <a:pt x="3585226" y="1041204"/>
                    </a:cubicBezTo>
                    <a:close/>
                    <a:moveTo>
                      <a:pt x="3665629" y="1036082"/>
                    </a:moveTo>
                    <a:cubicBezTo>
                      <a:pt x="3661941" y="1036942"/>
                      <a:pt x="3658662" y="1039236"/>
                      <a:pt x="3656040" y="1043828"/>
                    </a:cubicBezTo>
                    <a:lnTo>
                      <a:pt x="3653416" y="1046449"/>
                    </a:lnTo>
                    <a:cubicBezTo>
                      <a:pt x="3674397" y="1035959"/>
                      <a:pt x="3674397" y="1035959"/>
                      <a:pt x="3700624" y="1043828"/>
                    </a:cubicBezTo>
                    <a:lnTo>
                      <a:pt x="3703248" y="1043828"/>
                    </a:lnTo>
                    <a:cubicBezTo>
                      <a:pt x="3691444" y="1043828"/>
                      <a:pt x="3676693" y="1033499"/>
                      <a:pt x="3665629" y="1036082"/>
                    </a:cubicBezTo>
                    <a:close/>
                    <a:moveTo>
                      <a:pt x="2397145" y="1035959"/>
                    </a:moveTo>
                    <a:cubicBezTo>
                      <a:pt x="2391900" y="1035959"/>
                      <a:pt x="2389276" y="1035959"/>
                      <a:pt x="2384031" y="1043828"/>
                    </a:cubicBezTo>
                    <a:cubicBezTo>
                      <a:pt x="2389276" y="1038582"/>
                      <a:pt x="2391900" y="1035959"/>
                      <a:pt x="2397145" y="1035959"/>
                    </a:cubicBezTo>
                    <a:close/>
                    <a:moveTo>
                      <a:pt x="2360428" y="1035959"/>
                    </a:moveTo>
                    <a:cubicBezTo>
                      <a:pt x="2357804" y="1041204"/>
                      <a:pt x="2357804" y="1041204"/>
                      <a:pt x="2357804" y="1043828"/>
                    </a:cubicBezTo>
                    <a:lnTo>
                      <a:pt x="2357804" y="1046449"/>
                    </a:lnTo>
                    <a:cubicBezTo>
                      <a:pt x="2357804" y="1043828"/>
                      <a:pt x="2360428" y="1038582"/>
                      <a:pt x="2360428" y="1035959"/>
                    </a:cubicBezTo>
                    <a:close/>
                    <a:moveTo>
                      <a:pt x="700260" y="1014981"/>
                    </a:moveTo>
                    <a:cubicBezTo>
                      <a:pt x="697638" y="1017601"/>
                      <a:pt x="697638" y="1017601"/>
                      <a:pt x="697638" y="1017601"/>
                    </a:cubicBezTo>
                    <a:cubicBezTo>
                      <a:pt x="695015" y="1020227"/>
                      <a:pt x="695015" y="1017601"/>
                      <a:pt x="695015" y="1017601"/>
                    </a:cubicBezTo>
                    <a:cubicBezTo>
                      <a:pt x="697638" y="1017601"/>
                      <a:pt x="700260" y="1014981"/>
                      <a:pt x="700260" y="1014981"/>
                    </a:cubicBezTo>
                    <a:close/>
                    <a:moveTo>
                      <a:pt x="3543262" y="1001866"/>
                    </a:moveTo>
                    <a:cubicBezTo>
                      <a:pt x="3543262" y="1004487"/>
                      <a:pt x="3543262" y="1004487"/>
                      <a:pt x="3545886" y="1007111"/>
                    </a:cubicBezTo>
                    <a:lnTo>
                      <a:pt x="3553753" y="1012356"/>
                    </a:lnTo>
                    <a:cubicBezTo>
                      <a:pt x="3551132" y="1009732"/>
                      <a:pt x="3545886" y="1004487"/>
                      <a:pt x="3543262" y="1001866"/>
                    </a:cubicBezTo>
                    <a:close/>
                    <a:moveTo>
                      <a:pt x="3333447" y="1001866"/>
                    </a:moveTo>
                    <a:cubicBezTo>
                      <a:pt x="3333447" y="1004487"/>
                      <a:pt x="3336071" y="1004487"/>
                      <a:pt x="3336071" y="1007111"/>
                    </a:cubicBezTo>
                    <a:lnTo>
                      <a:pt x="3341316" y="1007111"/>
                    </a:lnTo>
                    <a:close/>
                    <a:moveTo>
                      <a:pt x="684524" y="999248"/>
                    </a:moveTo>
                    <a:cubicBezTo>
                      <a:pt x="684524" y="1001869"/>
                      <a:pt x="681903" y="1001869"/>
                      <a:pt x="681903" y="1001869"/>
                    </a:cubicBezTo>
                    <a:cubicBezTo>
                      <a:pt x="679278" y="1007115"/>
                      <a:pt x="674033" y="1009739"/>
                      <a:pt x="671412" y="1014984"/>
                    </a:cubicBezTo>
                    <a:cubicBezTo>
                      <a:pt x="676657" y="1012359"/>
                      <a:pt x="681903" y="1004493"/>
                      <a:pt x="684524" y="999248"/>
                    </a:cubicBezTo>
                    <a:close/>
                    <a:moveTo>
                      <a:pt x="723866" y="996624"/>
                    </a:moveTo>
                    <a:cubicBezTo>
                      <a:pt x="723866" y="996624"/>
                      <a:pt x="723866" y="996624"/>
                      <a:pt x="723866" y="999248"/>
                    </a:cubicBezTo>
                    <a:cubicBezTo>
                      <a:pt x="721242" y="1004493"/>
                      <a:pt x="715996" y="1009739"/>
                      <a:pt x="713375" y="1012359"/>
                    </a:cubicBezTo>
                    <a:lnTo>
                      <a:pt x="715894" y="1006723"/>
                    </a:lnTo>
                    <a:lnTo>
                      <a:pt x="718620" y="1004493"/>
                    </a:lnTo>
                    <a:close/>
                    <a:moveTo>
                      <a:pt x="5347679" y="978254"/>
                    </a:moveTo>
                    <a:cubicBezTo>
                      <a:pt x="5350303" y="980878"/>
                      <a:pt x="5352925" y="983500"/>
                      <a:pt x="5352925" y="980878"/>
                    </a:cubicBezTo>
                    <a:lnTo>
                      <a:pt x="5355549" y="983500"/>
                    </a:lnTo>
                    <a:cubicBezTo>
                      <a:pt x="5355549" y="983500"/>
                      <a:pt x="5358170" y="986123"/>
                      <a:pt x="5358170" y="986123"/>
                    </a:cubicBezTo>
                    <a:cubicBezTo>
                      <a:pt x="5360791" y="988745"/>
                      <a:pt x="5363416" y="993989"/>
                      <a:pt x="5366037" y="996614"/>
                    </a:cubicBezTo>
                    <a:cubicBezTo>
                      <a:pt x="5373906" y="1004481"/>
                      <a:pt x="5379152" y="1012351"/>
                      <a:pt x="5384397" y="1020217"/>
                    </a:cubicBezTo>
                    <a:lnTo>
                      <a:pt x="5381776" y="1017597"/>
                    </a:lnTo>
                    <a:lnTo>
                      <a:pt x="5379152" y="1014971"/>
                    </a:lnTo>
                    <a:lnTo>
                      <a:pt x="5373906" y="1009725"/>
                    </a:lnTo>
                    <a:lnTo>
                      <a:pt x="5366037" y="999235"/>
                    </a:lnTo>
                    <a:lnTo>
                      <a:pt x="5371285" y="1007105"/>
                    </a:lnTo>
                    <a:cubicBezTo>
                      <a:pt x="5368661" y="1007105"/>
                      <a:pt x="5368661" y="1004481"/>
                      <a:pt x="5368661" y="1004481"/>
                    </a:cubicBezTo>
                    <a:lnTo>
                      <a:pt x="5364730" y="999241"/>
                    </a:lnTo>
                    <a:lnTo>
                      <a:pt x="5366038" y="1001856"/>
                    </a:lnTo>
                    <a:lnTo>
                      <a:pt x="5360797" y="993997"/>
                    </a:lnTo>
                    <a:lnTo>
                      <a:pt x="5360791" y="993989"/>
                    </a:lnTo>
                    <a:lnTo>
                      <a:pt x="5355549" y="986123"/>
                    </a:lnTo>
                    <a:close/>
                    <a:moveTo>
                      <a:pt x="862871" y="975644"/>
                    </a:moveTo>
                    <a:lnTo>
                      <a:pt x="865490" y="978264"/>
                    </a:lnTo>
                    <a:lnTo>
                      <a:pt x="862871" y="978264"/>
                    </a:lnTo>
                    <a:close/>
                    <a:moveTo>
                      <a:pt x="2129630" y="973013"/>
                    </a:moveTo>
                    <a:lnTo>
                      <a:pt x="2124385" y="978259"/>
                    </a:lnTo>
                    <a:cubicBezTo>
                      <a:pt x="2121761" y="978259"/>
                      <a:pt x="2121761" y="978259"/>
                      <a:pt x="2119140" y="978259"/>
                    </a:cubicBezTo>
                    <a:cubicBezTo>
                      <a:pt x="2119140" y="978259"/>
                      <a:pt x="2116516" y="978259"/>
                      <a:pt x="2116516" y="978259"/>
                    </a:cubicBezTo>
                    <a:cubicBezTo>
                      <a:pt x="2111270" y="978259"/>
                      <a:pt x="2103404" y="978259"/>
                      <a:pt x="2098158" y="980883"/>
                    </a:cubicBezTo>
                    <a:lnTo>
                      <a:pt x="2100779" y="988750"/>
                    </a:lnTo>
                    <a:lnTo>
                      <a:pt x="2106025" y="986128"/>
                    </a:lnTo>
                    <a:lnTo>
                      <a:pt x="2108649" y="986128"/>
                    </a:lnTo>
                    <a:lnTo>
                      <a:pt x="2113894" y="986128"/>
                    </a:lnTo>
                    <a:lnTo>
                      <a:pt x="2116516" y="978259"/>
                    </a:lnTo>
                    <a:lnTo>
                      <a:pt x="2124385" y="980883"/>
                    </a:lnTo>
                    <a:lnTo>
                      <a:pt x="2127006" y="983505"/>
                    </a:lnTo>
                    <a:lnTo>
                      <a:pt x="2127006" y="980883"/>
                    </a:lnTo>
                    <a:close/>
                    <a:moveTo>
                      <a:pt x="3501299" y="959901"/>
                    </a:moveTo>
                    <a:lnTo>
                      <a:pt x="3504930" y="964741"/>
                    </a:lnTo>
                    <a:lnTo>
                      <a:pt x="3506545" y="967769"/>
                    </a:lnTo>
                    <a:lnTo>
                      <a:pt x="3509169" y="970392"/>
                    </a:lnTo>
                    <a:lnTo>
                      <a:pt x="3504930" y="964741"/>
                    </a:lnTo>
                    <a:lnTo>
                      <a:pt x="3503921" y="962851"/>
                    </a:lnTo>
                    <a:cubicBezTo>
                      <a:pt x="3503265" y="961868"/>
                      <a:pt x="3502610" y="961212"/>
                      <a:pt x="3501299" y="959901"/>
                    </a:cubicBezTo>
                    <a:close/>
                    <a:moveTo>
                      <a:pt x="5271621" y="954656"/>
                    </a:moveTo>
                    <a:lnTo>
                      <a:pt x="5271621" y="957277"/>
                    </a:lnTo>
                    <a:cubicBezTo>
                      <a:pt x="5274242" y="962523"/>
                      <a:pt x="5276866" y="965148"/>
                      <a:pt x="5279488" y="970392"/>
                    </a:cubicBezTo>
                    <a:lnTo>
                      <a:pt x="5276866" y="965148"/>
                    </a:lnTo>
                    <a:cubicBezTo>
                      <a:pt x="5274242" y="962523"/>
                      <a:pt x="5271621" y="959901"/>
                      <a:pt x="5271621" y="954656"/>
                    </a:cubicBezTo>
                    <a:close/>
                    <a:moveTo>
                      <a:pt x="697632" y="936309"/>
                    </a:moveTo>
                    <a:lnTo>
                      <a:pt x="694987" y="939564"/>
                    </a:lnTo>
                    <a:lnTo>
                      <a:pt x="692393" y="941548"/>
                    </a:lnTo>
                    <a:lnTo>
                      <a:pt x="695014" y="938924"/>
                    </a:lnTo>
                    <a:close/>
                    <a:moveTo>
                      <a:pt x="701045" y="932107"/>
                    </a:moveTo>
                    <a:lnTo>
                      <a:pt x="700260" y="933678"/>
                    </a:lnTo>
                    <a:lnTo>
                      <a:pt x="697638" y="936302"/>
                    </a:lnTo>
                    <a:lnTo>
                      <a:pt x="697632" y="936309"/>
                    </a:lnTo>
                    <a:close/>
                    <a:moveTo>
                      <a:pt x="791973" y="931140"/>
                    </a:moveTo>
                    <a:lnTo>
                      <a:pt x="786810" y="936302"/>
                    </a:lnTo>
                    <a:lnTo>
                      <a:pt x="791942" y="931170"/>
                    </a:lnTo>
                    <a:close/>
                    <a:moveTo>
                      <a:pt x="718620" y="910076"/>
                    </a:moveTo>
                    <a:lnTo>
                      <a:pt x="714691" y="915313"/>
                    </a:lnTo>
                    <a:lnTo>
                      <a:pt x="701045" y="932107"/>
                    </a:lnTo>
                    <a:lnTo>
                      <a:pt x="702884" y="928433"/>
                    </a:lnTo>
                    <a:cubicBezTo>
                      <a:pt x="708129" y="920567"/>
                      <a:pt x="713375" y="915321"/>
                      <a:pt x="718620" y="910076"/>
                    </a:cubicBezTo>
                    <a:close/>
                    <a:moveTo>
                      <a:pt x="5289980" y="907437"/>
                    </a:moveTo>
                    <a:lnTo>
                      <a:pt x="5295226" y="912682"/>
                    </a:lnTo>
                    <a:cubicBezTo>
                      <a:pt x="5303095" y="923173"/>
                      <a:pt x="5308338" y="931042"/>
                      <a:pt x="5316207" y="936288"/>
                    </a:cubicBezTo>
                    <a:cubicBezTo>
                      <a:pt x="5305716" y="925796"/>
                      <a:pt x="5297850" y="915306"/>
                      <a:pt x="5289980" y="907437"/>
                    </a:cubicBezTo>
                    <a:close/>
                    <a:moveTo>
                      <a:pt x="926865" y="905878"/>
                    </a:moveTo>
                    <a:lnTo>
                      <a:pt x="920569" y="910075"/>
                    </a:lnTo>
                    <a:cubicBezTo>
                      <a:pt x="920569" y="910075"/>
                      <a:pt x="920569" y="907451"/>
                      <a:pt x="920569" y="907451"/>
                    </a:cubicBezTo>
                    <a:close/>
                    <a:moveTo>
                      <a:pt x="734356" y="902206"/>
                    </a:moveTo>
                    <a:lnTo>
                      <a:pt x="731736" y="904827"/>
                    </a:lnTo>
                    <a:lnTo>
                      <a:pt x="731734" y="904829"/>
                    </a:lnTo>
                    <a:close/>
                    <a:moveTo>
                      <a:pt x="5282111" y="896949"/>
                    </a:moveTo>
                    <a:lnTo>
                      <a:pt x="5284736" y="899571"/>
                    </a:lnTo>
                    <a:lnTo>
                      <a:pt x="5287357" y="904816"/>
                    </a:lnTo>
                    <a:close/>
                    <a:moveTo>
                      <a:pt x="726490" y="894336"/>
                    </a:moveTo>
                    <a:cubicBezTo>
                      <a:pt x="718623" y="902206"/>
                      <a:pt x="715998" y="904827"/>
                      <a:pt x="715998" y="904827"/>
                    </a:cubicBezTo>
                    <a:cubicBezTo>
                      <a:pt x="721245" y="902206"/>
                      <a:pt x="723866" y="896960"/>
                      <a:pt x="726490" y="894336"/>
                    </a:cubicBezTo>
                    <a:close/>
                    <a:moveTo>
                      <a:pt x="2310595" y="894332"/>
                    </a:moveTo>
                    <a:cubicBezTo>
                      <a:pt x="2318465" y="896956"/>
                      <a:pt x="2321086" y="899578"/>
                      <a:pt x="2321086" y="896956"/>
                    </a:cubicBezTo>
                    <a:cubicBezTo>
                      <a:pt x="2315841" y="896956"/>
                      <a:pt x="2313219" y="894332"/>
                      <a:pt x="2310595" y="894332"/>
                    </a:cubicBezTo>
                    <a:close/>
                    <a:moveTo>
                      <a:pt x="5279489" y="894325"/>
                    </a:moveTo>
                    <a:lnTo>
                      <a:pt x="5282110" y="899570"/>
                    </a:lnTo>
                    <a:lnTo>
                      <a:pt x="5279489" y="896949"/>
                    </a:lnTo>
                    <a:close/>
                    <a:moveTo>
                      <a:pt x="949417" y="891714"/>
                    </a:moveTo>
                    <a:cubicBezTo>
                      <a:pt x="949417" y="891714"/>
                      <a:pt x="946796" y="894339"/>
                      <a:pt x="946796" y="894339"/>
                    </a:cubicBezTo>
                    <a:lnTo>
                      <a:pt x="949417" y="891718"/>
                    </a:lnTo>
                    <a:lnTo>
                      <a:pt x="949417" y="894339"/>
                    </a:lnTo>
                    <a:cubicBezTo>
                      <a:pt x="946796" y="894339"/>
                      <a:pt x="944171" y="896963"/>
                      <a:pt x="941551" y="899584"/>
                    </a:cubicBezTo>
                    <a:lnTo>
                      <a:pt x="938927" y="902208"/>
                    </a:lnTo>
                    <a:cubicBezTo>
                      <a:pt x="938927" y="902208"/>
                      <a:pt x="938927" y="902208"/>
                      <a:pt x="936305" y="902208"/>
                    </a:cubicBezTo>
                    <a:cubicBezTo>
                      <a:pt x="936305" y="902208"/>
                      <a:pt x="933684" y="904830"/>
                      <a:pt x="931060" y="904830"/>
                    </a:cubicBezTo>
                    <a:lnTo>
                      <a:pt x="926865" y="905878"/>
                    </a:lnTo>
                    <a:lnTo>
                      <a:pt x="936305" y="899584"/>
                    </a:lnTo>
                    <a:lnTo>
                      <a:pt x="933684" y="899584"/>
                    </a:lnTo>
                    <a:lnTo>
                      <a:pt x="938925" y="896963"/>
                    </a:lnTo>
                    <a:lnTo>
                      <a:pt x="938927" y="896963"/>
                    </a:lnTo>
                    <a:lnTo>
                      <a:pt x="938932" y="896960"/>
                    </a:lnTo>
                    <a:close/>
                    <a:moveTo>
                      <a:pt x="952041" y="889093"/>
                    </a:moveTo>
                    <a:lnTo>
                      <a:pt x="949417" y="891718"/>
                    </a:lnTo>
                    <a:lnTo>
                      <a:pt x="949417" y="891714"/>
                    </a:lnTo>
                    <a:lnTo>
                      <a:pt x="944173" y="893464"/>
                    </a:lnTo>
                    <a:lnTo>
                      <a:pt x="946796" y="891714"/>
                    </a:lnTo>
                    <a:cubicBezTo>
                      <a:pt x="946796" y="891714"/>
                      <a:pt x="944171" y="894339"/>
                      <a:pt x="941551" y="894339"/>
                    </a:cubicBezTo>
                    <a:cubicBezTo>
                      <a:pt x="949417" y="889093"/>
                      <a:pt x="952041" y="889093"/>
                      <a:pt x="952041" y="889093"/>
                    </a:cubicBezTo>
                    <a:close/>
                    <a:moveTo>
                      <a:pt x="5224412" y="886465"/>
                    </a:moveTo>
                    <a:cubicBezTo>
                      <a:pt x="5221788" y="891712"/>
                      <a:pt x="5221788" y="891712"/>
                      <a:pt x="5224412" y="894332"/>
                    </a:cubicBezTo>
                    <a:lnTo>
                      <a:pt x="5237524" y="907447"/>
                    </a:lnTo>
                    <a:cubicBezTo>
                      <a:pt x="5240148" y="910069"/>
                      <a:pt x="5240148" y="910069"/>
                      <a:pt x="5242770" y="910069"/>
                    </a:cubicBezTo>
                    <a:lnTo>
                      <a:pt x="5224412" y="894332"/>
                    </a:lnTo>
                    <a:lnTo>
                      <a:pt x="5224412" y="889087"/>
                    </a:lnTo>
                    <a:cubicBezTo>
                      <a:pt x="5224412" y="889087"/>
                      <a:pt x="5224412" y="889087"/>
                      <a:pt x="5224412" y="886465"/>
                    </a:cubicBezTo>
                    <a:close/>
                    <a:moveTo>
                      <a:pt x="2381409" y="886465"/>
                    </a:moveTo>
                    <a:cubicBezTo>
                      <a:pt x="2378785" y="889087"/>
                      <a:pt x="2378785" y="891712"/>
                      <a:pt x="2378785" y="896956"/>
                    </a:cubicBezTo>
                    <a:cubicBezTo>
                      <a:pt x="2378785" y="894332"/>
                      <a:pt x="2381409" y="891712"/>
                      <a:pt x="2381409" y="891712"/>
                    </a:cubicBezTo>
                    <a:close/>
                    <a:moveTo>
                      <a:pt x="5220805" y="883186"/>
                    </a:moveTo>
                    <a:cubicBezTo>
                      <a:pt x="5221133" y="883842"/>
                      <a:pt x="5221788" y="885153"/>
                      <a:pt x="5221788" y="886465"/>
                    </a:cubicBezTo>
                    <a:cubicBezTo>
                      <a:pt x="5221788" y="886465"/>
                      <a:pt x="5221788" y="886465"/>
                      <a:pt x="5221788" y="883841"/>
                    </a:cubicBezTo>
                    <a:cubicBezTo>
                      <a:pt x="5220478" y="882531"/>
                      <a:pt x="5220478" y="882531"/>
                      <a:pt x="5220805" y="883186"/>
                    </a:cubicBezTo>
                    <a:close/>
                    <a:moveTo>
                      <a:pt x="2260765" y="878596"/>
                    </a:moveTo>
                    <a:cubicBezTo>
                      <a:pt x="2258141" y="878596"/>
                      <a:pt x="2255520" y="881220"/>
                      <a:pt x="2252896" y="881220"/>
                    </a:cubicBezTo>
                    <a:cubicBezTo>
                      <a:pt x="2252896" y="883841"/>
                      <a:pt x="2252896" y="883841"/>
                      <a:pt x="2252896" y="883841"/>
                    </a:cubicBezTo>
                    <a:lnTo>
                      <a:pt x="2252896" y="891712"/>
                    </a:lnTo>
                    <a:lnTo>
                      <a:pt x="2252896" y="896082"/>
                    </a:lnTo>
                    <a:lnTo>
                      <a:pt x="2247650" y="896956"/>
                    </a:lnTo>
                    <a:lnTo>
                      <a:pt x="2252896" y="896956"/>
                    </a:lnTo>
                    <a:lnTo>
                      <a:pt x="2252896" y="896082"/>
                    </a:lnTo>
                    <a:lnTo>
                      <a:pt x="2263387" y="894332"/>
                    </a:lnTo>
                    <a:close/>
                    <a:moveTo>
                      <a:pt x="5261136" y="873352"/>
                    </a:moveTo>
                    <a:lnTo>
                      <a:pt x="5266375" y="878589"/>
                    </a:lnTo>
                    <a:lnTo>
                      <a:pt x="5271620" y="886459"/>
                    </a:lnTo>
                    <a:close/>
                    <a:moveTo>
                      <a:pt x="807792" y="868113"/>
                    </a:moveTo>
                    <a:cubicBezTo>
                      <a:pt x="802547" y="870734"/>
                      <a:pt x="797301" y="873359"/>
                      <a:pt x="792055" y="875979"/>
                    </a:cubicBezTo>
                    <a:lnTo>
                      <a:pt x="789431" y="878603"/>
                    </a:lnTo>
                    <a:lnTo>
                      <a:pt x="786810" y="875979"/>
                    </a:lnTo>
                    <a:lnTo>
                      <a:pt x="781565" y="881225"/>
                    </a:lnTo>
                    <a:cubicBezTo>
                      <a:pt x="778941" y="883849"/>
                      <a:pt x="778941" y="886470"/>
                      <a:pt x="776319" y="886470"/>
                    </a:cubicBezTo>
                    <a:lnTo>
                      <a:pt x="773695" y="886470"/>
                    </a:lnTo>
                    <a:cubicBezTo>
                      <a:pt x="773695" y="883849"/>
                      <a:pt x="773695" y="878603"/>
                      <a:pt x="773695" y="875979"/>
                    </a:cubicBezTo>
                    <a:cubicBezTo>
                      <a:pt x="765828" y="878603"/>
                      <a:pt x="755338" y="886470"/>
                      <a:pt x="750093" y="896961"/>
                    </a:cubicBezTo>
                    <a:cubicBezTo>
                      <a:pt x="750093" y="896961"/>
                      <a:pt x="752714" y="894339"/>
                      <a:pt x="752714" y="896961"/>
                    </a:cubicBezTo>
                    <a:cubicBezTo>
                      <a:pt x="752714" y="896961"/>
                      <a:pt x="752714" y="899585"/>
                      <a:pt x="752714" y="899585"/>
                    </a:cubicBezTo>
                    <a:cubicBezTo>
                      <a:pt x="752714" y="902206"/>
                      <a:pt x="750093" y="904831"/>
                      <a:pt x="750093" y="907452"/>
                    </a:cubicBezTo>
                    <a:cubicBezTo>
                      <a:pt x="755338" y="907452"/>
                      <a:pt x="755338" y="907452"/>
                      <a:pt x="778941" y="886470"/>
                    </a:cubicBezTo>
                    <a:lnTo>
                      <a:pt x="784187" y="886470"/>
                    </a:lnTo>
                    <a:lnTo>
                      <a:pt x="786810" y="883849"/>
                    </a:lnTo>
                    <a:cubicBezTo>
                      <a:pt x="794677" y="875979"/>
                      <a:pt x="802547" y="873359"/>
                      <a:pt x="807792" y="868113"/>
                    </a:cubicBezTo>
                    <a:close/>
                    <a:moveTo>
                      <a:pt x="5255884" y="868098"/>
                    </a:moveTo>
                    <a:lnTo>
                      <a:pt x="5261129" y="873344"/>
                    </a:lnTo>
                    <a:lnTo>
                      <a:pt x="5261136" y="873352"/>
                    </a:lnTo>
                    <a:lnTo>
                      <a:pt x="5258505" y="870722"/>
                    </a:lnTo>
                    <a:close/>
                    <a:moveTo>
                      <a:pt x="847131" y="865489"/>
                    </a:moveTo>
                    <a:lnTo>
                      <a:pt x="841885" y="868113"/>
                    </a:lnTo>
                    <a:lnTo>
                      <a:pt x="849755" y="865489"/>
                    </a:lnTo>
                    <a:close/>
                    <a:moveTo>
                      <a:pt x="2263387" y="865484"/>
                    </a:moveTo>
                    <a:lnTo>
                      <a:pt x="2266011" y="873351"/>
                    </a:lnTo>
                    <a:lnTo>
                      <a:pt x="2279123" y="873351"/>
                    </a:lnTo>
                    <a:lnTo>
                      <a:pt x="2266011" y="878596"/>
                    </a:lnTo>
                    <a:cubicBezTo>
                      <a:pt x="2268632" y="883841"/>
                      <a:pt x="2273877" y="889087"/>
                      <a:pt x="2276501" y="891712"/>
                    </a:cubicBezTo>
                    <a:lnTo>
                      <a:pt x="2266011" y="896956"/>
                    </a:lnTo>
                    <a:lnTo>
                      <a:pt x="2273877" y="894332"/>
                    </a:lnTo>
                    <a:lnTo>
                      <a:pt x="2276501" y="891712"/>
                    </a:lnTo>
                    <a:lnTo>
                      <a:pt x="2286992" y="886465"/>
                    </a:lnTo>
                    <a:lnTo>
                      <a:pt x="2276501" y="883841"/>
                    </a:lnTo>
                    <a:lnTo>
                      <a:pt x="2294859" y="878596"/>
                    </a:lnTo>
                    <a:lnTo>
                      <a:pt x="2279123" y="873351"/>
                    </a:lnTo>
                    <a:lnTo>
                      <a:pt x="2273877" y="870730"/>
                    </a:lnTo>
                    <a:lnTo>
                      <a:pt x="2284368" y="870730"/>
                    </a:lnTo>
                    <a:lnTo>
                      <a:pt x="2266011" y="865484"/>
                    </a:lnTo>
                    <a:close/>
                    <a:moveTo>
                      <a:pt x="1028097" y="865464"/>
                    </a:moveTo>
                    <a:lnTo>
                      <a:pt x="1028097" y="868085"/>
                    </a:lnTo>
                    <a:lnTo>
                      <a:pt x="1030718" y="870709"/>
                    </a:lnTo>
                    <a:lnTo>
                      <a:pt x="1022851" y="878579"/>
                    </a:lnTo>
                    <a:lnTo>
                      <a:pt x="1012361" y="889070"/>
                    </a:lnTo>
                    <a:lnTo>
                      <a:pt x="959907" y="938900"/>
                    </a:lnTo>
                    <a:lnTo>
                      <a:pt x="1009737" y="883825"/>
                    </a:lnTo>
                    <a:lnTo>
                      <a:pt x="1012361" y="881200"/>
                    </a:lnTo>
                    <a:close/>
                    <a:moveTo>
                      <a:pt x="1084482" y="863744"/>
                    </a:moveTo>
                    <a:lnTo>
                      <a:pt x="1072685" y="873357"/>
                    </a:lnTo>
                    <a:cubicBezTo>
                      <a:pt x="1075306" y="873357"/>
                      <a:pt x="1077931" y="870735"/>
                      <a:pt x="1077931" y="868111"/>
                    </a:cubicBezTo>
                    <a:close/>
                    <a:moveTo>
                      <a:pt x="928677" y="860246"/>
                    </a:moveTo>
                    <a:lnTo>
                      <a:pt x="933684" y="860246"/>
                    </a:lnTo>
                    <a:lnTo>
                      <a:pt x="933684" y="862870"/>
                    </a:lnTo>
                    <a:cubicBezTo>
                      <a:pt x="933684" y="865492"/>
                      <a:pt x="931060" y="868113"/>
                      <a:pt x="938927" y="868113"/>
                    </a:cubicBezTo>
                    <a:cubicBezTo>
                      <a:pt x="941550" y="868113"/>
                      <a:pt x="944171" y="868113"/>
                      <a:pt x="944171" y="870737"/>
                    </a:cubicBezTo>
                    <a:cubicBezTo>
                      <a:pt x="941550" y="873358"/>
                      <a:pt x="938927" y="873358"/>
                      <a:pt x="936305" y="873358"/>
                    </a:cubicBezTo>
                    <a:lnTo>
                      <a:pt x="928436" y="878606"/>
                    </a:lnTo>
                    <a:cubicBezTo>
                      <a:pt x="928436" y="881227"/>
                      <a:pt x="920569" y="886473"/>
                      <a:pt x="920569" y="886473"/>
                    </a:cubicBezTo>
                    <a:cubicBezTo>
                      <a:pt x="920569" y="886473"/>
                      <a:pt x="920569" y="883851"/>
                      <a:pt x="920569" y="881227"/>
                    </a:cubicBezTo>
                    <a:lnTo>
                      <a:pt x="923190" y="878606"/>
                    </a:lnTo>
                    <a:lnTo>
                      <a:pt x="928436" y="873358"/>
                    </a:lnTo>
                    <a:cubicBezTo>
                      <a:pt x="923190" y="875981"/>
                      <a:pt x="920569" y="878606"/>
                      <a:pt x="920569" y="873358"/>
                    </a:cubicBezTo>
                    <a:cubicBezTo>
                      <a:pt x="920569" y="870737"/>
                      <a:pt x="920569" y="870737"/>
                      <a:pt x="925814" y="865492"/>
                    </a:cubicBezTo>
                    <a:cubicBezTo>
                      <a:pt x="925814" y="864181"/>
                      <a:pt x="925814" y="863525"/>
                      <a:pt x="926798" y="862214"/>
                    </a:cubicBezTo>
                    <a:close/>
                    <a:moveTo>
                      <a:pt x="755341" y="860239"/>
                    </a:moveTo>
                    <a:cubicBezTo>
                      <a:pt x="747471" y="870730"/>
                      <a:pt x="736980" y="881222"/>
                      <a:pt x="726490" y="894334"/>
                    </a:cubicBezTo>
                    <a:cubicBezTo>
                      <a:pt x="731736" y="886467"/>
                      <a:pt x="742226" y="875976"/>
                      <a:pt x="755341" y="860239"/>
                    </a:cubicBezTo>
                    <a:close/>
                    <a:moveTo>
                      <a:pt x="1092033" y="858149"/>
                    </a:moveTo>
                    <a:lnTo>
                      <a:pt x="1085800" y="862866"/>
                    </a:lnTo>
                    <a:lnTo>
                      <a:pt x="1084482" y="863744"/>
                    </a:lnTo>
                    <a:lnTo>
                      <a:pt x="1090388" y="858932"/>
                    </a:lnTo>
                    <a:close/>
                    <a:moveTo>
                      <a:pt x="933684" y="854998"/>
                    </a:moveTo>
                    <a:lnTo>
                      <a:pt x="933684" y="855000"/>
                    </a:lnTo>
                    <a:lnTo>
                      <a:pt x="928677" y="860246"/>
                    </a:lnTo>
                    <a:lnTo>
                      <a:pt x="928436" y="860246"/>
                    </a:lnTo>
                    <a:close/>
                    <a:moveTo>
                      <a:pt x="1104158" y="852375"/>
                    </a:moveTo>
                    <a:lnTo>
                      <a:pt x="1092033" y="858149"/>
                    </a:lnTo>
                    <a:lnTo>
                      <a:pt x="1097929" y="853687"/>
                    </a:lnTo>
                    <a:lnTo>
                      <a:pt x="1099825" y="853288"/>
                    </a:lnTo>
                    <a:lnTo>
                      <a:pt x="1100550" y="854013"/>
                    </a:lnTo>
                    <a:lnTo>
                      <a:pt x="1101456" y="852943"/>
                    </a:lnTo>
                    <a:close/>
                    <a:moveTo>
                      <a:pt x="1016625" y="841229"/>
                    </a:moveTo>
                    <a:cubicBezTo>
                      <a:pt x="1018265" y="840574"/>
                      <a:pt x="1021543" y="840574"/>
                      <a:pt x="1028101" y="841884"/>
                    </a:cubicBezTo>
                    <a:cubicBezTo>
                      <a:pt x="1022852" y="844508"/>
                      <a:pt x="1020231" y="847130"/>
                      <a:pt x="1014986" y="844508"/>
                    </a:cubicBezTo>
                    <a:cubicBezTo>
                      <a:pt x="1014986" y="843196"/>
                      <a:pt x="1014986" y="841885"/>
                      <a:pt x="1016625" y="841229"/>
                    </a:cubicBezTo>
                    <a:close/>
                    <a:moveTo>
                      <a:pt x="952041" y="839264"/>
                    </a:moveTo>
                    <a:lnTo>
                      <a:pt x="941550" y="847131"/>
                    </a:lnTo>
                    <a:lnTo>
                      <a:pt x="933684" y="854998"/>
                    </a:lnTo>
                    <a:lnTo>
                      <a:pt x="933684" y="852379"/>
                    </a:lnTo>
                    <a:cubicBezTo>
                      <a:pt x="938927" y="847131"/>
                      <a:pt x="938927" y="847131"/>
                      <a:pt x="952041" y="839264"/>
                    </a:cubicBezTo>
                    <a:close/>
                    <a:moveTo>
                      <a:pt x="996626" y="828773"/>
                    </a:moveTo>
                    <a:lnTo>
                      <a:pt x="991380" y="831397"/>
                    </a:lnTo>
                    <a:lnTo>
                      <a:pt x="980890" y="839264"/>
                    </a:lnTo>
                    <a:cubicBezTo>
                      <a:pt x="988756" y="831397"/>
                      <a:pt x="991380" y="828773"/>
                      <a:pt x="996626" y="828773"/>
                    </a:cubicBezTo>
                    <a:close/>
                    <a:moveTo>
                      <a:pt x="2593846" y="826142"/>
                    </a:moveTo>
                    <a:cubicBezTo>
                      <a:pt x="2591225" y="828766"/>
                      <a:pt x="2588601" y="831388"/>
                      <a:pt x="2588601" y="834012"/>
                    </a:cubicBezTo>
                    <a:cubicBezTo>
                      <a:pt x="2588601" y="834012"/>
                      <a:pt x="2588601" y="834012"/>
                      <a:pt x="2588601" y="836632"/>
                    </a:cubicBezTo>
                    <a:cubicBezTo>
                      <a:pt x="2588601" y="834012"/>
                      <a:pt x="2591225" y="831388"/>
                      <a:pt x="2593846" y="826142"/>
                    </a:cubicBezTo>
                    <a:close/>
                    <a:moveTo>
                      <a:pt x="2378785" y="826142"/>
                    </a:moveTo>
                    <a:cubicBezTo>
                      <a:pt x="2370919" y="831388"/>
                      <a:pt x="2365673" y="834012"/>
                      <a:pt x="2360428" y="836632"/>
                    </a:cubicBezTo>
                    <a:lnTo>
                      <a:pt x="2355182" y="839257"/>
                    </a:lnTo>
                    <a:cubicBezTo>
                      <a:pt x="2360428" y="836632"/>
                      <a:pt x="2365673" y="834012"/>
                      <a:pt x="2370919" y="831388"/>
                    </a:cubicBezTo>
                    <a:cubicBezTo>
                      <a:pt x="2373540" y="831388"/>
                      <a:pt x="2376164" y="828766"/>
                      <a:pt x="2378785" y="826142"/>
                    </a:cubicBezTo>
                    <a:close/>
                    <a:moveTo>
                      <a:pt x="2218802" y="823520"/>
                    </a:moveTo>
                    <a:cubicBezTo>
                      <a:pt x="2192575" y="847125"/>
                      <a:pt x="2179462" y="858927"/>
                      <a:pt x="2169954" y="867123"/>
                    </a:cubicBezTo>
                    <a:lnTo>
                      <a:pt x="2160629" y="874889"/>
                    </a:lnTo>
                    <a:lnTo>
                      <a:pt x="2137497" y="891712"/>
                    </a:lnTo>
                    <a:lnTo>
                      <a:pt x="2142743" y="889087"/>
                    </a:lnTo>
                    <a:cubicBezTo>
                      <a:pt x="2148644" y="884498"/>
                      <a:pt x="2153070" y="881056"/>
                      <a:pt x="2157209" y="877737"/>
                    </a:cubicBezTo>
                    <a:lnTo>
                      <a:pt x="2160629" y="874889"/>
                    </a:lnTo>
                    <a:lnTo>
                      <a:pt x="2166348" y="870730"/>
                    </a:lnTo>
                    <a:close/>
                    <a:moveTo>
                      <a:pt x="2237160" y="820897"/>
                    </a:moveTo>
                    <a:lnTo>
                      <a:pt x="2229293" y="828766"/>
                    </a:lnTo>
                    <a:cubicBezTo>
                      <a:pt x="2234538" y="826142"/>
                      <a:pt x="2237160" y="823520"/>
                      <a:pt x="2239784" y="820897"/>
                    </a:cubicBezTo>
                    <a:cubicBezTo>
                      <a:pt x="2237160" y="820897"/>
                      <a:pt x="2237160" y="820897"/>
                      <a:pt x="2237160" y="820897"/>
                    </a:cubicBezTo>
                    <a:close/>
                    <a:moveTo>
                      <a:pt x="2423372" y="815651"/>
                    </a:moveTo>
                    <a:cubicBezTo>
                      <a:pt x="2423372" y="815651"/>
                      <a:pt x="2423372" y="815651"/>
                      <a:pt x="2423372" y="818275"/>
                    </a:cubicBezTo>
                    <a:lnTo>
                      <a:pt x="2424122" y="818649"/>
                    </a:lnTo>
                    <a:lnTo>
                      <a:pt x="2425994" y="826142"/>
                    </a:lnTo>
                    <a:cubicBezTo>
                      <a:pt x="2425994" y="826142"/>
                      <a:pt x="2425994" y="824830"/>
                      <a:pt x="2425994" y="823192"/>
                    </a:cubicBezTo>
                    <a:lnTo>
                      <a:pt x="2425994" y="819585"/>
                    </a:lnTo>
                    <a:lnTo>
                      <a:pt x="2428618" y="820897"/>
                    </a:lnTo>
                    <a:lnTo>
                      <a:pt x="2425994" y="818275"/>
                    </a:lnTo>
                    <a:lnTo>
                      <a:pt x="2425994" y="819585"/>
                    </a:lnTo>
                    <a:lnTo>
                      <a:pt x="2424122" y="818649"/>
                    </a:lnTo>
                    <a:close/>
                    <a:moveTo>
                      <a:pt x="2360428" y="813030"/>
                    </a:moveTo>
                    <a:lnTo>
                      <a:pt x="2363049" y="813030"/>
                    </a:lnTo>
                    <a:lnTo>
                      <a:pt x="2363049" y="820897"/>
                    </a:lnTo>
                    <a:close/>
                    <a:moveTo>
                      <a:pt x="928437" y="807790"/>
                    </a:moveTo>
                    <a:cubicBezTo>
                      <a:pt x="928437" y="807790"/>
                      <a:pt x="928437" y="810413"/>
                      <a:pt x="928437" y="810413"/>
                    </a:cubicBezTo>
                    <a:cubicBezTo>
                      <a:pt x="928437" y="807790"/>
                      <a:pt x="931057" y="810413"/>
                      <a:pt x="933681" y="810413"/>
                    </a:cubicBezTo>
                    <a:cubicBezTo>
                      <a:pt x="933681" y="810413"/>
                      <a:pt x="936302" y="807790"/>
                      <a:pt x="933681" y="807790"/>
                    </a:cubicBezTo>
                    <a:cubicBezTo>
                      <a:pt x="933681" y="807790"/>
                      <a:pt x="931057" y="807790"/>
                      <a:pt x="928437" y="807790"/>
                    </a:cubicBezTo>
                    <a:close/>
                    <a:moveTo>
                      <a:pt x="2381409" y="805144"/>
                    </a:moveTo>
                    <a:lnTo>
                      <a:pt x="2381409" y="810390"/>
                    </a:lnTo>
                    <a:cubicBezTo>
                      <a:pt x="2378788" y="813011"/>
                      <a:pt x="2376164" y="815635"/>
                      <a:pt x="2370918" y="818259"/>
                    </a:cubicBezTo>
                    <a:lnTo>
                      <a:pt x="2370918" y="807766"/>
                    </a:lnTo>
                    <a:close/>
                    <a:moveTo>
                      <a:pt x="1119893" y="802545"/>
                    </a:moveTo>
                    <a:lnTo>
                      <a:pt x="1112027" y="807788"/>
                    </a:lnTo>
                    <a:lnTo>
                      <a:pt x="1117272" y="805166"/>
                    </a:lnTo>
                    <a:close/>
                    <a:moveTo>
                      <a:pt x="2391900" y="799898"/>
                    </a:moveTo>
                    <a:lnTo>
                      <a:pt x="2391900" y="805144"/>
                    </a:lnTo>
                    <a:cubicBezTo>
                      <a:pt x="2389276" y="805144"/>
                      <a:pt x="2389276" y="807765"/>
                      <a:pt x="2386654" y="807765"/>
                    </a:cubicBezTo>
                    <a:cubicBezTo>
                      <a:pt x="2386654" y="807765"/>
                      <a:pt x="2386654" y="805144"/>
                      <a:pt x="2386654" y="802522"/>
                    </a:cubicBezTo>
                    <a:close/>
                    <a:moveTo>
                      <a:pt x="936302" y="797298"/>
                    </a:moveTo>
                    <a:lnTo>
                      <a:pt x="927275" y="803672"/>
                    </a:lnTo>
                    <a:lnTo>
                      <a:pt x="920238" y="807790"/>
                    </a:lnTo>
                    <a:lnTo>
                      <a:pt x="909841" y="815670"/>
                    </a:lnTo>
                    <a:lnTo>
                      <a:pt x="902208" y="820904"/>
                    </a:lnTo>
                    <a:lnTo>
                      <a:pt x="889094" y="831395"/>
                    </a:lnTo>
                    <a:lnTo>
                      <a:pt x="909841" y="815670"/>
                    </a:lnTo>
                    <a:lnTo>
                      <a:pt x="925157" y="805167"/>
                    </a:lnTo>
                    <a:lnTo>
                      <a:pt x="927275" y="803672"/>
                    </a:lnTo>
                    <a:lnTo>
                      <a:pt x="933681" y="799922"/>
                    </a:lnTo>
                    <a:cubicBezTo>
                      <a:pt x="936302" y="799922"/>
                      <a:pt x="936302" y="797298"/>
                      <a:pt x="936302" y="797298"/>
                    </a:cubicBezTo>
                    <a:close/>
                    <a:moveTo>
                      <a:pt x="2646300" y="794669"/>
                    </a:moveTo>
                    <a:cubicBezTo>
                      <a:pt x="2641055" y="797294"/>
                      <a:pt x="2633188" y="797294"/>
                      <a:pt x="2627943" y="799915"/>
                    </a:cubicBezTo>
                    <a:cubicBezTo>
                      <a:pt x="2635809" y="797294"/>
                      <a:pt x="2643679" y="797294"/>
                      <a:pt x="2648924" y="794669"/>
                    </a:cubicBezTo>
                    <a:cubicBezTo>
                      <a:pt x="2648924" y="794669"/>
                      <a:pt x="2648924" y="794669"/>
                      <a:pt x="2646300" y="794669"/>
                    </a:cubicBezTo>
                    <a:close/>
                    <a:moveTo>
                      <a:pt x="818542" y="794418"/>
                    </a:moveTo>
                    <a:lnTo>
                      <a:pt x="818292" y="794668"/>
                    </a:lnTo>
                    <a:lnTo>
                      <a:pt x="818297" y="794663"/>
                    </a:lnTo>
                    <a:close/>
                    <a:moveTo>
                      <a:pt x="818569" y="794391"/>
                    </a:moveTo>
                    <a:lnTo>
                      <a:pt x="818542" y="794418"/>
                    </a:lnTo>
                    <a:lnTo>
                      <a:pt x="818559" y="794401"/>
                    </a:lnTo>
                    <a:close/>
                    <a:moveTo>
                      <a:pt x="818632" y="794328"/>
                    </a:moveTo>
                    <a:lnTo>
                      <a:pt x="818569" y="794391"/>
                    </a:lnTo>
                    <a:lnTo>
                      <a:pt x="818614" y="794345"/>
                    </a:lnTo>
                    <a:close/>
                    <a:moveTo>
                      <a:pt x="818662" y="794298"/>
                    </a:moveTo>
                    <a:lnTo>
                      <a:pt x="818632" y="794328"/>
                    </a:lnTo>
                    <a:lnTo>
                      <a:pt x="818659" y="794300"/>
                    </a:lnTo>
                    <a:close/>
                    <a:moveTo>
                      <a:pt x="818664" y="794296"/>
                    </a:moveTo>
                    <a:lnTo>
                      <a:pt x="818662" y="794298"/>
                    </a:lnTo>
                    <a:lnTo>
                      <a:pt x="818664" y="794296"/>
                    </a:lnTo>
                    <a:close/>
                    <a:moveTo>
                      <a:pt x="818694" y="794266"/>
                    </a:moveTo>
                    <a:lnTo>
                      <a:pt x="818664" y="794296"/>
                    </a:lnTo>
                    <a:lnTo>
                      <a:pt x="818673" y="794287"/>
                    </a:lnTo>
                    <a:close/>
                    <a:moveTo>
                      <a:pt x="818771" y="794189"/>
                    </a:moveTo>
                    <a:lnTo>
                      <a:pt x="818694" y="794266"/>
                    </a:lnTo>
                    <a:lnTo>
                      <a:pt x="818720" y="794240"/>
                    </a:lnTo>
                    <a:close/>
                    <a:moveTo>
                      <a:pt x="818833" y="794127"/>
                    </a:moveTo>
                    <a:lnTo>
                      <a:pt x="818771" y="794189"/>
                    </a:lnTo>
                    <a:lnTo>
                      <a:pt x="818830" y="794129"/>
                    </a:lnTo>
                    <a:close/>
                    <a:moveTo>
                      <a:pt x="818834" y="794126"/>
                    </a:moveTo>
                    <a:lnTo>
                      <a:pt x="818833" y="794127"/>
                    </a:lnTo>
                    <a:lnTo>
                      <a:pt x="818833" y="794127"/>
                    </a:lnTo>
                    <a:close/>
                    <a:moveTo>
                      <a:pt x="818841" y="794119"/>
                    </a:moveTo>
                    <a:lnTo>
                      <a:pt x="818837" y="794123"/>
                    </a:lnTo>
                    <a:lnTo>
                      <a:pt x="818839" y="794121"/>
                    </a:lnTo>
                    <a:close/>
                    <a:moveTo>
                      <a:pt x="818843" y="794117"/>
                    </a:moveTo>
                    <a:lnTo>
                      <a:pt x="818841" y="794119"/>
                    </a:lnTo>
                    <a:lnTo>
                      <a:pt x="818841" y="794119"/>
                    </a:lnTo>
                    <a:close/>
                    <a:moveTo>
                      <a:pt x="818846" y="794114"/>
                    </a:moveTo>
                    <a:lnTo>
                      <a:pt x="818845" y="794115"/>
                    </a:lnTo>
                    <a:lnTo>
                      <a:pt x="818846" y="794114"/>
                    </a:lnTo>
                    <a:close/>
                    <a:moveTo>
                      <a:pt x="818857" y="794102"/>
                    </a:moveTo>
                    <a:lnTo>
                      <a:pt x="818847" y="794113"/>
                    </a:lnTo>
                    <a:lnTo>
                      <a:pt x="818848" y="794111"/>
                    </a:lnTo>
                    <a:close/>
                    <a:moveTo>
                      <a:pt x="818978" y="793982"/>
                    </a:moveTo>
                    <a:lnTo>
                      <a:pt x="818857" y="794102"/>
                    </a:lnTo>
                    <a:lnTo>
                      <a:pt x="818868" y="794091"/>
                    </a:lnTo>
                    <a:close/>
                    <a:moveTo>
                      <a:pt x="819354" y="793606"/>
                    </a:moveTo>
                    <a:lnTo>
                      <a:pt x="818978" y="793982"/>
                    </a:lnTo>
                    <a:lnTo>
                      <a:pt x="819211" y="793748"/>
                    </a:lnTo>
                    <a:close/>
                    <a:moveTo>
                      <a:pt x="2782680" y="792048"/>
                    </a:moveTo>
                    <a:cubicBezTo>
                      <a:pt x="2793171" y="792048"/>
                      <a:pt x="2803662" y="794669"/>
                      <a:pt x="2814153" y="794669"/>
                    </a:cubicBezTo>
                    <a:lnTo>
                      <a:pt x="2827268" y="794669"/>
                    </a:lnTo>
                    <a:cubicBezTo>
                      <a:pt x="2811532" y="794669"/>
                      <a:pt x="2795795" y="792048"/>
                      <a:pt x="2782680" y="792048"/>
                    </a:cubicBezTo>
                    <a:close/>
                    <a:moveTo>
                      <a:pt x="2751208" y="792048"/>
                    </a:moveTo>
                    <a:lnTo>
                      <a:pt x="2743341" y="794669"/>
                    </a:lnTo>
                    <a:cubicBezTo>
                      <a:pt x="2748587" y="792048"/>
                      <a:pt x="2751208" y="792048"/>
                      <a:pt x="2756454" y="792048"/>
                    </a:cubicBezTo>
                    <a:cubicBezTo>
                      <a:pt x="2753832" y="792048"/>
                      <a:pt x="2751208" y="792048"/>
                      <a:pt x="2751208" y="792048"/>
                    </a:cubicBezTo>
                    <a:close/>
                    <a:moveTo>
                      <a:pt x="823077" y="789882"/>
                    </a:moveTo>
                    <a:lnTo>
                      <a:pt x="822937" y="790022"/>
                    </a:lnTo>
                    <a:lnTo>
                      <a:pt x="823018" y="789941"/>
                    </a:lnTo>
                    <a:close/>
                    <a:moveTo>
                      <a:pt x="823162" y="789797"/>
                    </a:moveTo>
                    <a:lnTo>
                      <a:pt x="823077" y="789882"/>
                    </a:lnTo>
                    <a:lnTo>
                      <a:pt x="823124" y="789835"/>
                    </a:lnTo>
                    <a:close/>
                    <a:moveTo>
                      <a:pt x="823184" y="789776"/>
                    </a:moveTo>
                    <a:lnTo>
                      <a:pt x="823182" y="789778"/>
                    </a:lnTo>
                    <a:lnTo>
                      <a:pt x="823183" y="789776"/>
                    </a:lnTo>
                    <a:close/>
                    <a:moveTo>
                      <a:pt x="823186" y="789774"/>
                    </a:moveTo>
                    <a:lnTo>
                      <a:pt x="823184" y="789776"/>
                    </a:lnTo>
                    <a:lnTo>
                      <a:pt x="823184" y="789775"/>
                    </a:lnTo>
                    <a:close/>
                    <a:moveTo>
                      <a:pt x="823187" y="789773"/>
                    </a:moveTo>
                    <a:lnTo>
                      <a:pt x="823186" y="789774"/>
                    </a:lnTo>
                    <a:lnTo>
                      <a:pt x="823186" y="789774"/>
                    </a:lnTo>
                    <a:close/>
                    <a:moveTo>
                      <a:pt x="823188" y="789772"/>
                    </a:moveTo>
                    <a:lnTo>
                      <a:pt x="823187" y="789773"/>
                    </a:lnTo>
                    <a:lnTo>
                      <a:pt x="823187" y="789773"/>
                    </a:lnTo>
                    <a:close/>
                    <a:moveTo>
                      <a:pt x="823190" y="789770"/>
                    </a:moveTo>
                    <a:lnTo>
                      <a:pt x="823188" y="789772"/>
                    </a:lnTo>
                    <a:lnTo>
                      <a:pt x="823188" y="789772"/>
                    </a:lnTo>
                    <a:close/>
                    <a:moveTo>
                      <a:pt x="823193" y="789767"/>
                    </a:moveTo>
                    <a:lnTo>
                      <a:pt x="823190" y="789770"/>
                    </a:lnTo>
                    <a:lnTo>
                      <a:pt x="823190" y="789770"/>
                    </a:lnTo>
                    <a:close/>
                    <a:moveTo>
                      <a:pt x="823200" y="789760"/>
                    </a:moveTo>
                    <a:lnTo>
                      <a:pt x="823193" y="789767"/>
                    </a:lnTo>
                    <a:lnTo>
                      <a:pt x="823196" y="789764"/>
                    </a:lnTo>
                    <a:close/>
                    <a:moveTo>
                      <a:pt x="823205" y="789755"/>
                    </a:moveTo>
                    <a:lnTo>
                      <a:pt x="823200" y="789760"/>
                    </a:lnTo>
                    <a:lnTo>
                      <a:pt x="823203" y="789756"/>
                    </a:lnTo>
                    <a:close/>
                    <a:moveTo>
                      <a:pt x="823206" y="789753"/>
                    </a:moveTo>
                    <a:lnTo>
                      <a:pt x="823207" y="789753"/>
                    </a:lnTo>
                    <a:lnTo>
                      <a:pt x="823205" y="789755"/>
                    </a:lnTo>
                    <a:close/>
                    <a:moveTo>
                      <a:pt x="823212" y="789748"/>
                    </a:moveTo>
                    <a:lnTo>
                      <a:pt x="823207" y="789753"/>
                    </a:lnTo>
                    <a:lnTo>
                      <a:pt x="823211" y="789749"/>
                    </a:lnTo>
                    <a:close/>
                    <a:moveTo>
                      <a:pt x="823227" y="789732"/>
                    </a:moveTo>
                    <a:lnTo>
                      <a:pt x="823224" y="789735"/>
                    </a:lnTo>
                    <a:lnTo>
                      <a:pt x="823225" y="789734"/>
                    </a:lnTo>
                    <a:close/>
                    <a:moveTo>
                      <a:pt x="823237" y="789723"/>
                    </a:moveTo>
                    <a:lnTo>
                      <a:pt x="823227" y="789732"/>
                    </a:lnTo>
                    <a:lnTo>
                      <a:pt x="823234" y="789726"/>
                    </a:lnTo>
                    <a:close/>
                    <a:moveTo>
                      <a:pt x="823269" y="789690"/>
                    </a:moveTo>
                    <a:lnTo>
                      <a:pt x="823266" y="789693"/>
                    </a:lnTo>
                    <a:lnTo>
                      <a:pt x="823267" y="789692"/>
                    </a:lnTo>
                    <a:close/>
                    <a:moveTo>
                      <a:pt x="823274" y="789686"/>
                    </a:moveTo>
                    <a:lnTo>
                      <a:pt x="823272" y="789687"/>
                    </a:lnTo>
                    <a:lnTo>
                      <a:pt x="823273" y="789687"/>
                    </a:lnTo>
                    <a:close/>
                    <a:moveTo>
                      <a:pt x="823287" y="789673"/>
                    </a:moveTo>
                    <a:lnTo>
                      <a:pt x="823276" y="789683"/>
                    </a:lnTo>
                    <a:lnTo>
                      <a:pt x="823278" y="789682"/>
                    </a:lnTo>
                    <a:close/>
                    <a:moveTo>
                      <a:pt x="823322" y="789638"/>
                    </a:moveTo>
                    <a:lnTo>
                      <a:pt x="823313" y="789647"/>
                    </a:lnTo>
                    <a:lnTo>
                      <a:pt x="823314" y="789645"/>
                    </a:lnTo>
                    <a:close/>
                    <a:moveTo>
                      <a:pt x="823329" y="789631"/>
                    </a:moveTo>
                    <a:lnTo>
                      <a:pt x="823322" y="789638"/>
                    </a:lnTo>
                    <a:lnTo>
                      <a:pt x="823324" y="789635"/>
                    </a:lnTo>
                    <a:close/>
                    <a:moveTo>
                      <a:pt x="823330" y="789630"/>
                    </a:moveTo>
                    <a:lnTo>
                      <a:pt x="823330" y="789630"/>
                    </a:lnTo>
                    <a:lnTo>
                      <a:pt x="823329" y="789631"/>
                    </a:lnTo>
                    <a:close/>
                    <a:moveTo>
                      <a:pt x="823331" y="789629"/>
                    </a:moveTo>
                    <a:lnTo>
                      <a:pt x="823330" y="789630"/>
                    </a:lnTo>
                    <a:lnTo>
                      <a:pt x="823330" y="789630"/>
                    </a:lnTo>
                    <a:close/>
                    <a:moveTo>
                      <a:pt x="823338" y="789622"/>
                    </a:moveTo>
                    <a:lnTo>
                      <a:pt x="823338" y="789622"/>
                    </a:lnTo>
                    <a:lnTo>
                      <a:pt x="823337" y="789622"/>
                    </a:lnTo>
                    <a:close/>
                    <a:moveTo>
                      <a:pt x="823357" y="789603"/>
                    </a:moveTo>
                    <a:lnTo>
                      <a:pt x="823355" y="789605"/>
                    </a:lnTo>
                    <a:lnTo>
                      <a:pt x="823356" y="789604"/>
                    </a:lnTo>
                    <a:close/>
                    <a:moveTo>
                      <a:pt x="823360" y="789599"/>
                    </a:moveTo>
                    <a:lnTo>
                      <a:pt x="823360" y="789599"/>
                    </a:lnTo>
                    <a:lnTo>
                      <a:pt x="823359" y="789601"/>
                    </a:lnTo>
                    <a:close/>
                    <a:moveTo>
                      <a:pt x="823362" y="789598"/>
                    </a:moveTo>
                    <a:lnTo>
                      <a:pt x="823360" y="789599"/>
                    </a:lnTo>
                    <a:lnTo>
                      <a:pt x="823361" y="789598"/>
                    </a:lnTo>
                    <a:close/>
                    <a:moveTo>
                      <a:pt x="823412" y="789547"/>
                    </a:moveTo>
                    <a:lnTo>
                      <a:pt x="823362" y="789598"/>
                    </a:lnTo>
                    <a:lnTo>
                      <a:pt x="823384" y="789575"/>
                    </a:lnTo>
                    <a:close/>
                    <a:moveTo>
                      <a:pt x="823413" y="789546"/>
                    </a:moveTo>
                    <a:lnTo>
                      <a:pt x="823413" y="789546"/>
                    </a:lnTo>
                    <a:lnTo>
                      <a:pt x="823412" y="789547"/>
                    </a:lnTo>
                    <a:close/>
                    <a:moveTo>
                      <a:pt x="823422" y="789538"/>
                    </a:moveTo>
                    <a:lnTo>
                      <a:pt x="823413" y="789546"/>
                    </a:lnTo>
                    <a:lnTo>
                      <a:pt x="823420" y="789540"/>
                    </a:lnTo>
                    <a:close/>
                    <a:moveTo>
                      <a:pt x="823430" y="789529"/>
                    </a:moveTo>
                    <a:lnTo>
                      <a:pt x="823430" y="789529"/>
                    </a:lnTo>
                    <a:lnTo>
                      <a:pt x="823430" y="789530"/>
                    </a:lnTo>
                    <a:close/>
                    <a:moveTo>
                      <a:pt x="823430" y="789529"/>
                    </a:moveTo>
                    <a:lnTo>
                      <a:pt x="823431" y="789529"/>
                    </a:lnTo>
                    <a:lnTo>
                      <a:pt x="823430" y="789529"/>
                    </a:lnTo>
                    <a:close/>
                    <a:moveTo>
                      <a:pt x="823431" y="789528"/>
                    </a:moveTo>
                    <a:lnTo>
                      <a:pt x="823431" y="789529"/>
                    </a:lnTo>
                    <a:lnTo>
                      <a:pt x="823431" y="789529"/>
                    </a:lnTo>
                    <a:close/>
                    <a:moveTo>
                      <a:pt x="823432" y="789527"/>
                    </a:moveTo>
                    <a:lnTo>
                      <a:pt x="823432" y="789527"/>
                    </a:lnTo>
                    <a:lnTo>
                      <a:pt x="823431" y="789528"/>
                    </a:lnTo>
                    <a:close/>
                    <a:moveTo>
                      <a:pt x="823432" y="789527"/>
                    </a:moveTo>
                    <a:lnTo>
                      <a:pt x="823433" y="789527"/>
                    </a:lnTo>
                    <a:lnTo>
                      <a:pt x="823432" y="789527"/>
                    </a:lnTo>
                    <a:close/>
                    <a:moveTo>
                      <a:pt x="823433" y="789526"/>
                    </a:moveTo>
                    <a:lnTo>
                      <a:pt x="823433" y="789527"/>
                    </a:lnTo>
                    <a:lnTo>
                      <a:pt x="823433" y="789527"/>
                    </a:lnTo>
                    <a:close/>
                    <a:moveTo>
                      <a:pt x="823433" y="789526"/>
                    </a:moveTo>
                    <a:lnTo>
                      <a:pt x="823434" y="789526"/>
                    </a:lnTo>
                    <a:lnTo>
                      <a:pt x="823433" y="789526"/>
                    </a:lnTo>
                    <a:close/>
                    <a:moveTo>
                      <a:pt x="823449" y="789510"/>
                    </a:moveTo>
                    <a:lnTo>
                      <a:pt x="823437" y="789522"/>
                    </a:lnTo>
                    <a:lnTo>
                      <a:pt x="823438" y="789520"/>
                    </a:lnTo>
                    <a:close/>
                    <a:moveTo>
                      <a:pt x="823459" y="789501"/>
                    </a:moveTo>
                    <a:lnTo>
                      <a:pt x="823459" y="789501"/>
                    </a:lnTo>
                    <a:lnTo>
                      <a:pt x="823449" y="789510"/>
                    </a:lnTo>
                    <a:close/>
                    <a:moveTo>
                      <a:pt x="823459" y="789500"/>
                    </a:moveTo>
                    <a:lnTo>
                      <a:pt x="823460" y="789500"/>
                    </a:lnTo>
                    <a:lnTo>
                      <a:pt x="823459" y="789501"/>
                    </a:lnTo>
                    <a:close/>
                    <a:moveTo>
                      <a:pt x="823478" y="789482"/>
                    </a:moveTo>
                    <a:lnTo>
                      <a:pt x="823466" y="789494"/>
                    </a:lnTo>
                    <a:lnTo>
                      <a:pt x="823467" y="789493"/>
                    </a:lnTo>
                    <a:close/>
                    <a:moveTo>
                      <a:pt x="823481" y="789479"/>
                    </a:moveTo>
                    <a:lnTo>
                      <a:pt x="823481" y="789479"/>
                    </a:lnTo>
                    <a:lnTo>
                      <a:pt x="823478" y="789482"/>
                    </a:lnTo>
                    <a:close/>
                    <a:moveTo>
                      <a:pt x="823483" y="789477"/>
                    </a:moveTo>
                    <a:lnTo>
                      <a:pt x="823481" y="789479"/>
                    </a:lnTo>
                    <a:lnTo>
                      <a:pt x="823483" y="789478"/>
                    </a:lnTo>
                    <a:close/>
                    <a:moveTo>
                      <a:pt x="823485" y="789475"/>
                    </a:moveTo>
                    <a:lnTo>
                      <a:pt x="823484" y="789476"/>
                    </a:lnTo>
                    <a:lnTo>
                      <a:pt x="823484" y="789475"/>
                    </a:lnTo>
                    <a:close/>
                    <a:moveTo>
                      <a:pt x="823487" y="789473"/>
                    </a:moveTo>
                    <a:lnTo>
                      <a:pt x="823486" y="789474"/>
                    </a:lnTo>
                    <a:lnTo>
                      <a:pt x="823486" y="789473"/>
                    </a:lnTo>
                    <a:close/>
                    <a:moveTo>
                      <a:pt x="823504" y="789456"/>
                    </a:moveTo>
                    <a:lnTo>
                      <a:pt x="823504" y="789456"/>
                    </a:lnTo>
                    <a:lnTo>
                      <a:pt x="823503" y="789457"/>
                    </a:lnTo>
                    <a:close/>
                    <a:moveTo>
                      <a:pt x="823504" y="789455"/>
                    </a:moveTo>
                    <a:lnTo>
                      <a:pt x="823505" y="789455"/>
                    </a:lnTo>
                    <a:lnTo>
                      <a:pt x="823504" y="789456"/>
                    </a:lnTo>
                    <a:close/>
                    <a:moveTo>
                      <a:pt x="823519" y="789440"/>
                    </a:moveTo>
                    <a:lnTo>
                      <a:pt x="823516" y="789444"/>
                    </a:lnTo>
                    <a:lnTo>
                      <a:pt x="823516" y="789443"/>
                    </a:lnTo>
                    <a:close/>
                    <a:moveTo>
                      <a:pt x="1153987" y="789430"/>
                    </a:moveTo>
                    <a:lnTo>
                      <a:pt x="1151366" y="792053"/>
                    </a:lnTo>
                    <a:lnTo>
                      <a:pt x="1146120" y="792053"/>
                    </a:lnTo>
                    <a:close/>
                    <a:moveTo>
                      <a:pt x="1143497" y="789430"/>
                    </a:moveTo>
                    <a:cubicBezTo>
                      <a:pt x="1140873" y="792054"/>
                      <a:pt x="1135627" y="794675"/>
                      <a:pt x="1135627" y="792054"/>
                    </a:cubicBezTo>
                    <a:cubicBezTo>
                      <a:pt x="1140873" y="789430"/>
                      <a:pt x="1140873" y="789430"/>
                      <a:pt x="1143497" y="789430"/>
                    </a:cubicBezTo>
                    <a:close/>
                    <a:moveTo>
                      <a:pt x="2533526" y="784179"/>
                    </a:moveTo>
                    <a:cubicBezTo>
                      <a:pt x="2533526" y="786802"/>
                      <a:pt x="2530902" y="786802"/>
                      <a:pt x="2533526" y="786802"/>
                    </a:cubicBezTo>
                    <a:lnTo>
                      <a:pt x="2536147" y="786802"/>
                    </a:lnTo>
                    <a:cubicBezTo>
                      <a:pt x="2533526" y="786802"/>
                      <a:pt x="2533526" y="786802"/>
                      <a:pt x="2533526" y="784179"/>
                    </a:cubicBezTo>
                    <a:close/>
                    <a:moveTo>
                      <a:pt x="849758" y="781563"/>
                    </a:moveTo>
                    <a:cubicBezTo>
                      <a:pt x="849758" y="784184"/>
                      <a:pt x="844514" y="784184"/>
                      <a:pt x="844514" y="786809"/>
                    </a:cubicBezTo>
                    <a:cubicBezTo>
                      <a:pt x="844514" y="786809"/>
                      <a:pt x="847134" y="784184"/>
                      <a:pt x="847134" y="784184"/>
                    </a:cubicBezTo>
                    <a:cubicBezTo>
                      <a:pt x="847134" y="784184"/>
                      <a:pt x="849758" y="781563"/>
                      <a:pt x="849758" y="781563"/>
                    </a:cubicBezTo>
                    <a:close/>
                    <a:moveTo>
                      <a:pt x="2811532" y="778933"/>
                    </a:moveTo>
                    <a:cubicBezTo>
                      <a:pt x="2814153" y="778933"/>
                      <a:pt x="2819398" y="778933"/>
                      <a:pt x="2827268" y="781557"/>
                    </a:cubicBezTo>
                    <a:lnTo>
                      <a:pt x="2816777" y="778933"/>
                    </a:lnTo>
                    <a:cubicBezTo>
                      <a:pt x="2814153" y="778933"/>
                      <a:pt x="2811532" y="778933"/>
                      <a:pt x="2811532" y="778933"/>
                    </a:cubicBezTo>
                    <a:close/>
                    <a:moveTo>
                      <a:pt x="849755" y="776316"/>
                    </a:moveTo>
                    <a:lnTo>
                      <a:pt x="846332" y="780969"/>
                    </a:lnTo>
                    <a:lnTo>
                      <a:pt x="852379" y="776317"/>
                    </a:lnTo>
                    <a:cubicBezTo>
                      <a:pt x="849758" y="778942"/>
                      <a:pt x="849758" y="781563"/>
                      <a:pt x="847134" y="784184"/>
                    </a:cubicBezTo>
                    <a:cubicBezTo>
                      <a:pt x="847134" y="786809"/>
                      <a:pt x="844514" y="786809"/>
                      <a:pt x="841889" y="789432"/>
                    </a:cubicBezTo>
                    <a:lnTo>
                      <a:pt x="832190" y="799128"/>
                    </a:lnTo>
                    <a:lnTo>
                      <a:pt x="830411" y="801233"/>
                    </a:lnTo>
                    <a:cubicBezTo>
                      <a:pt x="826150" y="805823"/>
                      <a:pt x="823527" y="807791"/>
                      <a:pt x="820904" y="810413"/>
                    </a:cubicBezTo>
                    <a:lnTo>
                      <a:pt x="807792" y="823525"/>
                    </a:lnTo>
                    <a:cubicBezTo>
                      <a:pt x="776319" y="852376"/>
                      <a:pt x="776319" y="852376"/>
                      <a:pt x="773695" y="857622"/>
                    </a:cubicBezTo>
                    <a:cubicBezTo>
                      <a:pt x="776319" y="854998"/>
                      <a:pt x="778941" y="852376"/>
                      <a:pt x="781565" y="849752"/>
                    </a:cubicBezTo>
                    <a:cubicBezTo>
                      <a:pt x="781565" y="850408"/>
                      <a:pt x="779106" y="853687"/>
                      <a:pt x="775254" y="858358"/>
                    </a:cubicBezTo>
                    <a:lnTo>
                      <a:pt x="760946" y="874904"/>
                    </a:lnTo>
                    <a:lnTo>
                      <a:pt x="726487" y="910076"/>
                    </a:lnTo>
                    <a:lnTo>
                      <a:pt x="723866" y="912697"/>
                    </a:lnTo>
                    <a:cubicBezTo>
                      <a:pt x="726487" y="912697"/>
                      <a:pt x="726487" y="910076"/>
                      <a:pt x="726487" y="907452"/>
                    </a:cubicBezTo>
                    <a:cubicBezTo>
                      <a:pt x="721242" y="912697"/>
                      <a:pt x="715996" y="915321"/>
                      <a:pt x="710750" y="920567"/>
                    </a:cubicBezTo>
                    <a:lnTo>
                      <a:pt x="714691" y="915313"/>
                    </a:lnTo>
                    <a:lnTo>
                      <a:pt x="731732" y="894339"/>
                    </a:lnTo>
                    <a:cubicBezTo>
                      <a:pt x="736977" y="886470"/>
                      <a:pt x="744846" y="881225"/>
                      <a:pt x="750093" y="873359"/>
                    </a:cubicBezTo>
                    <a:cubicBezTo>
                      <a:pt x="760584" y="860243"/>
                      <a:pt x="771074" y="847131"/>
                      <a:pt x="784187" y="834016"/>
                    </a:cubicBezTo>
                    <a:lnTo>
                      <a:pt x="794677" y="823525"/>
                    </a:lnTo>
                    <a:lnTo>
                      <a:pt x="802547" y="815658"/>
                    </a:lnTo>
                    <a:lnTo>
                      <a:pt x="813038" y="805167"/>
                    </a:lnTo>
                    <a:lnTo>
                      <a:pt x="818282" y="799922"/>
                    </a:lnTo>
                    <a:cubicBezTo>
                      <a:pt x="823529" y="797298"/>
                      <a:pt x="826150" y="792053"/>
                      <a:pt x="831395" y="789431"/>
                    </a:cubicBezTo>
                    <a:lnTo>
                      <a:pt x="820904" y="799922"/>
                    </a:lnTo>
                    <a:cubicBezTo>
                      <a:pt x="823529" y="799922"/>
                      <a:pt x="823529" y="799922"/>
                      <a:pt x="823529" y="799922"/>
                    </a:cubicBezTo>
                    <a:lnTo>
                      <a:pt x="820904" y="802544"/>
                    </a:lnTo>
                    <a:lnTo>
                      <a:pt x="818282" y="805167"/>
                    </a:lnTo>
                    <a:cubicBezTo>
                      <a:pt x="828773" y="794677"/>
                      <a:pt x="839264" y="784186"/>
                      <a:pt x="849755" y="776316"/>
                    </a:cubicBezTo>
                    <a:close/>
                    <a:moveTo>
                      <a:pt x="2756454" y="773688"/>
                    </a:moveTo>
                    <a:lnTo>
                      <a:pt x="2753832" y="776312"/>
                    </a:lnTo>
                    <a:cubicBezTo>
                      <a:pt x="2756454" y="776312"/>
                      <a:pt x="2759078" y="776312"/>
                      <a:pt x="2759078" y="778933"/>
                    </a:cubicBezTo>
                    <a:lnTo>
                      <a:pt x="2766944" y="773688"/>
                    </a:lnTo>
                    <a:close/>
                    <a:moveTo>
                      <a:pt x="855000" y="771068"/>
                    </a:moveTo>
                    <a:cubicBezTo>
                      <a:pt x="855000" y="771068"/>
                      <a:pt x="852375" y="773692"/>
                      <a:pt x="849755" y="776314"/>
                    </a:cubicBezTo>
                    <a:cubicBezTo>
                      <a:pt x="852375" y="771068"/>
                      <a:pt x="855000" y="771068"/>
                      <a:pt x="855000" y="771068"/>
                    </a:cubicBezTo>
                    <a:close/>
                    <a:moveTo>
                      <a:pt x="855000" y="768450"/>
                    </a:moveTo>
                    <a:cubicBezTo>
                      <a:pt x="855000" y="768450"/>
                      <a:pt x="855000" y="771071"/>
                      <a:pt x="852376" y="771071"/>
                    </a:cubicBezTo>
                    <a:lnTo>
                      <a:pt x="854997" y="768451"/>
                    </a:lnTo>
                    <a:close/>
                    <a:moveTo>
                      <a:pt x="2470581" y="768442"/>
                    </a:moveTo>
                    <a:lnTo>
                      <a:pt x="2467957" y="771066"/>
                    </a:lnTo>
                    <a:lnTo>
                      <a:pt x="2457466" y="778933"/>
                    </a:lnTo>
                    <a:lnTo>
                      <a:pt x="2465336" y="773688"/>
                    </a:lnTo>
                    <a:lnTo>
                      <a:pt x="2467957" y="771066"/>
                    </a:lnTo>
                    <a:lnTo>
                      <a:pt x="2470581" y="771066"/>
                    </a:lnTo>
                    <a:close/>
                    <a:moveTo>
                      <a:pt x="2515165" y="763197"/>
                    </a:moveTo>
                    <a:lnTo>
                      <a:pt x="2509920" y="768442"/>
                    </a:lnTo>
                    <a:lnTo>
                      <a:pt x="2512544" y="771066"/>
                    </a:lnTo>
                    <a:cubicBezTo>
                      <a:pt x="2515165" y="771066"/>
                      <a:pt x="2515165" y="771066"/>
                      <a:pt x="2515165" y="771066"/>
                    </a:cubicBezTo>
                    <a:lnTo>
                      <a:pt x="2515165" y="768442"/>
                    </a:lnTo>
                    <a:close/>
                    <a:moveTo>
                      <a:pt x="852401" y="763180"/>
                    </a:moveTo>
                    <a:lnTo>
                      <a:pt x="852377" y="763203"/>
                    </a:lnTo>
                    <a:lnTo>
                      <a:pt x="852384" y="763196"/>
                    </a:lnTo>
                    <a:close/>
                    <a:moveTo>
                      <a:pt x="852465" y="763116"/>
                    </a:moveTo>
                    <a:lnTo>
                      <a:pt x="852432" y="763149"/>
                    </a:lnTo>
                    <a:lnTo>
                      <a:pt x="852434" y="763147"/>
                    </a:lnTo>
                    <a:close/>
                    <a:moveTo>
                      <a:pt x="852468" y="763114"/>
                    </a:moveTo>
                    <a:lnTo>
                      <a:pt x="852465" y="763116"/>
                    </a:lnTo>
                    <a:lnTo>
                      <a:pt x="852467" y="763115"/>
                    </a:lnTo>
                    <a:close/>
                    <a:moveTo>
                      <a:pt x="852469" y="763112"/>
                    </a:moveTo>
                    <a:lnTo>
                      <a:pt x="852469" y="763112"/>
                    </a:lnTo>
                    <a:lnTo>
                      <a:pt x="852468" y="763113"/>
                    </a:lnTo>
                    <a:close/>
                    <a:moveTo>
                      <a:pt x="852472" y="763109"/>
                    </a:moveTo>
                    <a:lnTo>
                      <a:pt x="852471" y="763110"/>
                    </a:lnTo>
                    <a:lnTo>
                      <a:pt x="852471" y="763109"/>
                    </a:lnTo>
                    <a:close/>
                    <a:moveTo>
                      <a:pt x="852479" y="763102"/>
                    </a:moveTo>
                    <a:lnTo>
                      <a:pt x="852472" y="763109"/>
                    </a:lnTo>
                    <a:lnTo>
                      <a:pt x="852472" y="763109"/>
                    </a:lnTo>
                    <a:close/>
                    <a:moveTo>
                      <a:pt x="852647" y="762934"/>
                    </a:moveTo>
                    <a:lnTo>
                      <a:pt x="852479" y="763102"/>
                    </a:lnTo>
                    <a:lnTo>
                      <a:pt x="852522" y="763059"/>
                    </a:lnTo>
                    <a:close/>
                    <a:moveTo>
                      <a:pt x="852700" y="762881"/>
                    </a:moveTo>
                    <a:lnTo>
                      <a:pt x="852647" y="762934"/>
                    </a:lnTo>
                    <a:lnTo>
                      <a:pt x="852650" y="762930"/>
                    </a:lnTo>
                    <a:close/>
                    <a:moveTo>
                      <a:pt x="852763" y="762818"/>
                    </a:moveTo>
                    <a:lnTo>
                      <a:pt x="852700" y="762881"/>
                    </a:lnTo>
                    <a:lnTo>
                      <a:pt x="852716" y="762864"/>
                    </a:lnTo>
                    <a:close/>
                    <a:moveTo>
                      <a:pt x="852792" y="762789"/>
                    </a:moveTo>
                    <a:lnTo>
                      <a:pt x="852763" y="762818"/>
                    </a:lnTo>
                    <a:lnTo>
                      <a:pt x="852785" y="762796"/>
                    </a:lnTo>
                    <a:close/>
                    <a:moveTo>
                      <a:pt x="852798" y="762783"/>
                    </a:moveTo>
                    <a:lnTo>
                      <a:pt x="852799" y="762783"/>
                    </a:lnTo>
                    <a:lnTo>
                      <a:pt x="852797" y="762785"/>
                    </a:lnTo>
                    <a:close/>
                    <a:moveTo>
                      <a:pt x="852800" y="762782"/>
                    </a:moveTo>
                    <a:lnTo>
                      <a:pt x="852799" y="762783"/>
                    </a:lnTo>
                    <a:lnTo>
                      <a:pt x="852799" y="762782"/>
                    </a:lnTo>
                    <a:close/>
                    <a:moveTo>
                      <a:pt x="852801" y="762781"/>
                    </a:moveTo>
                    <a:lnTo>
                      <a:pt x="852800" y="762782"/>
                    </a:lnTo>
                    <a:lnTo>
                      <a:pt x="852800" y="762781"/>
                    </a:lnTo>
                    <a:close/>
                    <a:moveTo>
                      <a:pt x="852807" y="762775"/>
                    </a:moveTo>
                    <a:lnTo>
                      <a:pt x="852801" y="762781"/>
                    </a:lnTo>
                    <a:lnTo>
                      <a:pt x="852803" y="762778"/>
                    </a:lnTo>
                    <a:close/>
                    <a:moveTo>
                      <a:pt x="852812" y="762769"/>
                    </a:moveTo>
                    <a:lnTo>
                      <a:pt x="852807" y="762775"/>
                    </a:lnTo>
                    <a:lnTo>
                      <a:pt x="852810" y="762771"/>
                    </a:lnTo>
                    <a:close/>
                    <a:moveTo>
                      <a:pt x="852813" y="762769"/>
                    </a:moveTo>
                    <a:lnTo>
                      <a:pt x="852813" y="762769"/>
                    </a:lnTo>
                    <a:lnTo>
                      <a:pt x="852812" y="762769"/>
                    </a:lnTo>
                    <a:close/>
                    <a:moveTo>
                      <a:pt x="852815" y="762766"/>
                    </a:moveTo>
                    <a:lnTo>
                      <a:pt x="852813" y="762769"/>
                    </a:lnTo>
                    <a:lnTo>
                      <a:pt x="852814" y="762767"/>
                    </a:lnTo>
                    <a:close/>
                    <a:moveTo>
                      <a:pt x="852823" y="762758"/>
                    </a:moveTo>
                    <a:lnTo>
                      <a:pt x="852820" y="762761"/>
                    </a:lnTo>
                    <a:lnTo>
                      <a:pt x="852821" y="762760"/>
                    </a:lnTo>
                    <a:close/>
                    <a:moveTo>
                      <a:pt x="852825" y="762756"/>
                    </a:moveTo>
                    <a:lnTo>
                      <a:pt x="852823" y="762758"/>
                    </a:lnTo>
                    <a:lnTo>
                      <a:pt x="852824" y="762757"/>
                    </a:lnTo>
                    <a:close/>
                    <a:moveTo>
                      <a:pt x="852826" y="762755"/>
                    </a:moveTo>
                    <a:lnTo>
                      <a:pt x="852825" y="762756"/>
                    </a:lnTo>
                    <a:lnTo>
                      <a:pt x="852825" y="762756"/>
                    </a:lnTo>
                    <a:close/>
                    <a:moveTo>
                      <a:pt x="852835" y="762747"/>
                    </a:moveTo>
                    <a:lnTo>
                      <a:pt x="852826" y="762755"/>
                    </a:lnTo>
                    <a:lnTo>
                      <a:pt x="852834" y="762747"/>
                    </a:lnTo>
                    <a:close/>
                    <a:moveTo>
                      <a:pt x="853182" y="762400"/>
                    </a:moveTo>
                    <a:lnTo>
                      <a:pt x="852835" y="762747"/>
                    </a:lnTo>
                    <a:lnTo>
                      <a:pt x="853004" y="762577"/>
                    </a:lnTo>
                    <a:close/>
                    <a:moveTo>
                      <a:pt x="853184" y="762397"/>
                    </a:moveTo>
                    <a:lnTo>
                      <a:pt x="853182" y="762400"/>
                    </a:lnTo>
                    <a:lnTo>
                      <a:pt x="853182" y="762398"/>
                    </a:lnTo>
                    <a:close/>
                    <a:moveTo>
                      <a:pt x="854596" y="760984"/>
                    </a:moveTo>
                    <a:lnTo>
                      <a:pt x="853182" y="762398"/>
                    </a:lnTo>
                    <a:lnTo>
                      <a:pt x="853004" y="762577"/>
                    </a:lnTo>
                    <a:lnTo>
                      <a:pt x="852834" y="762747"/>
                    </a:lnTo>
                    <a:lnTo>
                      <a:pt x="852825" y="762756"/>
                    </a:lnTo>
                    <a:lnTo>
                      <a:pt x="852824" y="762757"/>
                    </a:lnTo>
                    <a:lnTo>
                      <a:pt x="852821" y="762760"/>
                    </a:lnTo>
                    <a:lnTo>
                      <a:pt x="852819" y="762762"/>
                    </a:lnTo>
                    <a:lnTo>
                      <a:pt x="852820" y="762761"/>
                    </a:lnTo>
                    <a:lnTo>
                      <a:pt x="852818" y="762763"/>
                    </a:lnTo>
                    <a:lnTo>
                      <a:pt x="852815" y="762766"/>
                    </a:lnTo>
                    <a:lnTo>
                      <a:pt x="852816" y="762765"/>
                    </a:lnTo>
                    <a:lnTo>
                      <a:pt x="852814" y="762767"/>
                    </a:lnTo>
                    <a:lnTo>
                      <a:pt x="852813" y="762769"/>
                    </a:lnTo>
                    <a:lnTo>
                      <a:pt x="852810" y="762771"/>
                    </a:lnTo>
                    <a:lnTo>
                      <a:pt x="852803" y="762778"/>
                    </a:lnTo>
                    <a:lnTo>
                      <a:pt x="852800" y="762781"/>
                    </a:lnTo>
                    <a:lnTo>
                      <a:pt x="852799" y="762782"/>
                    </a:lnTo>
                    <a:lnTo>
                      <a:pt x="852798" y="762783"/>
                    </a:lnTo>
                    <a:lnTo>
                      <a:pt x="852796" y="762785"/>
                    </a:lnTo>
                    <a:lnTo>
                      <a:pt x="852796" y="762785"/>
                    </a:lnTo>
                    <a:lnTo>
                      <a:pt x="852792" y="762789"/>
                    </a:lnTo>
                    <a:lnTo>
                      <a:pt x="852793" y="762788"/>
                    </a:lnTo>
                    <a:lnTo>
                      <a:pt x="852785" y="762796"/>
                    </a:lnTo>
                    <a:lnTo>
                      <a:pt x="852716" y="762864"/>
                    </a:lnTo>
                    <a:lnTo>
                      <a:pt x="852650" y="762930"/>
                    </a:lnTo>
                    <a:lnTo>
                      <a:pt x="852522" y="763059"/>
                    </a:lnTo>
                    <a:lnTo>
                      <a:pt x="852472" y="763109"/>
                    </a:lnTo>
                    <a:lnTo>
                      <a:pt x="852471" y="763109"/>
                    </a:lnTo>
                    <a:lnTo>
                      <a:pt x="852471" y="763110"/>
                    </a:lnTo>
                    <a:lnTo>
                      <a:pt x="852471" y="763110"/>
                    </a:lnTo>
                    <a:lnTo>
                      <a:pt x="852471" y="763110"/>
                    </a:lnTo>
                    <a:lnTo>
                      <a:pt x="852471" y="763111"/>
                    </a:lnTo>
                    <a:lnTo>
                      <a:pt x="852470" y="763111"/>
                    </a:lnTo>
                    <a:lnTo>
                      <a:pt x="852470" y="763111"/>
                    </a:lnTo>
                    <a:lnTo>
                      <a:pt x="852470" y="763111"/>
                    </a:lnTo>
                    <a:lnTo>
                      <a:pt x="852469" y="763112"/>
                    </a:lnTo>
                    <a:lnTo>
                      <a:pt x="852469" y="763112"/>
                    </a:lnTo>
                    <a:lnTo>
                      <a:pt x="852469" y="763112"/>
                    </a:lnTo>
                    <a:lnTo>
                      <a:pt x="852468" y="763113"/>
                    </a:lnTo>
                    <a:lnTo>
                      <a:pt x="852468" y="763113"/>
                    </a:lnTo>
                    <a:lnTo>
                      <a:pt x="852468" y="763114"/>
                    </a:lnTo>
                    <a:lnTo>
                      <a:pt x="852467" y="763115"/>
                    </a:lnTo>
                    <a:lnTo>
                      <a:pt x="852434" y="763147"/>
                    </a:lnTo>
                    <a:lnTo>
                      <a:pt x="852415" y="763166"/>
                    </a:lnTo>
                    <a:lnTo>
                      <a:pt x="852401" y="763180"/>
                    </a:lnTo>
                    <a:lnTo>
                      <a:pt x="852405" y="763176"/>
                    </a:lnTo>
                    <a:lnTo>
                      <a:pt x="852384" y="763196"/>
                    </a:lnTo>
                    <a:lnTo>
                      <a:pt x="852376" y="763204"/>
                    </a:lnTo>
                    <a:lnTo>
                      <a:pt x="849755" y="765825"/>
                    </a:lnTo>
                    <a:lnTo>
                      <a:pt x="851199" y="763578"/>
                    </a:lnTo>
                    <a:lnTo>
                      <a:pt x="854087" y="761052"/>
                    </a:lnTo>
                    <a:close/>
                    <a:moveTo>
                      <a:pt x="854596" y="760984"/>
                    </a:moveTo>
                    <a:lnTo>
                      <a:pt x="854597" y="760984"/>
                    </a:lnTo>
                    <a:lnTo>
                      <a:pt x="853184" y="762397"/>
                    </a:lnTo>
                    <a:close/>
                    <a:moveTo>
                      <a:pt x="2155857" y="757951"/>
                    </a:moveTo>
                    <a:lnTo>
                      <a:pt x="2145367" y="765821"/>
                    </a:lnTo>
                    <a:lnTo>
                      <a:pt x="2137497" y="781557"/>
                    </a:lnTo>
                    <a:lnTo>
                      <a:pt x="2150612" y="771066"/>
                    </a:lnTo>
                    <a:lnTo>
                      <a:pt x="2155857" y="765821"/>
                    </a:lnTo>
                    <a:close/>
                    <a:moveTo>
                      <a:pt x="965154" y="755335"/>
                    </a:moveTo>
                    <a:lnTo>
                      <a:pt x="965154" y="757959"/>
                    </a:lnTo>
                    <a:lnTo>
                      <a:pt x="959908" y="760580"/>
                    </a:lnTo>
                    <a:cubicBezTo>
                      <a:pt x="959908" y="760580"/>
                      <a:pt x="962529" y="763205"/>
                      <a:pt x="962529" y="763205"/>
                    </a:cubicBezTo>
                    <a:lnTo>
                      <a:pt x="962529" y="765825"/>
                    </a:lnTo>
                    <a:cubicBezTo>
                      <a:pt x="967775" y="757959"/>
                      <a:pt x="967775" y="755335"/>
                      <a:pt x="965154" y="755335"/>
                    </a:cubicBezTo>
                    <a:close/>
                    <a:moveTo>
                      <a:pt x="2176839" y="750084"/>
                    </a:moveTo>
                    <a:lnTo>
                      <a:pt x="2168970" y="755330"/>
                    </a:lnTo>
                    <a:lnTo>
                      <a:pt x="2168970" y="757951"/>
                    </a:lnTo>
                    <a:lnTo>
                      <a:pt x="2176839" y="768442"/>
                    </a:lnTo>
                    <a:lnTo>
                      <a:pt x="2163724" y="776312"/>
                    </a:lnTo>
                    <a:cubicBezTo>
                      <a:pt x="2163724" y="784179"/>
                      <a:pt x="2161103" y="792048"/>
                      <a:pt x="2155857" y="797294"/>
                    </a:cubicBezTo>
                    <a:cubicBezTo>
                      <a:pt x="2161103" y="794669"/>
                      <a:pt x="2163724" y="794669"/>
                      <a:pt x="2168970" y="794669"/>
                    </a:cubicBezTo>
                    <a:lnTo>
                      <a:pt x="2171594" y="797294"/>
                    </a:lnTo>
                    <a:lnTo>
                      <a:pt x="2174215" y="794669"/>
                    </a:lnTo>
                    <a:cubicBezTo>
                      <a:pt x="2176839" y="792048"/>
                      <a:pt x="2179460" y="792048"/>
                      <a:pt x="2179460" y="789424"/>
                    </a:cubicBezTo>
                    <a:lnTo>
                      <a:pt x="2182084" y="786802"/>
                    </a:lnTo>
                    <a:lnTo>
                      <a:pt x="2184706" y="776312"/>
                    </a:lnTo>
                    <a:cubicBezTo>
                      <a:pt x="2184706" y="773688"/>
                      <a:pt x="2182084" y="773688"/>
                      <a:pt x="2182084" y="771066"/>
                    </a:cubicBezTo>
                    <a:lnTo>
                      <a:pt x="2182084" y="776312"/>
                    </a:lnTo>
                    <a:lnTo>
                      <a:pt x="2179460" y="752706"/>
                    </a:lnTo>
                    <a:close/>
                    <a:moveTo>
                      <a:pt x="2155857" y="747460"/>
                    </a:moveTo>
                    <a:lnTo>
                      <a:pt x="2153233" y="752706"/>
                    </a:lnTo>
                    <a:lnTo>
                      <a:pt x="2150612" y="755330"/>
                    </a:lnTo>
                    <a:lnTo>
                      <a:pt x="2155857" y="755330"/>
                    </a:lnTo>
                    <a:close/>
                    <a:moveTo>
                      <a:pt x="1062195" y="739601"/>
                    </a:moveTo>
                    <a:cubicBezTo>
                      <a:pt x="1064818" y="739601"/>
                      <a:pt x="1067440" y="739601"/>
                      <a:pt x="1067440" y="739601"/>
                    </a:cubicBezTo>
                    <a:cubicBezTo>
                      <a:pt x="1067440" y="739601"/>
                      <a:pt x="1070062" y="744846"/>
                      <a:pt x="1070062" y="750092"/>
                    </a:cubicBezTo>
                    <a:cubicBezTo>
                      <a:pt x="1070062" y="750092"/>
                      <a:pt x="1062195" y="768449"/>
                      <a:pt x="1062195" y="768449"/>
                    </a:cubicBezTo>
                    <a:cubicBezTo>
                      <a:pt x="1059573" y="771073"/>
                      <a:pt x="1059573" y="773694"/>
                      <a:pt x="1054325" y="776319"/>
                    </a:cubicBezTo>
                    <a:cubicBezTo>
                      <a:pt x="1046458" y="781564"/>
                      <a:pt x="1046458" y="768449"/>
                      <a:pt x="1046458" y="768449"/>
                    </a:cubicBezTo>
                    <a:cubicBezTo>
                      <a:pt x="1049080" y="763204"/>
                      <a:pt x="1049080" y="763204"/>
                      <a:pt x="1059573" y="747468"/>
                    </a:cubicBezTo>
                    <a:close/>
                    <a:moveTo>
                      <a:pt x="2231914" y="736969"/>
                    </a:moveTo>
                    <a:cubicBezTo>
                      <a:pt x="2221423" y="742215"/>
                      <a:pt x="2208311" y="744839"/>
                      <a:pt x="2197821" y="755330"/>
                    </a:cubicBezTo>
                    <a:lnTo>
                      <a:pt x="2195196" y="760575"/>
                    </a:lnTo>
                    <a:cubicBezTo>
                      <a:pt x="2197821" y="757951"/>
                      <a:pt x="2197821" y="757951"/>
                      <a:pt x="2210933" y="750084"/>
                    </a:cubicBezTo>
                    <a:close/>
                    <a:moveTo>
                      <a:pt x="5088032" y="734348"/>
                    </a:moveTo>
                    <a:lnTo>
                      <a:pt x="5108997" y="752691"/>
                    </a:lnTo>
                    <a:lnTo>
                      <a:pt x="5111635" y="755330"/>
                    </a:lnTo>
                    <a:lnTo>
                      <a:pt x="5109014" y="752706"/>
                    </a:lnTo>
                    <a:lnTo>
                      <a:pt x="5108997" y="752691"/>
                    </a:lnTo>
                    <a:lnTo>
                      <a:pt x="5098523" y="742215"/>
                    </a:lnTo>
                    <a:cubicBezTo>
                      <a:pt x="5095899" y="739593"/>
                      <a:pt x="5093277" y="736969"/>
                      <a:pt x="5088032" y="734348"/>
                    </a:cubicBezTo>
                    <a:close/>
                    <a:moveTo>
                      <a:pt x="2153233" y="731724"/>
                    </a:moveTo>
                    <a:lnTo>
                      <a:pt x="2153233" y="736969"/>
                    </a:lnTo>
                    <a:lnTo>
                      <a:pt x="2155857" y="744839"/>
                    </a:lnTo>
                    <a:lnTo>
                      <a:pt x="2155857" y="734348"/>
                    </a:lnTo>
                    <a:close/>
                    <a:moveTo>
                      <a:pt x="2134876" y="729103"/>
                    </a:moveTo>
                    <a:lnTo>
                      <a:pt x="2130946" y="732507"/>
                    </a:lnTo>
                    <a:lnTo>
                      <a:pt x="2119140" y="739593"/>
                    </a:lnTo>
                    <a:cubicBezTo>
                      <a:pt x="2124385" y="736970"/>
                      <a:pt x="2127663" y="735003"/>
                      <a:pt x="2129958" y="733364"/>
                    </a:cubicBezTo>
                    <a:lnTo>
                      <a:pt x="2130946" y="732507"/>
                    </a:lnTo>
                    <a:lnTo>
                      <a:pt x="2132252" y="731724"/>
                    </a:lnTo>
                    <a:close/>
                    <a:moveTo>
                      <a:pt x="2947912" y="726479"/>
                    </a:moveTo>
                    <a:cubicBezTo>
                      <a:pt x="2945288" y="731724"/>
                      <a:pt x="2945288" y="734348"/>
                      <a:pt x="2945288" y="734348"/>
                    </a:cubicBezTo>
                    <a:lnTo>
                      <a:pt x="2947912" y="729103"/>
                    </a:lnTo>
                    <a:cubicBezTo>
                      <a:pt x="2947912" y="729103"/>
                      <a:pt x="2947912" y="729103"/>
                      <a:pt x="2947912" y="726479"/>
                    </a:cubicBezTo>
                    <a:close/>
                    <a:moveTo>
                      <a:pt x="1216935" y="721240"/>
                    </a:moveTo>
                    <a:cubicBezTo>
                      <a:pt x="1216935" y="721240"/>
                      <a:pt x="1214311" y="723864"/>
                      <a:pt x="1214311" y="726485"/>
                    </a:cubicBezTo>
                    <a:cubicBezTo>
                      <a:pt x="1216935" y="726485"/>
                      <a:pt x="1216935" y="723864"/>
                      <a:pt x="1219556" y="723864"/>
                    </a:cubicBezTo>
                    <a:cubicBezTo>
                      <a:pt x="1214311" y="731731"/>
                      <a:pt x="1203820" y="729107"/>
                      <a:pt x="1198574" y="734355"/>
                    </a:cubicBezTo>
                    <a:lnTo>
                      <a:pt x="1198574" y="736976"/>
                    </a:lnTo>
                    <a:cubicBezTo>
                      <a:pt x="1193329" y="739600"/>
                      <a:pt x="1190708" y="747467"/>
                      <a:pt x="1182838" y="747467"/>
                    </a:cubicBezTo>
                    <a:cubicBezTo>
                      <a:pt x="1185462" y="747467"/>
                      <a:pt x="1185462" y="744843"/>
                      <a:pt x="1185462" y="744843"/>
                    </a:cubicBezTo>
                    <a:lnTo>
                      <a:pt x="1172347" y="755334"/>
                    </a:lnTo>
                    <a:lnTo>
                      <a:pt x="1153987" y="765827"/>
                    </a:lnTo>
                    <a:lnTo>
                      <a:pt x="1138254" y="776318"/>
                    </a:lnTo>
                    <a:lnTo>
                      <a:pt x="1130384" y="781561"/>
                    </a:lnTo>
                    <a:cubicBezTo>
                      <a:pt x="1130384" y="781561"/>
                      <a:pt x="1127760" y="784185"/>
                      <a:pt x="1125139" y="786809"/>
                    </a:cubicBezTo>
                    <a:cubicBezTo>
                      <a:pt x="1135630" y="781561"/>
                      <a:pt x="1143499" y="776318"/>
                      <a:pt x="1153987" y="771070"/>
                    </a:cubicBezTo>
                    <a:cubicBezTo>
                      <a:pt x="1151366" y="771070"/>
                      <a:pt x="1148742" y="773694"/>
                      <a:pt x="1148742" y="776318"/>
                    </a:cubicBezTo>
                    <a:cubicBezTo>
                      <a:pt x="1151366" y="778939"/>
                      <a:pt x="1153987" y="778939"/>
                      <a:pt x="1156611" y="776318"/>
                    </a:cubicBezTo>
                    <a:cubicBezTo>
                      <a:pt x="1151366" y="781561"/>
                      <a:pt x="1148742" y="784185"/>
                      <a:pt x="1138254" y="786809"/>
                    </a:cubicBezTo>
                    <a:cubicBezTo>
                      <a:pt x="1138254" y="786809"/>
                      <a:pt x="1140875" y="786809"/>
                      <a:pt x="1140875" y="786809"/>
                    </a:cubicBezTo>
                    <a:lnTo>
                      <a:pt x="1133008" y="792054"/>
                    </a:lnTo>
                    <a:lnTo>
                      <a:pt x="1135630" y="794676"/>
                    </a:lnTo>
                    <a:lnTo>
                      <a:pt x="1130384" y="797297"/>
                    </a:lnTo>
                    <a:lnTo>
                      <a:pt x="1138254" y="794676"/>
                    </a:lnTo>
                    <a:cubicBezTo>
                      <a:pt x="1138254" y="797297"/>
                      <a:pt x="1135630" y="799921"/>
                      <a:pt x="1133008" y="802545"/>
                    </a:cubicBezTo>
                    <a:lnTo>
                      <a:pt x="1143499" y="794676"/>
                    </a:lnTo>
                    <a:lnTo>
                      <a:pt x="1127760" y="807788"/>
                    </a:lnTo>
                    <a:cubicBezTo>
                      <a:pt x="1130384" y="805166"/>
                      <a:pt x="1135630" y="802545"/>
                      <a:pt x="1138254" y="802545"/>
                    </a:cubicBezTo>
                    <a:cubicBezTo>
                      <a:pt x="1138254" y="802545"/>
                      <a:pt x="1138254" y="805166"/>
                      <a:pt x="1138254" y="805166"/>
                    </a:cubicBezTo>
                    <a:cubicBezTo>
                      <a:pt x="1143499" y="802545"/>
                      <a:pt x="1146120" y="799921"/>
                      <a:pt x="1151366" y="797297"/>
                    </a:cubicBezTo>
                    <a:lnTo>
                      <a:pt x="1140875" y="807788"/>
                    </a:lnTo>
                    <a:lnTo>
                      <a:pt x="1148742" y="802545"/>
                    </a:lnTo>
                    <a:cubicBezTo>
                      <a:pt x="1151366" y="802545"/>
                      <a:pt x="1153987" y="802545"/>
                      <a:pt x="1153987" y="802545"/>
                    </a:cubicBezTo>
                    <a:cubicBezTo>
                      <a:pt x="1153987" y="807788"/>
                      <a:pt x="1151366" y="810412"/>
                      <a:pt x="1151366" y="813036"/>
                    </a:cubicBezTo>
                    <a:cubicBezTo>
                      <a:pt x="1133008" y="823524"/>
                      <a:pt x="1127760" y="826148"/>
                      <a:pt x="1125139" y="826148"/>
                    </a:cubicBezTo>
                    <a:lnTo>
                      <a:pt x="1130384" y="826148"/>
                    </a:lnTo>
                    <a:lnTo>
                      <a:pt x="1125139" y="828772"/>
                    </a:lnTo>
                    <a:lnTo>
                      <a:pt x="1125139" y="831393"/>
                    </a:lnTo>
                    <a:lnTo>
                      <a:pt x="1121204" y="832705"/>
                    </a:lnTo>
                    <a:lnTo>
                      <a:pt x="1117272" y="834014"/>
                    </a:lnTo>
                    <a:cubicBezTo>
                      <a:pt x="1117272" y="836639"/>
                      <a:pt x="1117272" y="836639"/>
                      <a:pt x="1117272" y="836639"/>
                    </a:cubicBezTo>
                    <a:cubicBezTo>
                      <a:pt x="1114648" y="839263"/>
                      <a:pt x="1109403" y="839263"/>
                      <a:pt x="1106781" y="841884"/>
                    </a:cubicBezTo>
                    <a:cubicBezTo>
                      <a:pt x="1109403" y="839263"/>
                      <a:pt x="1109403" y="839263"/>
                      <a:pt x="1112027" y="839263"/>
                    </a:cubicBezTo>
                    <a:cubicBezTo>
                      <a:pt x="1112027" y="841884"/>
                      <a:pt x="1109403" y="841884"/>
                      <a:pt x="1109403" y="841884"/>
                    </a:cubicBezTo>
                    <a:cubicBezTo>
                      <a:pt x="1112027" y="841884"/>
                      <a:pt x="1114648" y="839263"/>
                      <a:pt x="1117272" y="839263"/>
                    </a:cubicBezTo>
                    <a:cubicBezTo>
                      <a:pt x="1114648" y="839263"/>
                      <a:pt x="1114648" y="839263"/>
                      <a:pt x="1114648" y="841884"/>
                    </a:cubicBezTo>
                    <a:cubicBezTo>
                      <a:pt x="1114648" y="839263"/>
                      <a:pt x="1117272" y="839263"/>
                      <a:pt x="1119893" y="839263"/>
                    </a:cubicBezTo>
                    <a:lnTo>
                      <a:pt x="1122515" y="839263"/>
                    </a:lnTo>
                    <a:lnTo>
                      <a:pt x="1127760" y="839263"/>
                    </a:lnTo>
                    <a:lnTo>
                      <a:pt x="1119893" y="844508"/>
                    </a:lnTo>
                    <a:lnTo>
                      <a:pt x="1106781" y="849754"/>
                    </a:lnTo>
                    <a:lnTo>
                      <a:pt x="1104158" y="849754"/>
                    </a:lnTo>
                    <a:lnTo>
                      <a:pt x="1101456" y="852943"/>
                    </a:lnTo>
                    <a:lnTo>
                      <a:pt x="1099825" y="853288"/>
                    </a:lnTo>
                    <a:lnTo>
                      <a:pt x="1098912" y="852375"/>
                    </a:lnTo>
                    <a:cubicBezTo>
                      <a:pt x="1098912" y="849754"/>
                      <a:pt x="1098912" y="849754"/>
                      <a:pt x="1098912" y="849754"/>
                    </a:cubicBezTo>
                    <a:cubicBezTo>
                      <a:pt x="1096288" y="849754"/>
                      <a:pt x="1096288" y="849754"/>
                      <a:pt x="1096288" y="852375"/>
                    </a:cubicBezTo>
                    <a:lnTo>
                      <a:pt x="1093666" y="852375"/>
                    </a:lnTo>
                    <a:cubicBezTo>
                      <a:pt x="1080555" y="860242"/>
                      <a:pt x="1077931" y="860242"/>
                      <a:pt x="1077931" y="865490"/>
                    </a:cubicBezTo>
                    <a:lnTo>
                      <a:pt x="1072685" y="873357"/>
                    </a:lnTo>
                    <a:cubicBezTo>
                      <a:pt x="1080555" y="873357"/>
                      <a:pt x="1085800" y="868111"/>
                      <a:pt x="1091045" y="865490"/>
                    </a:cubicBezTo>
                    <a:cubicBezTo>
                      <a:pt x="1080555" y="875981"/>
                      <a:pt x="1080555" y="875981"/>
                      <a:pt x="1054328" y="899584"/>
                    </a:cubicBezTo>
                    <a:lnTo>
                      <a:pt x="1041212" y="910075"/>
                    </a:lnTo>
                    <a:lnTo>
                      <a:pt x="1035967" y="910075"/>
                    </a:lnTo>
                    <a:lnTo>
                      <a:pt x="1043833" y="902208"/>
                    </a:lnTo>
                    <a:cubicBezTo>
                      <a:pt x="1043833" y="899584"/>
                      <a:pt x="1046458" y="899584"/>
                      <a:pt x="1049079" y="896962"/>
                    </a:cubicBezTo>
                    <a:lnTo>
                      <a:pt x="1049079" y="895063"/>
                    </a:lnTo>
                    <a:lnTo>
                      <a:pt x="1056949" y="889093"/>
                    </a:lnTo>
                    <a:cubicBezTo>
                      <a:pt x="1054328" y="891717"/>
                      <a:pt x="1051703" y="891717"/>
                      <a:pt x="1049079" y="894338"/>
                    </a:cubicBezTo>
                    <a:lnTo>
                      <a:pt x="1049079" y="895063"/>
                    </a:lnTo>
                    <a:lnTo>
                      <a:pt x="1047441" y="896307"/>
                    </a:lnTo>
                    <a:cubicBezTo>
                      <a:pt x="1044491" y="898929"/>
                      <a:pt x="1041212" y="900896"/>
                      <a:pt x="1035967" y="899584"/>
                    </a:cubicBezTo>
                    <a:cubicBezTo>
                      <a:pt x="1049079" y="889093"/>
                      <a:pt x="1064818" y="878601"/>
                      <a:pt x="1077931" y="862866"/>
                    </a:cubicBezTo>
                    <a:cubicBezTo>
                      <a:pt x="1077931" y="862866"/>
                      <a:pt x="1077931" y="860242"/>
                      <a:pt x="1077931" y="860242"/>
                    </a:cubicBezTo>
                    <a:cubicBezTo>
                      <a:pt x="1070061" y="865490"/>
                      <a:pt x="1062195" y="873357"/>
                      <a:pt x="1054328" y="878601"/>
                    </a:cubicBezTo>
                    <a:cubicBezTo>
                      <a:pt x="1056949" y="875981"/>
                      <a:pt x="1059573" y="873357"/>
                      <a:pt x="1062195" y="870735"/>
                    </a:cubicBezTo>
                    <a:cubicBezTo>
                      <a:pt x="1028101" y="889093"/>
                      <a:pt x="1028101" y="889093"/>
                      <a:pt x="1022852" y="889093"/>
                    </a:cubicBezTo>
                    <a:lnTo>
                      <a:pt x="1025477" y="881223"/>
                    </a:lnTo>
                    <a:cubicBezTo>
                      <a:pt x="1033346" y="875981"/>
                      <a:pt x="1033346" y="875981"/>
                      <a:pt x="1049079" y="868111"/>
                    </a:cubicBezTo>
                    <a:lnTo>
                      <a:pt x="1056949" y="865490"/>
                    </a:lnTo>
                    <a:lnTo>
                      <a:pt x="1064818" y="860242"/>
                    </a:lnTo>
                    <a:lnTo>
                      <a:pt x="1059573" y="860242"/>
                    </a:lnTo>
                    <a:cubicBezTo>
                      <a:pt x="1062195" y="860242"/>
                      <a:pt x="1064818" y="857620"/>
                      <a:pt x="1067439" y="854996"/>
                    </a:cubicBezTo>
                    <a:cubicBezTo>
                      <a:pt x="1059573" y="860242"/>
                      <a:pt x="1059573" y="860242"/>
                      <a:pt x="1056949" y="857620"/>
                    </a:cubicBezTo>
                    <a:cubicBezTo>
                      <a:pt x="1054328" y="860242"/>
                      <a:pt x="1054328" y="860242"/>
                      <a:pt x="1043833" y="868111"/>
                    </a:cubicBezTo>
                    <a:cubicBezTo>
                      <a:pt x="1043833" y="865490"/>
                      <a:pt x="1046458" y="865490"/>
                      <a:pt x="1046458" y="862866"/>
                    </a:cubicBezTo>
                    <a:cubicBezTo>
                      <a:pt x="1046458" y="862866"/>
                      <a:pt x="1043833" y="862866"/>
                      <a:pt x="1043833" y="862866"/>
                    </a:cubicBezTo>
                    <a:lnTo>
                      <a:pt x="1046458" y="860242"/>
                    </a:lnTo>
                    <a:lnTo>
                      <a:pt x="1041212" y="862866"/>
                    </a:lnTo>
                    <a:lnTo>
                      <a:pt x="1046458" y="857620"/>
                    </a:lnTo>
                    <a:lnTo>
                      <a:pt x="1056949" y="847130"/>
                    </a:lnTo>
                    <a:lnTo>
                      <a:pt x="1046458" y="852375"/>
                    </a:lnTo>
                    <a:cubicBezTo>
                      <a:pt x="1046458" y="852375"/>
                      <a:pt x="1049079" y="849754"/>
                      <a:pt x="1049079" y="849754"/>
                    </a:cubicBezTo>
                    <a:cubicBezTo>
                      <a:pt x="1046458" y="852375"/>
                      <a:pt x="1043833" y="852375"/>
                      <a:pt x="1041212" y="854996"/>
                    </a:cubicBezTo>
                    <a:cubicBezTo>
                      <a:pt x="1041212" y="854996"/>
                      <a:pt x="1043833" y="852375"/>
                      <a:pt x="1043833" y="852375"/>
                    </a:cubicBezTo>
                    <a:lnTo>
                      <a:pt x="1033346" y="854996"/>
                    </a:lnTo>
                    <a:lnTo>
                      <a:pt x="1030722" y="852375"/>
                    </a:lnTo>
                    <a:cubicBezTo>
                      <a:pt x="1030722" y="852375"/>
                      <a:pt x="1030722" y="849754"/>
                      <a:pt x="1030722" y="849754"/>
                    </a:cubicBezTo>
                    <a:cubicBezTo>
                      <a:pt x="1025477" y="849754"/>
                      <a:pt x="1025477" y="849754"/>
                      <a:pt x="1025477" y="847130"/>
                    </a:cubicBezTo>
                    <a:cubicBezTo>
                      <a:pt x="1025477" y="844508"/>
                      <a:pt x="1025477" y="844508"/>
                      <a:pt x="1028101" y="841884"/>
                    </a:cubicBezTo>
                    <a:cubicBezTo>
                      <a:pt x="1049079" y="828772"/>
                      <a:pt x="1049079" y="828772"/>
                      <a:pt x="1062195" y="823524"/>
                    </a:cubicBezTo>
                    <a:cubicBezTo>
                      <a:pt x="1059573" y="820903"/>
                      <a:pt x="1056949" y="818281"/>
                      <a:pt x="1054328" y="818281"/>
                    </a:cubicBezTo>
                    <a:cubicBezTo>
                      <a:pt x="1059573" y="815657"/>
                      <a:pt x="1059573" y="815657"/>
                      <a:pt x="1070061" y="810412"/>
                    </a:cubicBezTo>
                    <a:lnTo>
                      <a:pt x="1062195" y="815657"/>
                    </a:lnTo>
                    <a:lnTo>
                      <a:pt x="1064818" y="815657"/>
                    </a:lnTo>
                    <a:cubicBezTo>
                      <a:pt x="1085800" y="799921"/>
                      <a:pt x="1085800" y="799921"/>
                      <a:pt x="1088421" y="799921"/>
                    </a:cubicBezTo>
                    <a:cubicBezTo>
                      <a:pt x="1088421" y="802545"/>
                      <a:pt x="1088421" y="802545"/>
                      <a:pt x="1088421" y="802545"/>
                    </a:cubicBezTo>
                    <a:cubicBezTo>
                      <a:pt x="1091045" y="799921"/>
                      <a:pt x="1093666" y="799921"/>
                      <a:pt x="1096288" y="797297"/>
                    </a:cubicBezTo>
                    <a:cubicBezTo>
                      <a:pt x="1096288" y="794676"/>
                      <a:pt x="1106781" y="786809"/>
                      <a:pt x="1109403" y="786809"/>
                    </a:cubicBezTo>
                    <a:cubicBezTo>
                      <a:pt x="1109403" y="786809"/>
                      <a:pt x="1106781" y="789431"/>
                      <a:pt x="1106781" y="789431"/>
                    </a:cubicBezTo>
                    <a:lnTo>
                      <a:pt x="1119893" y="778939"/>
                    </a:lnTo>
                    <a:cubicBezTo>
                      <a:pt x="1161857" y="752712"/>
                      <a:pt x="1161857" y="752712"/>
                      <a:pt x="1161857" y="752712"/>
                    </a:cubicBezTo>
                    <a:lnTo>
                      <a:pt x="1164481" y="747467"/>
                    </a:lnTo>
                    <a:lnTo>
                      <a:pt x="1174969" y="744843"/>
                    </a:lnTo>
                    <a:cubicBezTo>
                      <a:pt x="1193329" y="731731"/>
                      <a:pt x="1193329" y="731731"/>
                      <a:pt x="1214311" y="723864"/>
                    </a:cubicBezTo>
                    <a:close/>
                    <a:moveTo>
                      <a:pt x="2153233" y="721233"/>
                    </a:moveTo>
                    <a:cubicBezTo>
                      <a:pt x="2153233" y="723857"/>
                      <a:pt x="2153233" y="721233"/>
                      <a:pt x="2155857" y="721233"/>
                    </a:cubicBezTo>
                    <a:close/>
                    <a:moveTo>
                      <a:pt x="2192575" y="715987"/>
                    </a:moveTo>
                    <a:lnTo>
                      <a:pt x="2189951" y="721233"/>
                    </a:lnTo>
                    <a:cubicBezTo>
                      <a:pt x="2184706" y="729103"/>
                      <a:pt x="2184706" y="729103"/>
                      <a:pt x="2184706" y="736969"/>
                    </a:cubicBezTo>
                    <a:lnTo>
                      <a:pt x="2187330" y="729103"/>
                    </a:lnTo>
                    <a:cubicBezTo>
                      <a:pt x="2189951" y="726479"/>
                      <a:pt x="2189951" y="723857"/>
                      <a:pt x="2192575" y="715987"/>
                    </a:cubicBezTo>
                    <a:close/>
                    <a:moveTo>
                      <a:pt x="2234538" y="713366"/>
                    </a:moveTo>
                    <a:cubicBezTo>
                      <a:pt x="2239784" y="715987"/>
                      <a:pt x="2242405" y="718612"/>
                      <a:pt x="2242405" y="721233"/>
                    </a:cubicBezTo>
                    <a:cubicBezTo>
                      <a:pt x="2242405" y="718612"/>
                      <a:pt x="2242405" y="715987"/>
                      <a:pt x="2237160" y="713366"/>
                    </a:cubicBezTo>
                    <a:close/>
                    <a:moveTo>
                      <a:pt x="2962008" y="712710"/>
                    </a:moveTo>
                    <a:cubicBezTo>
                      <a:pt x="2961025" y="712054"/>
                      <a:pt x="2959713" y="712054"/>
                      <a:pt x="2958403" y="713366"/>
                    </a:cubicBezTo>
                    <a:lnTo>
                      <a:pt x="2961024" y="713366"/>
                    </a:lnTo>
                    <a:cubicBezTo>
                      <a:pt x="2961024" y="713366"/>
                      <a:pt x="2963648" y="713366"/>
                      <a:pt x="2963648" y="715987"/>
                    </a:cubicBezTo>
                    <a:cubicBezTo>
                      <a:pt x="2963648" y="714677"/>
                      <a:pt x="2962992" y="713365"/>
                      <a:pt x="2962008" y="712710"/>
                    </a:cubicBezTo>
                    <a:close/>
                    <a:moveTo>
                      <a:pt x="904844" y="705491"/>
                    </a:moveTo>
                    <a:lnTo>
                      <a:pt x="904844" y="705491"/>
                    </a:lnTo>
                    <a:lnTo>
                      <a:pt x="904843" y="705491"/>
                    </a:lnTo>
                    <a:close/>
                    <a:moveTo>
                      <a:pt x="5046069" y="695006"/>
                    </a:moveTo>
                    <a:lnTo>
                      <a:pt x="5057206" y="706144"/>
                    </a:lnTo>
                    <a:lnTo>
                      <a:pt x="5067050" y="715987"/>
                    </a:lnTo>
                    <a:cubicBezTo>
                      <a:pt x="5064426" y="713366"/>
                      <a:pt x="5064426" y="710742"/>
                      <a:pt x="5061805" y="710742"/>
                    </a:cubicBezTo>
                    <a:lnTo>
                      <a:pt x="5057206" y="706144"/>
                    </a:lnTo>
                    <a:lnTo>
                      <a:pt x="5056560" y="705497"/>
                    </a:lnTo>
                    <a:close/>
                    <a:moveTo>
                      <a:pt x="2588601" y="676648"/>
                    </a:moveTo>
                    <a:cubicBezTo>
                      <a:pt x="2588601" y="681894"/>
                      <a:pt x="2591225" y="684515"/>
                      <a:pt x="2591225" y="687139"/>
                    </a:cubicBezTo>
                    <a:lnTo>
                      <a:pt x="2596470" y="695006"/>
                    </a:lnTo>
                    <a:cubicBezTo>
                      <a:pt x="2591225" y="689760"/>
                      <a:pt x="2588601" y="684515"/>
                      <a:pt x="2588601" y="676648"/>
                    </a:cubicBezTo>
                    <a:close/>
                    <a:moveTo>
                      <a:pt x="941547" y="671408"/>
                    </a:moveTo>
                    <a:lnTo>
                      <a:pt x="941547" y="671410"/>
                    </a:lnTo>
                    <a:lnTo>
                      <a:pt x="938927" y="674032"/>
                    </a:lnTo>
                    <a:cubicBezTo>
                      <a:pt x="938927" y="674032"/>
                      <a:pt x="941547" y="671408"/>
                      <a:pt x="941547" y="671408"/>
                    </a:cubicBezTo>
                    <a:close/>
                    <a:moveTo>
                      <a:pt x="5009351" y="671403"/>
                    </a:moveTo>
                    <a:cubicBezTo>
                      <a:pt x="5006727" y="674024"/>
                      <a:pt x="5006727" y="674024"/>
                      <a:pt x="5009351" y="676648"/>
                    </a:cubicBezTo>
                    <a:cubicBezTo>
                      <a:pt x="5011972" y="679270"/>
                      <a:pt x="5011972" y="681894"/>
                      <a:pt x="5014597" y="681894"/>
                    </a:cubicBezTo>
                    <a:close/>
                    <a:moveTo>
                      <a:pt x="2816777" y="671403"/>
                    </a:moveTo>
                    <a:cubicBezTo>
                      <a:pt x="2808907" y="674024"/>
                      <a:pt x="2806286" y="674024"/>
                      <a:pt x="2803662" y="674024"/>
                    </a:cubicBezTo>
                    <a:cubicBezTo>
                      <a:pt x="2803662" y="674024"/>
                      <a:pt x="2803662" y="674024"/>
                      <a:pt x="2806286" y="674024"/>
                    </a:cubicBezTo>
                    <a:close/>
                    <a:moveTo>
                      <a:pt x="2570243" y="668779"/>
                    </a:moveTo>
                    <a:lnTo>
                      <a:pt x="2559753" y="679270"/>
                    </a:lnTo>
                    <a:lnTo>
                      <a:pt x="2551883" y="684515"/>
                    </a:lnTo>
                    <a:lnTo>
                      <a:pt x="2549262" y="681894"/>
                    </a:lnTo>
                    <a:lnTo>
                      <a:pt x="2546638" y="679270"/>
                    </a:lnTo>
                    <a:cubicBezTo>
                      <a:pt x="2546638" y="679270"/>
                      <a:pt x="2541392" y="684515"/>
                      <a:pt x="2538771" y="692384"/>
                    </a:cubicBezTo>
                    <a:cubicBezTo>
                      <a:pt x="2541392" y="692384"/>
                      <a:pt x="2541392" y="692384"/>
                      <a:pt x="2541392" y="692384"/>
                    </a:cubicBezTo>
                    <a:lnTo>
                      <a:pt x="2544016" y="692384"/>
                    </a:lnTo>
                    <a:lnTo>
                      <a:pt x="2541392" y="697630"/>
                    </a:lnTo>
                    <a:lnTo>
                      <a:pt x="2544016" y="697630"/>
                    </a:lnTo>
                    <a:lnTo>
                      <a:pt x="2549262" y="700251"/>
                    </a:lnTo>
                    <a:lnTo>
                      <a:pt x="2551883" y="702875"/>
                    </a:lnTo>
                    <a:lnTo>
                      <a:pt x="2549262" y="708121"/>
                    </a:lnTo>
                    <a:lnTo>
                      <a:pt x="2544016" y="715987"/>
                    </a:lnTo>
                    <a:lnTo>
                      <a:pt x="2551883" y="715987"/>
                    </a:lnTo>
                    <a:lnTo>
                      <a:pt x="2557129" y="715987"/>
                    </a:lnTo>
                    <a:cubicBezTo>
                      <a:pt x="2559753" y="713366"/>
                      <a:pt x="2564998" y="713366"/>
                      <a:pt x="2567619" y="710742"/>
                    </a:cubicBezTo>
                    <a:lnTo>
                      <a:pt x="2572865" y="708121"/>
                    </a:lnTo>
                    <a:lnTo>
                      <a:pt x="2570243" y="697630"/>
                    </a:lnTo>
                    <a:lnTo>
                      <a:pt x="2578110" y="700251"/>
                    </a:lnTo>
                    <a:lnTo>
                      <a:pt x="2580734" y="697630"/>
                    </a:lnTo>
                    <a:cubicBezTo>
                      <a:pt x="2575489" y="687139"/>
                      <a:pt x="2575489" y="687139"/>
                      <a:pt x="2575489" y="681894"/>
                    </a:cubicBezTo>
                    <a:lnTo>
                      <a:pt x="2570243" y="674024"/>
                    </a:lnTo>
                    <a:lnTo>
                      <a:pt x="2570243" y="671403"/>
                    </a:lnTo>
                    <a:cubicBezTo>
                      <a:pt x="2570243" y="671403"/>
                      <a:pt x="2570243" y="668779"/>
                      <a:pt x="2570243" y="668779"/>
                    </a:cubicBezTo>
                    <a:close/>
                    <a:moveTo>
                      <a:pt x="4983124" y="666157"/>
                    </a:moveTo>
                    <a:cubicBezTo>
                      <a:pt x="4985745" y="668779"/>
                      <a:pt x="4988370" y="671403"/>
                      <a:pt x="4993615" y="676648"/>
                    </a:cubicBezTo>
                    <a:lnTo>
                      <a:pt x="5009351" y="684515"/>
                    </a:lnTo>
                    <a:cubicBezTo>
                      <a:pt x="5001482" y="679270"/>
                      <a:pt x="4990991" y="674024"/>
                      <a:pt x="4983124" y="666157"/>
                    </a:cubicBezTo>
                    <a:close/>
                    <a:moveTo>
                      <a:pt x="4998860" y="663533"/>
                    </a:moveTo>
                    <a:cubicBezTo>
                      <a:pt x="4998860" y="666157"/>
                      <a:pt x="4998860" y="666157"/>
                      <a:pt x="4998860" y="666157"/>
                    </a:cubicBezTo>
                    <a:cubicBezTo>
                      <a:pt x="4998860" y="666157"/>
                      <a:pt x="5001482" y="666157"/>
                      <a:pt x="5001482" y="668779"/>
                    </a:cubicBezTo>
                    <a:cubicBezTo>
                      <a:pt x="5001482" y="666157"/>
                      <a:pt x="4998860" y="666157"/>
                      <a:pt x="4998860" y="663533"/>
                    </a:cubicBezTo>
                    <a:close/>
                    <a:moveTo>
                      <a:pt x="2688263" y="663533"/>
                    </a:moveTo>
                    <a:lnTo>
                      <a:pt x="2688263" y="668779"/>
                    </a:lnTo>
                    <a:lnTo>
                      <a:pt x="2693509" y="663533"/>
                    </a:lnTo>
                    <a:close/>
                    <a:moveTo>
                      <a:pt x="2871852" y="660912"/>
                    </a:moveTo>
                    <a:cubicBezTo>
                      <a:pt x="2869231" y="663533"/>
                      <a:pt x="2866607" y="663533"/>
                      <a:pt x="2863985" y="663533"/>
                    </a:cubicBezTo>
                    <a:cubicBezTo>
                      <a:pt x="2863985" y="663533"/>
                      <a:pt x="2863985" y="663533"/>
                      <a:pt x="2866607" y="663533"/>
                    </a:cubicBezTo>
                    <a:cubicBezTo>
                      <a:pt x="2866607" y="663533"/>
                      <a:pt x="2869231" y="660912"/>
                      <a:pt x="2871852" y="660912"/>
                    </a:cubicBezTo>
                    <a:close/>
                    <a:moveTo>
                      <a:pt x="2677773" y="660912"/>
                    </a:moveTo>
                    <a:cubicBezTo>
                      <a:pt x="2677773" y="668779"/>
                      <a:pt x="2675151" y="674024"/>
                      <a:pt x="2672527" y="676648"/>
                    </a:cubicBezTo>
                    <a:cubicBezTo>
                      <a:pt x="2675151" y="674024"/>
                      <a:pt x="2675151" y="671403"/>
                      <a:pt x="2677773" y="668779"/>
                    </a:cubicBezTo>
                    <a:close/>
                    <a:moveTo>
                      <a:pt x="5075910" y="660140"/>
                    </a:moveTo>
                    <a:lnTo>
                      <a:pt x="5095899" y="676648"/>
                    </a:lnTo>
                    <a:lnTo>
                      <a:pt x="5082787" y="666157"/>
                    </a:lnTo>
                    <a:close/>
                    <a:moveTo>
                      <a:pt x="4970009" y="658288"/>
                    </a:moveTo>
                    <a:lnTo>
                      <a:pt x="4975255" y="663533"/>
                    </a:lnTo>
                    <a:cubicBezTo>
                      <a:pt x="4977879" y="663533"/>
                      <a:pt x="4977879" y="666157"/>
                      <a:pt x="4980500" y="666157"/>
                    </a:cubicBezTo>
                    <a:cubicBezTo>
                      <a:pt x="4977879" y="663533"/>
                      <a:pt x="4975255" y="663533"/>
                      <a:pt x="4970009" y="658288"/>
                    </a:cubicBezTo>
                    <a:close/>
                    <a:moveTo>
                      <a:pt x="2562374" y="655666"/>
                    </a:moveTo>
                    <a:lnTo>
                      <a:pt x="2551883" y="663533"/>
                    </a:lnTo>
                    <a:lnTo>
                      <a:pt x="2550136" y="668779"/>
                    </a:lnTo>
                    <a:lnTo>
                      <a:pt x="2549262" y="668779"/>
                    </a:lnTo>
                    <a:cubicBezTo>
                      <a:pt x="2549262" y="671403"/>
                      <a:pt x="2549262" y="671403"/>
                      <a:pt x="2549262" y="671403"/>
                    </a:cubicBezTo>
                    <a:lnTo>
                      <a:pt x="2550136" y="668779"/>
                    </a:lnTo>
                    <a:lnTo>
                      <a:pt x="2551883" y="668779"/>
                    </a:lnTo>
                    <a:close/>
                    <a:moveTo>
                      <a:pt x="2179460" y="653042"/>
                    </a:moveTo>
                    <a:lnTo>
                      <a:pt x="2176839" y="655666"/>
                    </a:lnTo>
                    <a:lnTo>
                      <a:pt x="2179460" y="655666"/>
                    </a:lnTo>
                    <a:close/>
                    <a:moveTo>
                      <a:pt x="2730229" y="647794"/>
                    </a:moveTo>
                    <a:lnTo>
                      <a:pt x="2735472" y="647794"/>
                    </a:lnTo>
                    <a:lnTo>
                      <a:pt x="2738096" y="647794"/>
                    </a:lnTo>
                    <a:lnTo>
                      <a:pt x="2743342" y="647794"/>
                    </a:lnTo>
                    <a:lnTo>
                      <a:pt x="2743342" y="655660"/>
                    </a:lnTo>
                    <a:lnTo>
                      <a:pt x="2743342" y="663530"/>
                    </a:lnTo>
                    <a:lnTo>
                      <a:pt x="2740720" y="663530"/>
                    </a:lnTo>
                    <a:lnTo>
                      <a:pt x="2740720" y="666151"/>
                    </a:lnTo>
                    <a:lnTo>
                      <a:pt x="2748587" y="666151"/>
                    </a:lnTo>
                    <a:lnTo>
                      <a:pt x="2738096" y="676642"/>
                    </a:lnTo>
                    <a:lnTo>
                      <a:pt x="2724981" y="692378"/>
                    </a:lnTo>
                    <a:lnTo>
                      <a:pt x="2690887" y="713363"/>
                    </a:lnTo>
                    <a:lnTo>
                      <a:pt x="2709245" y="687136"/>
                    </a:lnTo>
                    <a:cubicBezTo>
                      <a:pt x="2709245" y="684512"/>
                      <a:pt x="2709245" y="684512"/>
                      <a:pt x="2709245" y="684512"/>
                    </a:cubicBezTo>
                    <a:cubicBezTo>
                      <a:pt x="2709245" y="684512"/>
                      <a:pt x="2709245" y="681888"/>
                      <a:pt x="2709245" y="681888"/>
                    </a:cubicBezTo>
                    <a:lnTo>
                      <a:pt x="2709245" y="671397"/>
                    </a:lnTo>
                    <a:cubicBezTo>
                      <a:pt x="2714493" y="660908"/>
                      <a:pt x="2717114" y="653039"/>
                      <a:pt x="2730229" y="647794"/>
                    </a:cubicBezTo>
                    <a:close/>
                    <a:moveTo>
                      <a:pt x="5059679" y="646734"/>
                    </a:moveTo>
                    <a:lnTo>
                      <a:pt x="5061805" y="647797"/>
                    </a:lnTo>
                    <a:cubicBezTo>
                      <a:pt x="5061805" y="647797"/>
                      <a:pt x="5064426" y="650421"/>
                      <a:pt x="5064426" y="650421"/>
                    </a:cubicBezTo>
                    <a:lnTo>
                      <a:pt x="5065677" y="651185"/>
                    </a:lnTo>
                    <a:lnTo>
                      <a:pt x="5075910" y="660140"/>
                    </a:lnTo>
                    <a:close/>
                    <a:moveTo>
                      <a:pt x="5058496" y="645175"/>
                    </a:moveTo>
                    <a:lnTo>
                      <a:pt x="5059181" y="645175"/>
                    </a:lnTo>
                    <a:lnTo>
                      <a:pt x="5067050" y="650421"/>
                    </a:lnTo>
                    <a:cubicBezTo>
                      <a:pt x="5069672" y="655666"/>
                      <a:pt x="5074917" y="658288"/>
                      <a:pt x="5080163" y="663533"/>
                    </a:cubicBezTo>
                    <a:cubicBezTo>
                      <a:pt x="5074917" y="658288"/>
                      <a:pt x="5072295" y="655665"/>
                      <a:pt x="5070328" y="654026"/>
                    </a:cubicBezTo>
                    <a:lnTo>
                      <a:pt x="5065677" y="651185"/>
                    </a:lnTo>
                    <a:lnTo>
                      <a:pt x="5061805" y="647797"/>
                    </a:lnTo>
                    <a:close/>
                    <a:moveTo>
                      <a:pt x="5056560" y="645175"/>
                    </a:moveTo>
                    <a:lnTo>
                      <a:pt x="5057791" y="645175"/>
                    </a:lnTo>
                    <a:lnTo>
                      <a:pt x="5059679" y="646734"/>
                    </a:lnTo>
                    <a:close/>
                    <a:moveTo>
                      <a:pt x="2835134" y="642552"/>
                    </a:moveTo>
                    <a:lnTo>
                      <a:pt x="2832513" y="645175"/>
                    </a:lnTo>
                    <a:lnTo>
                      <a:pt x="2824644" y="647797"/>
                    </a:lnTo>
                    <a:lnTo>
                      <a:pt x="2819398" y="653042"/>
                    </a:lnTo>
                    <a:cubicBezTo>
                      <a:pt x="2819398" y="653042"/>
                      <a:pt x="2816777" y="653042"/>
                      <a:pt x="2816777" y="653042"/>
                    </a:cubicBezTo>
                    <a:lnTo>
                      <a:pt x="2814153" y="653042"/>
                    </a:lnTo>
                    <a:lnTo>
                      <a:pt x="2811532" y="653042"/>
                    </a:lnTo>
                    <a:lnTo>
                      <a:pt x="2808907" y="658288"/>
                    </a:lnTo>
                    <a:lnTo>
                      <a:pt x="2816777" y="655666"/>
                    </a:lnTo>
                    <a:lnTo>
                      <a:pt x="2819398" y="658288"/>
                    </a:lnTo>
                    <a:lnTo>
                      <a:pt x="2829889" y="668779"/>
                    </a:lnTo>
                    <a:cubicBezTo>
                      <a:pt x="2840380" y="681894"/>
                      <a:pt x="2840380" y="681894"/>
                      <a:pt x="2840380" y="681894"/>
                    </a:cubicBezTo>
                    <a:lnTo>
                      <a:pt x="2843004" y="681894"/>
                    </a:lnTo>
                    <a:lnTo>
                      <a:pt x="2850871" y="679270"/>
                    </a:lnTo>
                    <a:lnTo>
                      <a:pt x="2853495" y="676648"/>
                    </a:lnTo>
                    <a:lnTo>
                      <a:pt x="2853495" y="671403"/>
                    </a:lnTo>
                    <a:lnTo>
                      <a:pt x="2853495" y="668779"/>
                    </a:lnTo>
                    <a:lnTo>
                      <a:pt x="2853495" y="663533"/>
                    </a:lnTo>
                    <a:lnTo>
                      <a:pt x="2850871" y="663533"/>
                    </a:lnTo>
                    <a:lnTo>
                      <a:pt x="2853495" y="658288"/>
                    </a:lnTo>
                    <a:lnTo>
                      <a:pt x="2845625" y="650421"/>
                    </a:lnTo>
                    <a:lnTo>
                      <a:pt x="2848249" y="650421"/>
                    </a:lnTo>
                    <a:cubicBezTo>
                      <a:pt x="2843004" y="650421"/>
                      <a:pt x="2840380" y="650421"/>
                      <a:pt x="2837758" y="645175"/>
                    </a:cubicBezTo>
                    <a:close/>
                    <a:moveTo>
                      <a:pt x="2716999" y="634570"/>
                    </a:moveTo>
                    <a:lnTo>
                      <a:pt x="2717114" y="634684"/>
                    </a:lnTo>
                    <a:lnTo>
                      <a:pt x="2716375" y="635741"/>
                    </a:lnTo>
                    <a:close/>
                    <a:moveTo>
                      <a:pt x="5037398" y="628363"/>
                    </a:moveTo>
                    <a:lnTo>
                      <a:pt x="5048200" y="637019"/>
                    </a:lnTo>
                    <a:lnTo>
                      <a:pt x="5058496" y="645175"/>
                    </a:lnTo>
                    <a:lnTo>
                      <a:pt x="5057791" y="645175"/>
                    </a:lnTo>
                    <a:lnTo>
                      <a:pt x="5056005" y="643700"/>
                    </a:lnTo>
                    <a:close/>
                    <a:moveTo>
                      <a:pt x="2724981" y="624194"/>
                    </a:moveTo>
                    <a:lnTo>
                      <a:pt x="2723409" y="627341"/>
                    </a:lnTo>
                    <a:lnTo>
                      <a:pt x="2723015" y="626160"/>
                    </a:lnTo>
                    <a:close/>
                    <a:moveTo>
                      <a:pt x="2564998" y="613703"/>
                    </a:moveTo>
                    <a:lnTo>
                      <a:pt x="2544016" y="653042"/>
                    </a:lnTo>
                    <a:cubicBezTo>
                      <a:pt x="2546638" y="650421"/>
                      <a:pt x="2549262" y="650421"/>
                      <a:pt x="2551883" y="650421"/>
                    </a:cubicBezTo>
                    <a:lnTo>
                      <a:pt x="2549262" y="650421"/>
                    </a:lnTo>
                    <a:lnTo>
                      <a:pt x="2564998" y="642552"/>
                    </a:lnTo>
                    <a:lnTo>
                      <a:pt x="2562374" y="642552"/>
                    </a:lnTo>
                    <a:lnTo>
                      <a:pt x="2570243" y="637306"/>
                    </a:lnTo>
                    <a:cubicBezTo>
                      <a:pt x="2575489" y="632061"/>
                      <a:pt x="2570243" y="626815"/>
                      <a:pt x="2572865" y="618948"/>
                    </a:cubicBezTo>
                    <a:lnTo>
                      <a:pt x="2570243" y="616324"/>
                    </a:lnTo>
                    <a:lnTo>
                      <a:pt x="2567619" y="618948"/>
                    </a:lnTo>
                    <a:close/>
                    <a:moveTo>
                      <a:pt x="1327085" y="600595"/>
                    </a:moveTo>
                    <a:lnTo>
                      <a:pt x="1332331" y="600595"/>
                    </a:lnTo>
                    <a:lnTo>
                      <a:pt x="1329707" y="603219"/>
                    </a:lnTo>
                    <a:cubicBezTo>
                      <a:pt x="1329707" y="600595"/>
                      <a:pt x="1327085" y="600595"/>
                      <a:pt x="1327085" y="600595"/>
                    </a:cubicBezTo>
                    <a:close/>
                    <a:moveTo>
                      <a:pt x="2711869" y="595342"/>
                    </a:moveTo>
                    <a:lnTo>
                      <a:pt x="2717114" y="605833"/>
                    </a:lnTo>
                    <a:cubicBezTo>
                      <a:pt x="2719736" y="608457"/>
                      <a:pt x="2719736" y="608457"/>
                      <a:pt x="2719736" y="608457"/>
                    </a:cubicBezTo>
                    <a:cubicBezTo>
                      <a:pt x="2717114" y="603212"/>
                      <a:pt x="2714490" y="600587"/>
                      <a:pt x="2711869" y="595342"/>
                    </a:cubicBezTo>
                    <a:close/>
                    <a:moveTo>
                      <a:pt x="2601716" y="592721"/>
                    </a:moveTo>
                    <a:cubicBezTo>
                      <a:pt x="2601716" y="595342"/>
                      <a:pt x="2599092" y="595342"/>
                      <a:pt x="2599092" y="597966"/>
                    </a:cubicBezTo>
                    <a:lnTo>
                      <a:pt x="2596470" y="608457"/>
                    </a:lnTo>
                    <a:cubicBezTo>
                      <a:pt x="2599092" y="600587"/>
                      <a:pt x="2599092" y="600587"/>
                      <a:pt x="2601716" y="592721"/>
                    </a:cubicBezTo>
                    <a:close/>
                    <a:moveTo>
                      <a:pt x="4985570" y="586028"/>
                    </a:moveTo>
                    <a:lnTo>
                      <a:pt x="4985745" y="586164"/>
                    </a:lnTo>
                    <a:cubicBezTo>
                      <a:pt x="4995581" y="594033"/>
                      <a:pt x="5008038" y="604196"/>
                      <a:pt x="5025578" y="618620"/>
                    </a:cubicBezTo>
                    <a:lnTo>
                      <a:pt x="5037398" y="628363"/>
                    </a:lnTo>
                    <a:lnTo>
                      <a:pt x="5017874" y="612718"/>
                    </a:lnTo>
                    <a:cubicBezTo>
                      <a:pt x="5006728" y="603703"/>
                      <a:pt x="4995417" y="594441"/>
                      <a:pt x="4986565" y="586942"/>
                    </a:cubicBezTo>
                    <a:close/>
                    <a:moveTo>
                      <a:pt x="2766944" y="584852"/>
                    </a:moveTo>
                    <a:lnTo>
                      <a:pt x="2769568" y="587476"/>
                    </a:lnTo>
                    <a:lnTo>
                      <a:pt x="2766070" y="585727"/>
                    </a:lnTo>
                    <a:close/>
                    <a:moveTo>
                      <a:pt x="2762574" y="583978"/>
                    </a:moveTo>
                    <a:lnTo>
                      <a:pt x="2766070" y="585727"/>
                    </a:lnTo>
                    <a:lnTo>
                      <a:pt x="2764323" y="587476"/>
                    </a:lnTo>
                    <a:close/>
                    <a:moveTo>
                      <a:pt x="2575489" y="576984"/>
                    </a:moveTo>
                    <a:cubicBezTo>
                      <a:pt x="2570243" y="579606"/>
                      <a:pt x="2567619" y="579606"/>
                      <a:pt x="2564998" y="584852"/>
                    </a:cubicBezTo>
                    <a:cubicBezTo>
                      <a:pt x="2567619" y="579606"/>
                      <a:pt x="2570243" y="576984"/>
                      <a:pt x="2575489" y="576984"/>
                    </a:cubicBezTo>
                    <a:close/>
                    <a:moveTo>
                      <a:pt x="4972254" y="571406"/>
                    </a:moveTo>
                    <a:lnTo>
                      <a:pt x="4972961" y="571739"/>
                    </a:lnTo>
                    <a:cubicBezTo>
                      <a:pt x="4974600" y="572394"/>
                      <a:pt x="4976567" y="573050"/>
                      <a:pt x="4980500" y="574361"/>
                    </a:cubicBezTo>
                    <a:lnTo>
                      <a:pt x="4988370" y="582230"/>
                    </a:lnTo>
                    <a:lnTo>
                      <a:pt x="4980500" y="576984"/>
                    </a:lnTo>
                    <a:close/>
                    <a:moveTo>
                      <a:pt x="2494184" y="558624"/>
                    </a:moveTo>
                    <a:lnTo>
                      <a:pt x="2507299" y="563870"/>
                    </a:lnTo>
                    <a:cubicBezTo>
                      <a:pt x="2504675" y="563870"/>
                      <a:pt x="2499429" y="558624"/>
                      <a:pt x="2494184" y="558624"/>
                    </a:cubicBezTo>
                    <a:close/>
                    <a:moveTo>
                      <a:pt x="1135627" y="553399"/>
                    </a:moveTo>
                    <a:cubicBezTo>
                      <a:pt x="1135627" y="556024"/>
                      <a:pt x="1135627" y="556024"/>
                      <a:pt x="1119891" y="569136"/>
                    </a:cubicBezTo>
                    <a:cubicBezTo>
                      <a:pt x="1114645" y="574381"/>
                      <a:pt x="1114645" y="571760"/>
                      <a:pt x="1114645" y="571760"/>
                    </a:cubicBezTo>
                    <a:cubicBezTo>
                      <a:pt x="1114645" y="566515"/>
                      <a:pt x="1130382" y="550778"/>
                      <a:pt x="1135627" y="553399"/>
                    </a:cubicBezTo>
                    <a:close/>
                    <a:moveTo>
                      <a:pt x="2360429" y="540257"/>
                    </a:moveTo>
                    <a:lnTo>
                      <a:pt x="2363051" y="540257"/>
                    </a:lnTo>
                    <a:lnTo>
                      <a:pt x="2365675" y="540257"/>
                    </a:lnTo>
                    <a:lnTo>
                      <a:pt x="2368296" y="540257"/>
                    </a:lnTo>
                    <a:lnTo>
                      <a:pt x="2370917" y="542881"/>
                    </a:lnTo>
                    <a:lnTo>
                      <a:pt x="2370917" y="548124"/>
                    </a:lnTo>
                    <a:lnTo>
                      <a:pt x="2365675" y="553372"/>
                    </a:lnTo>
                    <a:lnTo>
                      <a:pt x="2363051" y="558614"/>
                    </a:lnTo>
                    <a:lnTo>
                      <a:pt x="2357805" y="558614"/>
                    </a:lnTo>
                    <a:lnTo>
                      <a:pt x="2355181" y="561238"/>
                    </a:lnTo>
                    <a:lnTo>
                      <a:pt x="2355181" y="563860"/>
                    </a:lnTo>
                    <a:lnTo>
                      <a:pt x="2352560" y="563860"/>
                    </a:lnTo>
                    <a:lnTo>
                      <a:pt x="2349939" y="566484"/>
                    </a:lnTo>
                    <a:lnTo>
                      <a:pt x="2342069" y="576975"/>
                    </a:lnTo>
                    <a:lnTo>
                      <a:pt x="2334203" y="579599"/>
                    </a:lnTo>
                    <a:cubicBezTo>
                      <a:pt x="2331579" y="579599"/>
                      <a:pt x="2328955" y="579599"/>
                      <a:pt x="2326333" y="579599"/>
                    </a:cubicBezTo>
                    <a:lnTo>
                      <a:pt x="2331579" y="571729"/>
                    </a:lnTo>
                    <a:lnTo>
                      <a:pt x="2331579" y="569108"/>
                    </a:lnTo>
                    <a:lnTo>
                      <a:pt x="2328955" y="566484"/>
                    </a:lnTo>
                    <a:lnTo>
                      <a:pt x="2328955" y="563860"/>
                    </a:lnTo>
                    <a:lnTo>
                      <a:pt x="2331579" y="555993"/>
                    </a:lnTo>
                    <a:lnTo>
                      <a:pt x="2334203" y="555993"/>
                    </a:lnTo>
                    <a:lnTo>
                      <a:pt x="2334203" y="553372"/>
                    </a:lnTo>
                    <a:lnTo>
                      <a:pt x="2344691" y="548124"/>
                    </a:lnTo>
                    <a:lnTo>
                      <a:pt x="2352560" y="545502"/>
                    </a:lnTo>
                    <a:cubicBezTo>
                      <a:pt x="2352560" y="545502"/>
                      <a:pt x="2355181" y="542881"/>
                      <a:pt x="2355181" y="542881"/>
                    </a:cubicBezTo>
                    <a:cubicBezTo>
                      <a:pt x="2357805" y="542881"/>
                      <a:pt x="2357805" y="542881"/>
                      <a:pt x="2360429" y="542881"/>
                    </a:cubicBezTo>
                    <a:close/>
                    <a:moveTo>
                      <a:pt x="1371669" y="537650"/>
                    </a:moveTo>
                    <a:lnTo>
                      <a:pt x="1374293" y="537650"/>
                    </a:lnTo>
                    <a:lnTo>
                      <a:pt x="1371669" y="540274"/>
                    </a:lnTo>
                    <a:close/>
                    <a:moveTo>
                      <a:pt x="2617452" y="535021"/>
                    </a:moveTo>
                    <a:cubicBezTo>
                      <a:pt x="2617452" y="535021"/>
                      <a:pt x="2617452" y="537642"/>
                      <a:pt x="2617452" y="537642"/>
                    </a:cubicBezTo>
                    <a:lnTo>
                      <a:pt x="2622697" y="540266"/>
                    </a:lnTo>
                    <a:cubicBezTo>
                      <a:pt x="2620073" y="537642"/>
                      <a:pt x="2620073" y="537642"/>
                      <a:pt x="2617452" y="535021"/>
                    </a:cubicBezTo>
                    <a:close/>
                    <a:moveTo>
                      <a:pt x="1384784" y="529783"/>
                    </a:moveTo>
                    <a:cubicBezTo>
                      <a:pt x="1384784" y="532405"/>
                      <a:pt x="1379538" y="535026"/>
                      <a:pt x="1379538" y="535026"/>
                    </a:cubicBezTo>
                    <a:cubicBezTo>
                      <a:pt x="1376917" y="535026"/>
                      <a:pt x="1384784" y="529783"/>
                      <a:pt x="1384784" y="529783"/>
                    </a:cubicBezTo>
                    <a:close/>
                    <a:moveTo>
                      <a:pt x="2635809" y="527152"/>
                    </a:moveTo>
                    <a:cubicBezTo>
                      <a:pt x="2635809" y="529776"/>
                      <a:pt x="2635809" y="529776"/>
                      <a:pt x="2635809" y="529776"/>
                    </a:cubicBezTo>
                    <a:lnTo>
                      <a:pt x="2638434" y="535021"/>
                    </a:lnTo>
                    <a:close/>
                    <a:moveTo>
                      <a:pt x="1118576" y="510771"/>
                    </a:moveTo>
                    <a:lnTo>
                      <a:pt x="1114645" y="514047"/>
                    </a:lnTo>
                    <a:lnTo>
                      <a:pt x="1104155" y="524538"/>
                    </a:lnTo>
                    <a:cubicBezTo>
                      <a:pt x="1091042" y="535028"/>
                      <a:pt x="1075306" y="545520"/>
                      <a:pt x="1062192" y="558632"/>
                    </a:cubicBezTo>
                    <a:lnTo>
                      <a:pt x="1064816" y="556011"/>
                    </a:lnTo>
                    <a:cubicBezTo>
                      <a:pt x="1070058" y="550765"/>
                      <a:pt x="1075306" y="548145"/>
                      <a:pt x="1080552" y="542899"/>
                    </a:cubicBezTo>
                    <a:lnTo>
                      <a:pt x="1088419" y="535028"/>
                    </a:lnTo>
                    <a:cubicBezTo>
                      <a:pt x="1093664" y="532404"/>
                      <a:pt x="1096286" y="529783"/>
                      <a:pt x="1098909" y="527162"/>
                    </a:cubicBezTo>
                    <a:cubicBezTo>
                      <a:pt x="1104155" y="521917"/>
                      <a:pt x="1109400" y="516671"/>
                      <a:pt x="1117269" y="511426"/>
                    </a:cubicBezTo>
                    <a:close/>
                    <a:moveTo>
                      <a:pt x="1122512" y="508801"/>
                    </a:moveTo>
                    <a:cubicBezTo>
                      <a:pt x="1119891" y="511426"/>
                      <a:pt x="1117269" y="511426"/>
                      <a:pt x="1114645" y="514047"/>
                    </a:cubicBezTo>
                    <a:lnTo>
                      <a:pt x="1120768" y="509675"/>
                    </a:lnTo>
                    <a:close/>
                    <a:moveTo>
                      <a:pt x="2622697" y="506170"/>
                    </a:moveTo>
                    <a:cubicBezTo>
                      <a:pt x="2622697" y="511415"/>
                      <a:pt x="2617452" y="516661"/>
                      <a:pt x="2617452" y="524530"/>
                    </a:cubicBezTo>
                    <a:cubicBezTo>
                      <a:pt x="2620073" y="519285"/>
                      <a:pt x="2620073" y="516661"/>
                      <a:pt x="2622697" y="511415"/>
                    </a:cubicBezTo>
                    <a:close/>
                    <a:moveTo>
                      <a:pt x="1661579" y="500136"/>
                    </a:moveTo>
                    <a:lnTo>
                      <a:pt x="1660166" y="500944"/>
                    </a:lnTo>
                    <a:lnTo>
                      <a:pt x="1660822" y="500287"/>
                    </a:lnTo>
                    <a:close/>
                    <a:moveTo>
                      <a:pt x="1664101" y="497008"/>
                    </a:moveTo>
                    <a:lnTo>
                      <a:pt x="1660822" y="500287"/>
                    </a:lnTo>
                    <a:lnTo>
                      <a:pt x="1657545" y="500944"/>
                    </a:lnTo>
                    <a:close/>
                    <a:moveTo>
                      <a:pt x="1651173" y="495698"/>
                    </a:moveTo>
                    <a:lnTo>
                      <a:pt x="1652299" y="495698"/>
                    </a:lnTo>
                    <a:lnTo>
                      <a:pt x="1636563" y="503564"/>
                    </a:lnTo>
                    <a:close/>
                    <a:moveTo>
                      <a:pt x="1670657" y="493074"/>
                    </a:moveTo>
                    <a:lnTo>
                      <a:pt x="1664101" y="497008"/>
                    </a:lnTo>
                    <a:lnTo>
                      <a:pt x="1667380" y="493729"/>
                    </a:lnTo>
                    <a:close/>
                    <a:moveTo>
                      <a:pt x="1660166" y="490452"/>
                    </a:moveTo>
                    <a:lnTo>
                      <a:pt x="1659293" y="491326"/>
                    </a:lnTo>
                    <a:lnTo>
                      <a:pt x="1651173" y="495698"/>
                    </a:lnTo>
                    <a:lnTo>
                      <a:pt x="1649678" y="495698"/>
                    </a:lnTo>
                    <a:lnTo>
                      <a:pt x="1654924" y="493074"/>
                    </a:lnTo>
                    <a:close/>
                    <a:moveTo>
                      <a:pt x="3055441" y="490434"/>
                    </a:moveTo>
                    <a:lnTo>
                      <a:pt x="3058065" y="495679"/>
                    </a:lnTo>
                    <a:lnTo>
                      <a:pt x="3060686" y="495679"/>
                    </a:lnTo>
                    <a:lnTo>
                      <a:pt x="3065932" y="500924"/>
                    </a:lnTo>
                    <a:lnTo>
                      <a:pt x="3068556" y="500924"/>
                    </a:lnTo>
                    <a:lnTo>
                      <a:pt x="3071177" y="500924"/>
                    </a:lnTo>
                    <a:cubicBezTo>
                      <a:pt x="3071177" y="500924"/>
                      <a:pt x="3073801" y="500924"/>
                      <a:pt x="3073801" y="500924"/>
                    </a:cubicBezTo>
                    <a:lnTo>
                      <a:pt x="3076422" y="503548"/>
                    </a:lnTo>
                    <a:cubicBezTo>
                      <a:pt x="3076422" y="506170"/>
                      <a:pt x="3076422" y="506170"/>
                      <a:pt x="3076422" y="508794"/>
                    </a:cubicBezTo>
                    <a:lnTo>
                      <a:pt x="3073801" y="508794"/>
                    </a:lnTo>
                    <a:cubicBezTo>
                      <a:pt x="3071177" y="508794"/>
                      <a:pt x="3068556" y="508794"/>
                      <a:pt x="3065932" y="508794"/>
                    </a:cubicBezTo>
                    <a:lnTo>
                      <a:pt x="3065932" y="506170"/>
                    </a:lnTo>
                    <a:cubicBezTo>
                      <a:pt x="3065932" y="506170"/>
                      <a:pt x="3063310" y="506170"/>
                      <a:pt x="3063310" y="506170"/>
                    </a:cubicBezTo>
                    <a:lnTo>
                      <a:pt x="3060686" y="503548"/>
                    </a:lnTo>
                    <a:cubicBezTo>
                      <a:pt x="3060686" y="506170"/>
                      <a:pt x="3060686" y="506170"/>
                      <a:pt x="3060686" y="508794"/>
                    </a:cubicBezTo>
                    <a:lnTo>
                      <a:pt x="3063310" y="511415"/>
                    </a:lnTo>
                    <a:cubicBezTo>
                      <a:pt x="3063310" y="511415"/>
                      <a:pt x="3063310" y="511415"/>
                      <a:pt x="3060686" y="511415"/>
                    </a:cubicBezTo>
                    <a:lnTo>
                      <a:pt x="3060686" y="514039"/>
                    </a:lnTo>
                    <a:lnTo>
                      <a:pt x="3060686" y="516661"/>
                    </a:lnTo>
                    <a:lnTo>
                      <a:pt x="3063310" y="524530"/>
                    </a:lnTo>
                    <a:lnTo>
                      <a:pt x="3065932" y="524530"/>
                    </a:lnTo>
                    <a:lnTo>
                      <a:pt x="3068556" y="527152"/>
                    </a:lnTo>
                    <a:lnTo>
                      <a:pt x="3071177" y="529776"/>
                    </a:lnTo>
                    <a:lnTo>
                      <a:pt x="3079047" y="529776"/>
                    </a:lnTo>
                    <a:lnTo>
                      <a:pt x="3084292" y="535021"/>
                    </a:lnTo>
                    <a:lnTo>
                      <a:pt x="3086913" y="540266"/>
                    </a:lnTo>
                    <a:lnTo>
                      <a:pt x="3086913" y="542888"/>
                    </a:lnTo>
                    <a:lnTo>
                      <a:pt x="3086913" y="545512"/>
                    </a:lnTo>
                    <a:lnTo>
                      <a:pt x="3084292" y="548133"/>
                    </a:lnTo>
                    <a:cubicBezTo>
                      <a:pt x="3084292" y="548133"/>
                      <a:pt x="3084292" y="550757"/>
                      <a:pt x="3084292" y="550757"/>
                    </a:cubicBezTo>
                    <a:lnTo>
                      <a:pt x="3086913" y="550757"/>
                    </a:lnTo>
                    <a:lnTo>
                      <a:pt x="3089537" y="550757"/>
                    </a:lnTo>
                    <a:cubicBezTo>
                      <a:pt x="3089537" y="550757"/>
                      <a:pt x="3092159" y="550757"/>
                      <a:pt x="3092159" y="550757"/>
                    </a:cubicBezTo>
                    <a:lnTo>
                      <a:pt x="3094783" y="550757"/>
                    </a:lnTo>
                    <a:lnTo>
                      <a:pt x="3094783" y="548133"/>
                    </a:lnTo>
                    <a:lnTo>
                      <a:pt x="3100028" y="542888"/>
                    </a:lnTo>
                    <a:lnTo>
                      <a:pt x="3100028" y="540266"/>
                    </a:lnTo>
                    <a:cubicBezTo>
                      <a:pt x="3100028" y="537642"/>
                      <a:pt x="3100028" y="537642"/>
                      <a:pt x="3100028" y="535021"/>
                    </a:cubicBezTo>
                    <a:lnTo>
                      <a:pt x="3097404" y="532397"/>
                    </a:lnTo>
                    <a:lnTo>
                      <a:pt x="3092159" y="527152"/>
                    </a:lnTo>
                    <a:lnTo>
                      <a:pt x="3086913" y="524530"/>
                    </a:lnTo>
                    <a:lnTo>
                      <a:pt x="3084292" y="527152"/>
                    </a:lnTo>
                    <a:lnTo>
                      <a:pt x="3081668" y="524530"/>
                    </a:lnTo>
                    <a:lnTo>
                      <a:pt x="3081668" y="519285"/>
                    </a:lnTo>
                    <a:cubicBezTo>
                      <a:pt x="3081668" y="516661"/>
                      <a:pt x="3081668" y="516661"/>
                      <a:pt x="3081668" y="514039"/>
                    </a:cubicBezTo>
                    <a:lnTo>
                      <a:pt x="3081668" y="508794"/>
                    </a:lnTo>
                    <a:lnTo>
                      <a:pt x="3079047" y="506170"/>
                    </a:lnTo>
                    <a:lnTo>
                      <a:pt x="3079047" y="503548"/>
                    </a:lnTo>
                    <a:lnTo>
                      <a:pt x="3076422" y="503548"/>
                    </a:lnTo>
                    <a:lnTo>
                      <a:pt x="3076422" y="500924"/>
                    </a:lnTo>
                    <a:cubicBezTo>
                      <a:pt x="3073801" y="500924"/>
                      <a:pt x="3073801" y="500924"/>
                      <a:pt x="3073801" y="500924"/>
                    </a:cubicBezTo>
                    <a:lnTo>
                      <a:pt x="3071177" y="498303"/>
                    </a:lnTo>
                    <a:lnTo>
                      <a:pt x="3068556" y="498303"/>
                    </a:lnTo>
                    <a:lnTo>
                      <a:pt x="3058065" y="493058"/>
                    </a:lnTo>
                    <a:close/>
                    <a:moveTo>
                      <a:pt x="1149303" y="487741"/>
                    </a:moveTo>
                    <a:lnTo>
                      <a:pt x="1133006" y="500934"/>
                    </a:lnTo>
                    <a:lnTo>
                      <a:pt x="1120768" y="509675"/>
                    </a:lnTo>
                    <a:lnTo>
                      <a:pt x="1118576" y="510771"/>
                    </a:lnTo>
                    <a:lnTo>
                      <a:pt x="1130382" y="500934"/>
                    </a:lnTo>
                    <a:lnTo>
                      <a:pt x="1138251" y="495689"/>
                    </a:lnTo>
                    <a:close/>
                    <a:moveTo>
                      <a:pt x="1261516" y="479963"/>
                    </a:moveTo>
                    <a:lnTo>
                      <a:pt x="1248404" y="490456"/>
                    </a:lnTo>
                    <a:lnTo>
                      <a:pt x="1245780" y="490456"/>
                    </a:lnTo>
                    <a:cubicBezTo>
                      <a:pt x="1251026" y="485210"/>
                      <a:pt x="1256271" y="485210"/>
                      <a:pt x="1261516" y="479963"/>
                    </a:cubicBezTo>
                    <a:close/>
                    <a:moveTo>
                      <a:pt x="1272007" y="477341"/>
                    </a:moveTo>
                    <a:lnTo>
                      <a:pt x="1268069" y="479967"/>
                    </a:lnTo>
                    <a:lnTo>
                      <a:pt x="1264140" y="482586"/>
                    </a:lnTo>
                    <a:lnTo>
                      <a:pt x="1265448" y="481278"/>
                    </a:lnTo>
                    <a:lnTo>
                      <a:pt x="1266758" y="480491"/>
                    </a:lnTo>
                    <a:close/>
                    <a:moveTo>
                      <a:pt x="1277252" y="472095"/>
                    </a:moveTo>
                    <a:lnTo>
                      <a:pt x="1266762" y="479963"/>
                    </a:lnTo>
                    <a:lnTo>
                      <a:pt x="1265884" y="480840"/>
                    </a:lnTo>
                    <a:lnTo>
                      <a:pt x="1265448" y="481278"/>
                    </a:lnTo>
                    <a:lnTo>
                      <a:pt x="1258895" y="485210"/>
                    </a:lnTo>
                    <a:lnTo>
                      <a:pt x="1261516" y="479963"/>
                    </a:lnTo>
                    <a:cubicBezTo>
                      <a:pt x="1256271" y="482586"/>
                      <a:pt x="1253647" y="482586"/>
                      <a:pt x="1248404" y="485210"/>
                    </a:cubicBezTo>
                    <a:cubicBezTo>
                      <a:pt x="1258895" y="482586"/>
                      <a:pt x="1269386" y="477341"/>
                      <a:pt x="1277252" y="472095"/>
                    </a:cubicBezTo>
                    <a:close/>
                    <a:moveTo>
                      <a:pt x="1274634" y="472095"/>
                    </a:moveTo>
                    <a:cubicBezTo>
                      <a:pt x="1266765" y="477340"/>
                      <a:pt x="1264141" y="477340"/>
                      <a:pt x="1261519" y="477340"/>
                    </a:cubicBezTo>
                    <a:cubicBezTo>
                      <a:pt x="1266765" y="474718"/>
                      <a:pt x="1274634" y="472095"/>
                      <a:pt x="1274634" y="472095"/>
                    </a:cubicBezTo>
                    <a:close/>
                    <a:moveTo>
                      <a:pt x="2764323" y="469452"/>
                    </a:moveTo>
                    <a:cubicBezTo>
                      <a:pt x="2756454" y="474697"/>
                      <a:pt x="2748587" y="477321"/>
                      <a:pt x="2740717" y="482567"/>
                    </a:cubicBezTo>
                    <a:cubicBezTo>
                      <a:pt x="2745963" y="479942"/>
                      <a:pt x="2753832" y="479942"/>
                      <a:pt x="2759078" y="474697"/>
                    </a:cubicBezTo>
                    <a:close/>
                    <a:moveTo>
                      <a:pt x="2804483" y="457815"/>
                    </a:moveTo>
                    <a:lnTo>
                      <a:pt x="2806286" y="466831"/>
                    </a:lnTo>
                    <a:lnTo>
                      <a:pt x="2804538" y="467704"/>
                    </a:lnTo>
                    <a:lnTo>
                      <a:pt x="2801041" y="461585"/>
                    </a:lnTo>
                    <a:close/>
                    <a:moveTo>
                      <a:pt x="1188081" y="456346"/>
                    </a:moveTo>
                    <a:cubicBezTo>
                      <a:pt x="1186115" y="460280"/>
                      <a:pt x="1179721" y="465691"/>
                      <a:pt x="1161158" y="479214"/>
                    </a:cubicBezTo>
                    <a:lnTo>
                      <a:pt x="1149303" y="487741"/>
                    </a:lnTo>
                    <a:close/>
                    <a:moveTo>
                      <a:pt x="1695246" y="455372"/>
                    </a:moveTo>
                    <a:cubicBezTo>
                      <a:pt x="1694263" y="455045"/>
                      <a:pt x="1692952" y="455045"/>
                      <a:pt x="1691641" y="456355"/>
                    </a:cubicBezTo>
                    <a:lnTo>
                      <a:pt x="1696884" y="456355"/>
                    </a:lnTo>
                    <a:cubicBezTo>
                      <a:pt x="1696884" y="456355"/>
                      <a:pt x="1696229" y="455700"/>
                      <a:pt x="1695246" y="455372"/>
                    </a:cubicBezTo>
                    <a:close/>
                    <a:moveTo>
                      <a:pt x="2297483" y="451079"/>
                    </a:moveTo>
                    <a:lnTo>
                      <a:pt x="2294861" y="487797"/>
                    </a:lnTo>
                    <a:lnTo>
                      <a:pt x="2297483" y="487797"/>
                    </a:lnTo>
                    <a:lnTo>
                      <a:pt x="2297483" y="490421"/>
                    </a:lnTo>
                    <a:lnTo>
                      <a:pt x="2302728" y="490421"/>
                    </a:lnTo>
                    <a:lnTo>
                      <a:pt x="2300107" y="495663"/>
                    </a:lnTo>
                    <a:lnTo>
                      <a:pt x="2294861" y="495663"/>
                    </a:lnTo>
                    <a:lnTo>
                      <a:pt x="2292237" y="498287"/>
                    </a:lnTo>
                    <a:lnTo>
                      <a:pt x="2284371" y="540251"/>
                    </a:lnTo>
                    <a:lnTo>
                      <a:pt x="2281749" y="516648"/>
                    </a:lnTo>
                    <a:lnTo>
                      <a:pt x="2273880" y="519269"/>
                    </a:lnTo>
                    <a:lnTo>
                      <a:pt x="2268634" y="524514"/>
                    </a:lnTo>
                    <a:lnTo>
                      <a:pt x="2268634" y="516648"/>
                    </a:lnTo>
                    <a:lnTo>
                      <a:pt x="2276501" y="514024"/>
                    </a:lnTo>
                    <a:lnTo>
                      <a:pt x="2276501" y="511400"/>
                    </a:lnTo>
                    <a:lnTo>
                      <a:pt x="2279125" y="508778"/>
                    </a:lnTo>
                    <a:lnTo>
                      <a:pt x="2279125" y="506154"/>
                    </a:lnTo>
                    <a:lnTo>
                      <a:pt x="2276501" y="506154"/>
                    </a:lnTo>
                    <a:lnTo>
                      <a:pt x="2273880" y="506154"/>
                    </a:lnTo>
                    <a:lnTo>
                      <a:pt x="2273880" y="498287"/>
                    </a:lnTo>
                    <a:lnTo>
                      <a:pt x="2279125" y="495663"/>
                    </a:lnTo>
                    <a:lnTo>
                      <a:pt x="2279125" y="472060"/>
                    </a:lnTo>
                    <a:lnTo>
                      <a:pt x="2286992" y="482551"/>
                    </a:lnTo>
                    <a:close/>
                    <a:moveTo>
                      <a:pt x="1489692" y="448477"/>
                    </a:moveTo>
                    <a:lnTo>
                      <a:pt x="1484447" y="451098"/>
                    </a:lnTo>
                    <a:lnTo>
                      <a:pt x="1485758" y="449788"/>
                    </a:lnTo>
                    <a:close/>
                    <a:moveTo>
                      <a:pt x="2680397" y="437979"/>
                    </a:moveTo>
                    <a:cubicBezTo>
                      <a:pt x="2683018" y="443224"/>
                      <a:pt x="2683018" y="445849"/>
                      <a:pt x="2683018" y="448470"/>
                    </a:cubicBezTo>
                    <a:cubicBezTo>
                      <a:pt x="2683018" y="443224"/>
                      <a:pt x="2683018" y="443224"/>
                      <a:pt x="2680397" y="437979"/>
                    </a:cubicBezTo>
                    <a:close/>
                    <a:moveTo>
                      <a:pt x="2793171" y="432733"/>
                    </a:moveTo>
                    <a:cubicBezTo>
                      <a:pt x="2795794" y="435356"/>
                      <a:pt x="2797105" y="436668"/>
                      <a:pt x="2798089" y="438307"/>
                    </a:cubicBezTo>
                    <a:lnTo>
                      <a:pt x="2799484" y="441870"/>
                    </a:lnTo>
                    <a:lnTo>
                      <a:pt x="2799073" y="442897"/>
                    </a:lnTo>
                    <a:cubicBezTo>
                      <a:pt x="2799073" y="443880"/>
                      <a:pt x="2799729" y="444537"/>
                      <a:pt x="2801041" y="445849"/>
                    </a:cubicBezTo>
                    <a:lnTo>
                      <a:pt x="2799484" y="441870"/>
                    </a:lnTo>
                    <a:lnTo>
                      <a:pt x="2801041" y="437979"/>
                    </a:lnTo>
                    <a:close/>
                    <a:moveTo>
                      <a:pt x="3044952" y="422272"/>
                    </a:moveTo>
                    <a:cubicBezTo>
                      <a:pt x="3047574" y="422272"/>
                      <a:pt x="3047574" y="422272"/>
                      <a:pt x="3047574" y="422272"/>
                    </a:cubicBezTo>
                    <a:cubicBezTo>
                      <a:pt x="3050198" y="422272"/>
                      <a:pt x="3050198" y="424897"/>
                      <a:pt x="3052819" y="427518"/>
                    </a:cubicBezTo>
                    <a:cubicBezTo>
                      <a:pt x="3052819" y="427518"/>
                      <a:pt x="3050198" y="427518"/>
                      <a:pt x="3050198" y="427518"/>
                    </a:cubicBezTo>
                    <a:close/>
                    <a:moveTo>
                      <a:pt x="2942666" y="422242"/>
                    </a:moveTo>
                    <a:cubicBezTo>
                      <a:pt x="2942666" y="423555"/>
                      <a:pt x="2942666" y="424211"/>
                      <a:pt x="2942994" y="425195"/>
                    </a:cubicBezTo>
                    <a:lnTo>
                      <a:pt x="2942994" y="425195"/>
                    </a:lnTo>
                    <a:lnTo>
                      <a:pt x="2943322" y="428144"/>
                    </a:lnTo>
                    <a:cubicBezTo>
                      <a:pt x="2943978" y="430111"/>
                      <a:pt x="2945289" y="432734"/>
                      <a:pt x="2947912" y="437979"/>
                    </a:cubicBezTo>
                    <a:lnTo>
                      <a:pt x="2945288" y="430112"/>
                    </a:lnTo>
                    <a:lnTo>
                      <a:pt x="2942994" y="425195"/>
                    </a:lnTo>
                    <a:close/>
                    <a:moveTo>
                      <a:pt x="2827268" y="416997"/>
                    </a:moveTo>
                    <a:lnTo>
                      <a:pt x="2832513" y="422242"/>
                    </a:lnTo>
                    <a:lnTo>
                      <a:pt x="2827268" y="422242"/>
                    </a:lnTo>
                    <a:lnTo>
                      <a:pt x="2827268" y="427488"/>
                    </a:lnTo>
                    <a:lnTo>
                      <a:pt x="2819398" y="424867"/>
                    </a:lnTo>
                    <a:lnTo>
                      <a:pt x="2819398" y="427488"/>
                    </a:lnTo>
                    <a:lnTo>
                      <a:pt x="2816777" y="430112"/>
                    </a:lnTo>
                    <a:lnTo>
                      <a:pt x="2814153" y="430112"/>
                    </a:lnTo>
                    <a:lnTo>
                      <a:pt x="2811532" y="437979"/>
                    </a:lnTo>
                    <a:lnTo>
                      <a:pt x="2819398" y="443224"/>
                    </a:lnTo>
                    <a:lnTo>
                      <a:pt x="2814153" y="443224"/>
                    </a:lnTo>
                    <a:lnTo>
                      <a:pt x="2816777" y="448470"/>
                    </a:lnTo>
                    <a:cubicBezTo>
                      <a:pt x="2812842" y="451093"/>
                      <a:pt x="2810220" y="452404"/>
                      <a:pt x="2807925" y="454043"/>
                    </a:cubicBezTo>
                    <a:lnTo>
                      <a:pt x="2804483" y="457815"/>
                    </a:lnTo>
                    <a:lnTo>
                      <a:pt x="2803662" y="453715"/>
                    </a:lnTo>
                    <a:lnTo>
                      <a:pt x="2787926" y="472076"/>
                    </a:lnTo>
                    <a:lnTo>
                      <a:pt x="2787926" y="466831"/>
                    </a:lnTo>
                    <a:cubicBezTo>
                      <a:pt x="2782680" y="469452"/>
                      <a:pt x="2780059" y="474697"/>
                      <a:pt x="2774814" y="474697"/>
                    </a:cubicBezTo>
                    <a:lnTo>
                      <a:pt x="2772190" y="474697"/>
                    </a:lnTo>
                    <a:lnTo>
                      <a:pt x="2769568" y="477321"/>
                    </a:lnTo>
                    <a:cubicBezTo>
                      <a:pt x="2766944" y="479942"/>
                      <a:pt x="2766944" y="482567"/>
                      <a:pt x="2764323" y="482567"/>
                    </a:cubicBezTo>
                    <a:lnTo>
                      <a:pt x="2756454" y="487812"/>
                    </a:lnTo>
                    <a:lnTo>
                      <a:pt x="2751208" y="493058"/>
                    </a:lnTo>
                    <a:lnTo>
                      <a:pt x="2748587" y="493058"/>
                    </a:lnTo>
                    <a:cubicBezTo>
                      <a:pt x="2748587" y="493058"/>
                      <a:pt x="2745963" y="495679"/>
                      <a:pt x="2745963" y="498303"/>
                    </a:cubicBezTo>
                    <a:lnTo>
                      <a:pt x="2748587" y="498303"/>
                    </a:lnTo>
                    <a:lnTo>
                      <a:pt x="2740717" y="508794"/>
                    </a:lnTo>
                    <a:lnTo>
                      <a:pt x="2735472" y="514039"/>
                    </a:lnTo>
                    <a:lnTo>
                      <a:pt x="2735472" y="535021"/>
                    </a:lnTo>
                    <a:lnTo>
                      <a:pt x="2727605" y="529776"/>
                    </a:lnTo>
                    <a:lnTo>
                      <a:pt x="2727605" y="532397"/>
                    </a:lnTo>
                    <a:lnTo>
                      <a:pt x="2727605" y="537642"/>
                    </a:lnTo>
                    <a:lnTo>
                      <a:pt x="2727605" y="540266"/>
                    </a:lnTo>
                    <a:lnTo>
                      <a:pt x="2735472" y="550757"/>
                    </a:lnTo>
                    <a:lnTo>
                      <a:pt x="2735472" y="540266"/>
                    </a:lnTo>
                    <a:lnTo>
                      <a:pt x="2740717" y="550757"/>
                    </a:lnTo>
                    <a:lnTo>
                      <a:pt x="2745963" y="556003"/>
                    </a:lnTo>
                    <a:lnTo>
                      <a:pt x="2759078" y="573489"/>
                    </a:lnTo>
                    <a:lnTo>
                      <a:pt x="2759078" y="576984"/>
                    </a:lnTo>
                    <a:lnTo>
                      <a:pt x="2761699" y="579606"/>
                    </a:lnTo>
                    <a:lnTo>
                      <a:pt x="2759078" y="579606"/>
                    </a:lnTo>
                    <a:lnTo>
                      <a:pt x="2761699" y="582230"/>
                    </a:lnTo>
                    <a:lnTo>
                      <a:pt x="2762574" y="583978"/>
                    </a:lnTo>
                    <a:lnTo>
                      <a:pt x="2759078" y="582230"/>
                    </a:lnTo>
                    <a:lnTo>
                      <a:pt x="2761699" y="590097"/>
                    </a:lnTo>
                    <a:lnTo>
                      <a:pt x="2753832" y="592721"/>
                    </a:lnTo>
                    <a:lnTo>
                      <a:pt x="2745963" y="597966"/>
                    </a:lnTo>
                    <a:lnTo>
                      <a:pt x="2745963" y="600587"/>
                    </a:lnTo>
                    <a:lnTo>
                      <a:pt x="2748587" y="616324"/>
                    </a:lnTo>
                    <a:lnTo>
                      <a:pt x="2740717" y="611079"/>
                    </a:lnTo>
                    <a:lnTo>
                      <a:pt x="2738096" y="611079"/>
                    </a:lnTo>
                    <a:lnTo>
                      <a:pt x="2735472" y="613703"/>
                    </a:lnTo>
                    <a:lnTo>
                      <a:pt x="2732851" y="611079"/>
                    </a:lnTo>
                    <a:lnTo>
                      <a:pt x="2730227" y="613703"/>
                    </a:lnTo>
                    <a:lnTo>
                      <a:pt x="2727605" y="616324"/>
                    </a:lnTo>
                    <a:lnTo>
                      <a:pt x="2722360" y="624194"/>
                    </a:lnTo>
                    <a:lnTo>
                      <a:pt x="2723015" y="626160"/>
                    </a:lnTo>
                    <a:lnTo>
                      <a:pt x="2722360" y="626815"/>
                    </a:lnTo>
                    <a:lnTo>
                      <a:pt x="2722360" y="629439"/>
                    </a:lnTo>
                    <a:lnTo>
                      <a:pt x="2723409" y="627341"/>
                    </a:lnTo>
                    <a:lnTo>
                      <a:pt x="2724981" y="632061"/>
                    </a:lnTo>
                    <a:lnTo>
                      <a:pt x="2719736" y="629439"/>
                    </a:lnTo>
                    <a:lnTo>
                      <a:pt x="2716999" y="634570"/>
                    </a:lnTo>
                    <a:lnTo>
                      <a:pt x="2714490" y="632061"/>
                    </a:lnTo>
                    <a:lnTo>
                      <a:pt x="2709245" y="632061"/>
                    </a:lnTo>
                    <a:lnTo>
                      <a:pt x="2701378" y="634684"/>
                    </a:lnTo>
                    <a:lnTo>
                      <a:pt x="2698754" y="634684"/>
                    </a:lnTo>
                    <a:lnTo>
                      <a:pt x="2701378" y="642552"/>
                    </a:lnTo>
                    <a:cubicBezTo>
                      <a:pt x="2701378" y="642552"/>
                      <a:pt x="2698754" y="642552"/>
                      <a:pt x="2696133" y="642552"/>
                    </a:cubicBezTo>
                    <a:cubicBezTo>
                      <a:pt x="2696133" y="647797"/>
                      <a:pt x="2696133" y="647797"/>
                      <a:pt x="2696133" y="655666"/>
                    </a:cubicBezTo>
                    <a:lnTo>
                      <a:pt x="2698754" y="660912"/>
                    </a:lnTo>
                    <a:lnTo>
                      <a:pt x="2716375" y="635741"/>
                    </a:lnTo>
                    <a:lnTo>
                      <a:pt x="2698754" y="668779"/>
                    </a:lnTo>
                    <a:cubicBezTo>
                      <a:pt x="2698754" y="671403"/>
                      <a:pt x="2698754" y="671403"/>
                      <a:pt x="2698754" y="671403"/>
                    </a:cubicBezTo>
                    <a:cubicBezTo>
                      <a:pt x="2698754" y="671403"/>
                      <a:pt x="2690887" y="684515"/>
                      <a:pt x="2688263" y="692384"/>
                    </a:cubicBezTo>
                    <a:cubicBezTo>
                      <a:pt x="2683018" y="708121"/>
                      <a:pt x="2680397" y="710742"/>
                      <a:pt x="2672527" y="713366"/>
                    </a:cubicBezTo>
                    <a:lnTo>
                      <a:pt x="2664661" y="715987"/>
                    </a:lnTo>
                    <a:lnTo>
                      <a:pt x="2664661" y="713366"/>
                    </a:lnTo>
                    <a:lnTo>
                      <a:pt x="2654170" y="718612"/>
                    </a:lnTo>
                    <a:lnTo>
                      <a:pt x="2651546" y="718612"/>
                    </a:lnTo>
                    <a:cubicBezTo>
                      <a:pt x="2651546" y="718612"/>
                      <a:pt x="2651546" y="718612"/>
                      <a:pt x="2648924" y="718612"/>
                    </a:cubicBezTo>
                    <a:cubicBezTo>
                      <a:pt x="2646300" y="718612"/>
                      <a:pt x="2643679" y="718612"/>
                      <a:pt x="2641055" y="718612"/>
                    </a:cubicBezTo>
                    <a:lnTo>
                      <a:pt x="2641055" y="721233"/>
                    </a:lnTo>
                    <a:cubicBezTo>
                      <a:pt x="2627943" y="726479"/>
                      <a:pt x="2627943" y="726479"/>
                      <a:pt x="2622697" y="726479"/>
                    </a:cubicBezTo>
                    <a:lnTo>
                      <a:pt x="2622697" y="736969"/>
                    </a:lnTo>
                    <a:lnTo>
                      <a:pt x="2618108" y="746150"/>
                    </a:lnTo>
                    <a:lnTo>
                      <a:pt x="2614832" y="748334"/>
                    </a:lnTo>
                    <a:lnTo>
                      <a:pt x="2609583" y="750084"/>
                    </a:lnTo>
                    <a:lnTo>
                      <a:pt x="2604337" y="750084"/>
                    </a:lnTo>
                    <a:cubicBezTo>
                      <a:pt x="2604337" y="750084"/>
                      <a:pt x="2601716" y="750084"/>
                      <a:pt x="2601716" y="750084"/>
                    </a:cubicBezTo>
                    <a:lnTo>
                      <a:pt x="2570243" y="763197"/>
                    </a:lnTo>
                    <a:cubicBezTo>
                      <a:pt x="2570243" y="763197"/>
                      <a:pt x="2567619" y="763197"/>
                      <a:pt x="2567619" y="763197"/>
                    </a:cubicBezTo>
                    <a:lnTo>
                      <a:pt x="2562374" y="765821"/>
                    </a:lnTo>
                    <a:lnTo>
                      <a:pt x="2559227" y="771066"/>
                    </a:lnTo>
                    <a:lnTo>
                      <a:pt x="2557129" y="771066"/>
                    </a:lnTo>
                    <a:lnTo>
                      <a:pt x="2558743" y="771873"/>
                    </a:lnTo>
                    <a:lnTo>
                      <a:pt x="2554507" y="778933"/>
                    </a:lnTo>
                    <a:lnTo>
                      <a:pt x="2557129" y="776312"/>
                    </a:lnTo>
                    <a:lnTo>
                      <a:pt x="2562374" y="773688"/>
                    </a:lnTo>
                    <a:lnTo>
                      <a:pt x="2558743" y="771873"/>
                    </a:lnTo>
                    <a:lnTo>
                      <a:pt x="2559227" y="771066"/>
                    </a:lnTo>
                    <a:lnTo>
                      <a:pt x="2562374" y="771066"/>
                    </a:lnTo>
                    <a:lnTo>
                      <a:pt x="2564998" y="765821"/>
                    </a:lnTo>
                    <a:lnTo>
                      <a:pt x="2570243" y="765821"/>
                    </a:lnTo>
                    <a:lnTo>
                      <a:pt x="2572865" y="763197"/>
                    </a:lnTo>
                    <a:lnTo>
                      <a:pt x="2585980" y="757951"/>
                    </a:lnTo>
                    <a:cubicBezTo>
                      <a:pt x="2585980" y="760575"/>
                      <a:pt x="2583356" y="763197"/>
                      <a:pt x="2583356" y="765821"/>
                    </a:cubicBezTo>
                    <a:lnTo>
                      <a:pt x="2585980" y="765821"/>
                    </a:lnTo>
                    <a:lnTo>
                      <a:pt x="2588601" y="771066"/>
                    </a:lnTo>
                    <a:lnTo>
                      <a:pt x="2588601" y="773688"/>
                    </a:lnTo>
                    <a:cubicBezTo>
                      <a:pt x="2588601" y="776312"/>
                      <a:pt x="2588601" y="776312"/>
                      <a:pt x="2588601" y="776312"/>
                    </a:cubicBezTo>
                    <a:lnTo>
                      <a:pt x="2585980" y="778933"/>
                    </a:lnTo>
                    <a:lnTo>
                      <a:pt x="2591225" y="786802"/>
                    </a:lnTo>
                    <a:lnTo>
                      <a:pt x="2601716" y="786802"/>
                    </a:lnTo>
                    <a:lnTo>
                      <a:pt x="2601716" y="789424"/>
                    </a:lnTo>
                    <a:cubicBezTo>
                      <a:pt x="2604337" y="789424"/>
                      <a:pt x="2604337" y="789424"/>
                      <a:pt x="2604337" y="789424"/>
                    </a:cubicBezTo>
                    <a:lnTo>
                      <a:pt x="2622697" y="763197"/>
                    </a:lnTo>
                    <a:lnTo>
                      <a:pt x="2622697" y="760575"/>
                    </a:lnTo>
                    <a:cubicBezTo>
                      <a:pt x="2620073" y="763197"/>
                      <a:pt x="2620073" y="763197"/>
                      <a:pt x="2617452" y="763197"/>
                    </a:cubicBezTo>
                    <a:lnTo>
                      <a:pt x="2609583" y="760575"/>
                    </a:lnTo>
                    <a:lnTo>
                      <a:pt x="2604337" y="755330"/>
                    </a:lnTo>
                    <a:lnTo>
                      <a:pt x="2612207" y="750084"/>
                    </a:lnTo>
                    <a:lnTo>
                      <a:pt x="2614832" y="748334"/>
                    </a:lnTo>
                    <a:lnTo>
                      <a:pt x="2617452" y="747460"/>
                    </a:lnTo>
                    <a:lnTo>
                      <a:pt x="2618108" y="746150"/>
                    </a:lnTo>
                    <a:lnTo>
                      <a:pt x="2620073" y="744839"/>
                    </a:lnTo>
                    <a:lnTo>
                      <a:pt x="2622697" y="744839"/>
                    </a:lnTo>
                    <a:cubicBezTo>
                      <a:pt x="2622697" y="744839"/>
                      <a:pt x="2625319" y="744839"/>
                      <a:pt x="2625319" y="744839"/>
                    </a:cubicBezTo>
                    <a:cubicBezTo>
                      <a:pt x="2630564" y="744839"/>
                      <a:pt x="2635809" y="750084"/>
                      <a:pt x="2633188" y="755330"/>
                    </a:cubicBezTo>
                    <a:cubicBezTo>
                      <a:pt x="2633188" y="757951"/>
                      <a:pt x="2630564" y="760575"/>
                      <a:pt x="2630564" y="760575"/>
                    </a:cubicBezTo>
                    <a:cubicBezTo>
                      <a:pt x="2627943" y="768442"/>
                      <a:pt x="2622697" y="776312"/>
                      <a:pt x="2620073" y="784179"/>
                    </a:cubicBezTo>
                    <a:cubicBezTo>
                      <a:pt x="2627943" y="778933"/>
                      <a:pt x="2638434" y="781557"/>
                      <a:pt x="2646300" y="776312"/>
                    </a:cubicBezTo>
                    <a:cubicBezTo>
                      <a:pt x="2651546" y="773688"/>
                      <a:pt x="2659415" y="763197"/>
                      <a:pt x="2688263" y="757951"/>
                    </a:cubicBezTo>
                    <a:lnTo>
                      <a:pt x="2685642" y="752706"/>
                    </a:lnTo>
                    <a:cubicBezTo>
                      <a:pt x="2717114" y="763197"/>
                      <a:pt x="2717114" y="763197"/>
                      <a:pt x="2719736" y="765821"/>
                    </a:cubicBezTo>
                    <a:cubicBezTo>
                      <a:pt x="2722360" y="768442"/>
                      <a:pt x="2724981" y="771066"/>
                      <a:pt x="2727605" y="773688"/>
                    </a:cubicBezTo>
                    <a:cubicBezTo>
                      <a:pt x="2727605" y="773688"/>
                      <a:pt x="2730227" y="773688"/>
                      <a:pt x="2732851" y="773688"/>
                    </a:cubicBezTo>
                    <a:lnTo>
                      <a:pt x="2735472" y="773688"/>
                    </a:lnTo>
                    <a:cubicBezTo>
                      <a:pt x="2735472" y="773688"/>
                      <a:pt x="2735472" y="776312"/>
                      <a:pt x="2735472" y="776312"/>
                    </a:cubicBezTo>
                    <a:cubicBezTo>
                      <a:pt x="2738096" y="776312"/>
                      <a:pt x="2740717" y="776312"/>
                      <a:pt x="2743341" y="776312"/>
                    </a:cubicBezTo>
                    <a:cubicBezTo>
                      <a:pt x="2743341" y="773688"/>
                      <a:pt x="2745963" y="771066"/>
                      <a:pt x="2745963" y="768442"/>
                    </a:cubicBezTo>
                    <a:cubicBezTo>
                      <a:pt x="2748587" y="765821"/>
                      <a:pt x="2751208" y="765821"/>
                      <a:pt x="2751208" y="763197"/>
                    </a:cubicBezTo>
                    <a:cubicBezTo>
                      <a:pt x="2761699" y="763197"/>
                      <a:pt x="2761699" y="763197"/>
                      <a:pt x="2766944" y="760575"/>
                    </a:cubicBezTo>
                    <a:cubicBezTo>
                      <a:pt x="2766944" y="760575"/>
                      <a:pt x="2764323" y="760575"/>
                      <a:pt x="2764323" y="763197"/>
                    </a:cubicBezTo>
                    <a:cubicBezTo>
                      <a:pt x="2769568" y="763197"/>
                      <a:pt x="2772190" y="765821"/>
                      <a:pt x="2777435" y="765821"/>
                    </a:cubicBezTo>
                    <a:cubicBezTo>
                      <a:pt x="2777435" y="763197"/>
                      <a:pt x="2780059" y="763197"/>
                      <a:pt x="2780059" y="763197"/>
                    </a:cubicBezTo>
                    <a:lnTo>
                      <a:pt x="2777435" y="757951"/>
                    </a:lnTo>
                    <a:lnTo>
                      <a:pt x="2776562" y="756203"/>
                    </a:lnTo>
                    <a:lnTo>
                      <a:pt x="2774814" y="752706"/>
                    </a:lnTo>
                    <a:lnTo>
                      <a:pt x="2769568" y="742215"/>
                    </a:lnTo>
                    <a:cubicBezTo>
                      <a:pt x="2766944" y="739593"/>
                      <a:pt x="2766944" y="736969"/>
                      <a:pt x="2766944" y="731724"/>
                    </a:cubicBezTo>
                    <a:lnTo>
                      <a:pt x="2766944" y="726479"/>
                    </a:lnTo>
                    <a:cubicBezTo>
                      <a:pt x="2766944" y="723857"/>
                      <a:pt x="2766944" y="723857"/>
                      <a:pt x="2766944" y="723857"/>
                    </a:cubicBezTo>
                    <a:lnTo>
                      <a:pt x="2766944" y="718612"/>
                    </a:lnTo>
                    <a:lnTo>
                      <a:pt x="2766944" y="650421"/>
                    </a:lnTo>
                    <a:lnTo>
                      <a:pt x="2774814" y="684515"/>
                    </a:lnTo>
                    <a:lnTo>
                      <a:pt x="2777435" y="681894"/>
                    </a:lnTo>
                    <a:lnTo>
                      <a:pt x="2780059" y="674024"/>
                    </a:lnTo>
                    <a:cubicBezTo>
                      <a:pt x="2787926" y="666157"/>
                      <a:pt x="2793171" y="663533"/>
                      <a:pt x="2795795" y="660912"/>
                    </a:cubicBezTo>
                    <a:lnTo>
                      <a:pt x="2795795" y="655666"/>
                    </a:lnTo>
                    <a:lnTo>
                      <a:pt x="2798417" y="650421"/>
                    </a:lnTo>
                    <a:lnTo>
                      <a:pt x="2795795" y="645175"/>
                    </a:lnTo>
                    <a:lnTo>
                      <a:pt x="2795795" y="642552"/>
                    </a:lnTo>
                    <a:lnTo>
                      <a:pt x="2785305" y="632061"/>
                    </a:lnTo>
                    <a:lnTo>
                      <a:pt x="2801041" y="632061"/>
                    </a:lnTo>
                    <a:lnTo>
                      <a:pt x="2785305" y="621570"/>
                    </a:lnTo>
                    <a:lnTo>
                      <a:pt x="2806286" y="618948"/>
                    </a:lnTo>
                    <a:cubicBezTo>
                      <a:pt x="2814153" y="616324"/>
                      <a:pt x="2814153" y="616324"/>
                      <a:pt x="2819398" y="611079"/>
                    </a:cubicBezTo>
                    <a:lnTo>
                      <a:pt x="2822022" y="613703"/>
                    </a:lnTo>
                    <a:lnTo>
                      <a:pt x="2824644" y="616324"/>
                    </a:lnTo>
                    <a:cubicBezTo>
                      <a:pt x="2824644" y="616324"/>
                      <a:pt x="2824644" y="613703"/>
                      <a:pt x="2824644" y="613703"/>
                    </a:cubicBezTo>
                    <a:lnTo>
                      <a:pt x="2829889" y="613703"/>
                    </a:lnTo>
                    <a:lnTo>
                      <a:pt x="2829889" y="608457"/>
                    </a:lnTo>
                    <a:lnTo>
                      <a:pt x="2835134" y="608457"/>
                    </a:lnTo>
                    <a:lnTo>
                      <a:pt x="2840380" y="605833"/>
                    </a:lnTo>
                    <a:lnTo>
                      <a:pt x="2840380" y="603212"/>
                    </a:lnTo>
                    <a:lnTo>
                      <a:pt x="2848249" y="600587"/>
                    </a:lnTo>
                    <a:lnTo>
                      <a:pt x="2858740" y="597966"/>
                    </a:lnTo>
                    <a:lnTo>
                      <a:pt x="2866607" y="595342"/>
                    </a:lnTo>
                    <a:lnTo>
                      <a:pt x="2874476" y="595342"/>
                    </a:lnTo>
                    <a:cubicBezTo>
                      <a:pt x="2874476" y="592721"/>
                      <a:pt x="2874476" y="590097"/>
                      <a:pt x="2874476" y="587476"/>
                    </a:cubicBezTo>
                    <a:cubicBezTo>
                      <a:pt x="2877098" y="590097"/>
                      <a:pt x="2879722" y="592721"/>
                      <a:pt x="2882343" y="592721"/>
                    </a:cubicBezTo>
                    <a:cubicBezTo>
                      <a:pt x="2887588" y="592721"/>
                      <a:pt x="2892834" y="592721"/>
                      <a:pt x="2898079" y="592721"/>
                    </a:cubicBezTo>
                    <a:cubicBezTo>
                      <a:pt x="2903325" y="592721"/>
                      <a:pt x="2908570" y="595342"/>
                      <a:pt x="2913815" y="595342"/>
                    </a:cubicBezTo>
                    <a:cubicBezTo>
                      <a:pt x="2919061" y="595342"/>
                      <a:pt x="2924306" y="595342"/>
                      <a:pt x="2929551" y="595342"/>
                    </a:cubicBezTo>
                    <a:lnTo>
                      <a:pt x="2934797" y="595342"/>
                    </a:lnTo>
                    <a:lnTo>
                      <a:pt x="2940042" y="592721"/>
                    </a:lnTo>
                    <a:lnTo>
                      <a:pt x="2942666" y="590097"/>
                    </a:lnTo>
                    <a:cubicBezTo>
                      <a:pt x="2945288" y="590097"/>
                      <a:pt x="2947912" y="590097"/>
                      <a:pt x="2950533" y="590097"/>
                    </a:cubicBezTo>
                    <a:cubicBezTo>
                      <a:pt x="2955778" y="584852"/>
                      <a:pt x="2963648" y="582230"/>
                      <a:pt x="2971515" y="579606"/>
                    </a:cubicBezTo>
                    <a:cubicBezTo>
                      <a:pt x="2950533" y="576984"/>
                      <a:pt x="2950533" y="576984"/>
                      <a:pt x="2940042" y="563870"/>
                    </a:cubicBezTo>
                    <a:lnTo>
                      <a:pt x="2945288" y="566494"/>
                    </a:lnTo>
                    <a:cubicBezTo>
                      <a:pt x="2945288" y="563870"/>
                      <a:pt x="2945288" y="561248"/>
                      <a:pt x="2945288" y="558624"/>
                    </a:cubicBezTo>
                    <a:cubicBezTo>
                      <a:pt x="2953157" y="553379"/>
                      <a:pt x="2963648" y="542888"/>
                      <a:pt x="2974139" y="529776"/>
                    </a:cubicBezTo>
                    <a:cubicBezTo>
                      <a:pt x="2966269" y="537642"/>
                      <a:pt x="2955778" y="550757"/>
                      <a:pt x="2945288" y="558624"/>
                    </a:cubicBezTo>
                    <a:lnTo>
                      <a:pt x="2940042" y="561248"/>
                    </a:lnTo>
                    <a:lnTo>
                      <a:pt x="2934797" y="566494"/>
                    </a:lnTo>
                    <a:lnTo>
                      <a:pt x="2929551" y="571739"/>
                    </a:lnTo>
                    <a:cubicBezTo>
                      <a:pt x="2926930" y="571739"/>
                      <a:pt x="2926930" y="571739"/>
                      <a:pt x="2926930" y="571739"/>
                    </a:cubicBezTo>
                    <a:lnTo>
                      <a:pt x="2919061" y="574361"/>
                    </a:lnTo>
                    <a:lnTo>
                      <a:pt x="2913815" y="574361"/>
                    </a:lnTo>
                    <a:lnTo>
                      <a:pt x="2905949" y="576984"/>
                    </a:lnTo>
                    <a:lnTo>
                      <a:pt x="2903325" y="576984"/>
                    </a:lnTo>
                    <a:lnTo>
                      <a:pt x="2900703" y="576984"/>
                    </a:lnTo>
                    <a:lnTo>
                      <a:pt x="2898079" y="576984"/>
                    </a:lnTo>
                    <a:cubicBezTo>
                      <a:pt x="2898079" y="579606"/>
                      <a:pt x="2900703" y="584852"/>
                      <a:pt x="2900703" y="590097"/>
                    </a:cubicBezTo>
                    <a:lnTo>
                      <a:pt x="2887588" y="579606"/>
                    </a:lnTo>
                    <a:cubicBezTo>
                      <a:pt x="2884967" y="579606"/>
                      <a:pt x="2884967" y="579606"/>
                      <a:pt x="2884967" y="579606"/>
                    </a:cubicBezTo>
                    <a:cubicBezTo>
                      <a:pt x="2884967" y="579606"/>
                      <a:pt x="2882343" y="582230"/>
                      <a:pt x="2879722" y="582230"/>
                    </a:cubicBezTo>
                    <a:lnTo>
                      <a:pt x="2871852" y="584852"/>
                    </a:lnTo>
                    <a:lnTo>
                      <a:pt x="2866607" y="587476"/>
                    </a:lnTo>
                    <a:lnTo>
                      <a:pt x="2861361" y="592721"/>
                    </a:lnTo>
                    <a:lnTo>
                      <a:pt x="2858740" y="592721"/>
                    </a:lnTo>
                    <a:cubicBezTo>
                      <a:pt x="2850871" y="592721"/>
                      <a:pt x="2845625" y="595342"/>
                      <a:pt x="2837758" y="595342"/>
                    </a:cubicBezTo>
                    <a:cubicBezTo>
                      <a:pt x="2837758" y="595342"/>
                      <a:pt x="2835134" y="595342"/>
                      <a:pt x="2835134" y="595342"/>
                    </a:cubicBezTo>
                    <a:cubicBezTo>
                      <a:pt x="2832513" y="595342"/>
                      <a:pt x="2829889" y="597966"/>
                      <a:pt x="2827268" y="597966"/>
                    </a:cubicBezTo>
                    <a:lnTo>
                      <a:pt x="2808907" y="597966"/>
                    </a:lnTo>
                    <a:lnTo>
                      <a:pt x="2819398" y="590097"/>
                    </a:lnTo>
                    <a:cubicBezTo>
                      <a:pt x="2816777" y="590097"/>
                      <a:pt x="2816777" y="590097"/>
                      <a:pt x="2814153" y="590097"/>
                    </a:cubicBezTo>
                    <a:cubicBezTo>
                      <a:pt x="2814153" y="587476"/>
                      <a:pt x="2814153" y="584852"/>
                      <a:pt x="2814153" y="582230"/>
                    </a:cubicBezTo>
                    <a:lnTo>
                      <a:pt x="2811532" y="582230"/>
                    </a:lnTo>
                    <a:lnTo>
                      <a:pt x="2811532" y="579606"/>
                    </a:lnTo>
                    <a:lnTo>
                      <a:pt x="2808907" y="579606"/>
                    </a:lnTo>
                    <a:cubicBezTo>
                      <a:pt x="2808907" y="582230"/>
                      <a:pt x="2808907" y="582230"/>
                      <a:pt x="2808907" y="582230"/>
                    </a:cubicBezTo>
                    <a:lnTo>
                      <a:pt x="2806286" y="584852"/>
                    </a:lnTo>
                    <a:lnTo>
                      <a:pt x="2803662" y="584852"/>
                    </a:lnTo>
                    <a:lnTo>
                      <a:pt x="2806286" y="579606"/>
                    </a:lnTo>
                    <a:lnTo>
                      <a:pt x="2774814" y="569115"/>
                    </a:lnTo>
                    <a:lnTo>
                      <a:pt x="2777435" y="571739"/>
                    </a:lnTo>
                    <a:lnTo>
                      <a:pt x="2774814" y="576984"/>
                    </a:lnTo>
                    <a:lnTo>
                      <a:pt x="2777435" y="576984"/>
                    </a:lnTo>
                    <a:cubicBezTo>
                      <a:pt x="2780059" y="576984"/>
                      <a:pt x="2780059" y="576984"/>
                      <a:pt x="2780059" y="576984"/>
                    </a:cubicBezTo>
                    <a:cubicBezTo>
                      <a:pt x="2780059" y="576984"/>
                      <a:pt x="2780059" y="579606"/>
                      <a:pt x="2780059" y="579606"/>
                    </a:cubicBezTo>
                    <a:lnTo>
                      <a:pt x="2780059" y="582230"/>
                    </a:lnTo>
                    <a:lnTo>
                      <a:pt x="2777435" y="582230"/>
                    </a:lnTo>
                    <a:cubicBezTo>
                      <a:pt x="2777435" y="582230"/>
                      <a:pt x="2777435" y="584852"/>
                      <a:pt x="2777435" y="587476"/>
                    </a:cubicBezTo>
                    <a:cubicBezTo>
                      <a:pt x="2777435" y="587476"/>
                      <a:pt x="2777435" y="587476"/>
                      <a:pt x="2774814" y="587476"/>
                    </a:cubicBezTo>
                    <a:cubicBezTo>
                      <a:pt x="2774814" y="584852"/>
                      <a:pt x="2774814" y="584852"/>
                      <a:pt x="2774814" y="584852"/>
                    </a:cubicBezTo>
                    <a:lnTo>
                      <a:pt x="2772190" y="584852"/>
                    </a:lnTo>
                    <a:lnTo>
                      <a:pt x="2769568" y="584852"/>
                    </a:lnTo>
                    <a:lnTo>
                      <a:pt x="2769568" y="587476"/>
                    </a:lnTo>
                    <a:lnTo>
                      <a:pt x="2759078" y="573489"/>
                    </a:lnTo>
                    <a:lnTo>
                      <a:pt x="2759078" y="571739"/>
                    </a:lnTo>
                    <a:lnTo>
                      <a:pt x="2764323" y="569115"/>
                    </a:lnTo>
                    <a:lnTo>
                      <a:pt x="2764323" y="558624"/>
                    </a:lnTo>
                    <a:lnTo>
                      <a:pt x="2764323" y="553379"/>
                    </a:lnTo>
                    <a:lnTo>
                      <a:pt x="2772190" y="558624"/>
                    </a:lnTo>
                    <a:lnTo>
                      <a:pt x="2798417" y="561248"/>
                    </a:lnTo>
                    <a:lnTo>
                      <a:pt x="2798417" y="558624"/>
                    </a:lnTo>
                    <a:lnTo>
                      <a:pt x="2795795" y="537642"/>
                    </a:lnTo>
                    <a:cubicBezTo>
                      <a:pt x="2798417" y="537642"/>
                      <a:pt x="2798417" y="537642"/>
                      <a:pt x="2801041" y="537642"/>
                    </a:cubicBezTo>
                    <a:lnTo>
                      <a:pt x="2801041" y="532397"/>
                    </a:lnTo>
                    <a:cubicBezTo>
                      <a:pt x="2803662" y="527152"/>
                      <a:pt x="2798417" y="521906"/>
                      <a:pt x="2798417" y="516661"/>
                    </a:cubicBezTo>
                    <a:lnTo>
                      <a:pt x="2798417" y="506170"/>
                    </a:lnTo>
                    <a:lnTo>
                      <a:pt x="2793171" y="495679"/>
                    </a:lnTo>
                    <a:lnTo>
                      <a:pt x="2795795" y="493058"/>
                    </a:lnTo>
                    <a:lnTo>
                      <a:pt x="2797545" y="490432"/>
                    </a:lnTo>
                    <a:lnTo>
                      <a:pt x="2801041" y="485188"/>
                    </a:lnTo>
                    <a:cubicBezTo>
                      <a:pt x="2801041" y="482567"/>
                      <a:pt x="2801041" y="479942"/>
                      <a:pt x="2803662" y="479942"/>
                    </a:cubicBezTo>
                    <a:cubicBezTo>
                      <a:pt x="2803662" y="479942"/>
                      <a:pt x="2803662" y="479942"/>
                      <a:pt x="2801041" y="482567"/>
                    </a:cubicBezTo>
                    <a:lnTo>
                      <a:pt x="2798417" y="479942"/>
                    </a:lnTo>
                    <a:lnTo>
                      <a:pt x="2795795" y="474697"/>
                    </a:lnTo>
                    <a:lnTo>
                      <a:pt x="2801041" y="469452"/>
                    </a:lnTo>
                    <a:lnTo>
                      <a:pt x="2804538" y="467704"/>
                    </a:lnTo>
                    <a:lnTo>
                      <a:pt x="2811532" y="479942"/>
                    </a:lnTo>
                    <a:lnTo>
                      <a:pt x="2814153" y="479942"/>
                    </a:lnTo>
                    <a:lnTo>
                      <a:pt x="2814153" y="477321"/>
                    </a:lnTo>
                    <a:lnTo>
                      <a:pt x="2811532" y="472076"/>
                    </a:lnTo>
                    <a:cubicBezTo>
                      <a:pt x="2814153" y="472076"/>
                      <a:pt x="2816777" y="472076"/>
                      <a:pt x="2822022" y="472076"/>
                    </a:cubicBezTo>
                    <a:lnTo>
                      <a:pt x="2814153" y="466831"/>
                    </a:lnTo>
                    <a:lnTo>
                      <a:pt x="2829889" y="464206"/>
                    </a:lnTo>
                    <a:cubicBezTo>
                      <a:pt x="2829889" y="464206"/>
                      <a:pt x="2832513" y="464206"/>
                      <a:pt x="2832513" y="464206"/>
                    </a:cubicBezTo>
                    <a:lnTo>
                      <a:pt x="2835134" y="464206"/>
                    </a:lnTo>
                    <a:lnTo>
                      <a:pt x="2835134" y="461585"/>
                    </a:lnTo>
                    <a:lnTo>
                      <a:pt x="2837758" y="458960"/>
                    </a:lnTo>
                    <a:lnTo>
                      <a:pt x="2845625" y="453715"/>
                    </a:lnTo>
                    <a:lnTo>
                      <a:pt x="2856116" y="445849"/>
                    </a:lnTo>
                    <a:lnTo>
                      <a:pt x="2858740" y="440603"/>
                    </a:lnTo>
                    <a:lnTo>
                      <a:pt x="2845625" y="430112"/>
                    </a:lnTo>
                    <a:lnTo>
                      <a:pt x="2861361" y="427488"/>
                    </a:lnTo>
                    <a:lnTo>
                      <a:pt x="2866607" y="427488"/>
                    </a:lnTo>
                    <a:lnTo>
                      <a:pt x="2866607" y="424867"/>
                    </a:lnTo>
                    <a:lnTo>
                      <a:pt x="2863985" y="424867"/>
                    </a:lnTo>
                    <a:lnTo>
                      <a:pt x="2856116" y="422242"/>
                    </a:lnTo>
                    <a:lnTo>
                      <a:pt x="2853495" y="419621"/>
                    </a:lnTo>
                    <a:lnTo>
                      <a:pt x="2850871" y="419621"/>
                    </a:lnTo>
                    <a:cubicBezTo>
                      <a:pt x="2848249" y="422242"/>
                      <a:pt x="2848249" y="422242"/>
                      <a:pt x="2845625" y="422242"/>
                    </a:cubicBezTo>
                    <a:lnTo>
                      <a:pt x="2848249" y="427488"/>
                    </a:lnTo>
                    <a:lnTo>
                      <a:pt x="2832513" y="419621"/>
                    </a:lnTo>
                    <a:close/>
                    <a:moveTo>
                      <a:pt x="4757572" y="414403"/>
                    </a:moveTo>
                    <a:cubicBezTo>
                      <a:pt x="4768063" y="422272"/>
                      <a:pt x="4778554" y="430139"/>
                      <a:pt x="4789045" y="438008"/>
                    </a:cubicBezTo>
                    <a:cubicBezTo>
                      <a:pt x="4789045" y="438008"/>
                      <a:pt x="4791669" y="438008"/>
                      <a:pt x="4791669" y="440630"/>
                    </a:cubicBezTo>
                    <a:cubicBezTo>
                      <a:pt x="4781178" y="432760"/>
                      <a:pt x="4768063" y="422272"/>
                      <a:pt x="4757572" y="414403"/>
                    </a:cubicBezTo>
                    <a:close/>
                    <a:moveTo>
                      <a:pt x="4752326" y="409130"/>
                    </a:moveTo>
                    <a:lnTo>
                      <a:pt x="4754951" y="409130"/>
                    </a:lnTo>
                    <a:cubicBezTo>
                      <a:pt x="4752326" y="411752"/>
                      <a:pt x="4754951" y="414376"/>
                      <a:pt x="4757572" y="414376"/>
                    </a:cubicBezTo>
                    <a:cubicBezTo>
                      <a:pt x="4754951" y="411752"/>
                      <a:pt x="4752326" y="411752"/>
                      <a:pt x="4752326" y="409130"/>
                    </a:cubicBezTo>
                    <a:close/>
                    <a:moveTo>
                      <a:pt x="4743122" y="409130"/>
                    </a:moveTo>
                    <a:lnTo>
                      <a:pt x="4744457" y="409130"/>
                    </a:lnTo>
                    <a:lnTo>
                      <a:pt x="4747081" y="411752"/>
                    </a:lnTo>
                    <a:close/>
                    <a:moveTo>
                      <a:pt x="1508052" y="403894"/>
                    </a:moveTo>
                    <a:cubicBezTo>
                      <a:pt x="1510674" y="403894"/>
                      <a:pt x="1508052" y="403894"/>
                      <a:pt x="1505428" y="406519"/>
                    </a:cubicBezTo>
                    <a:cubicBezTo>
                      <a:pt x="1497562" y="411764"/>
                      <a:pt x="1492316" y="411764"/>
                      <a:pt x="1489692" y="411764"/>
                    </a:cubicBezTo>
                    <a:cubicBezTo>
                      <a:pt x="1497562" y="409140"/>
                      <a:pt x="1505428" y="403894"/>
                      <a:pt x="1508052" y="403894"/>
                    </a:cubicBezTo>
                    <a:close/>
                    <a:moveTo>
                      <a:pt x="4719445" y="393456"/>
                    </a:moveTo>
                    <a:lnTo>
                      <a:pt x="4743122" y="409130"/>
                    </a:lnTo>
                    <a:lnTo>
                      <a:pt x="4741836" y="409130"/>
                    </a:lnTo>
                    <a:close/>
                    <a:moveTo>
                      <a:pt x="1569088" y="392334"/>
                    </a:moveTo>
                    <a:lnTo>
                      <a:pt x="1568373" y="393406"/>
                    </a:lnTo>
                    <a:cubicBezTo>
                      <a:pt x="1567063" y="393406"/>
                      <a:pt x="1567063" y="393406"/>
                      <a:pt x="1568374" y="392751"/>
                    </a:cubicBezTo>
                    <a:close/>
                    <a:moveTo>
                      <a:pt x="4715389" y="390770"/>
                    </a:moveTo>
                    <a:lnTo>
                      <a:pt x="4715609" y="390770"/>
                    </a:lnTo>
                    <a:lnTo>
                      <a:pt x="4719445" y="393456"/>
                    </a:lnTo>
                    <a:close/>
                    <a:moveTo>
                      <a:pt x="1573619" y="385537"/>
                    </a:moveTo>
                    <a:lnTo>
                      <a:pt x="1576243" y="388161"/>
                    </a:lnTo>
                    <a:lnTo>
                      <a:pt x="1569088" y="392334"/>
                    </a:lnTo>
                    <a:close/>
                    <a:moveTo>
                      <a:pt x="1424126" y="380297"/>
                    </a:moveTo>
                    <a:lnTo>
                      <a:pt x="1418880" y="385543"/>
                    </a:lnTo>
                    <a:lnTo>
                      <a:pt x="1421502" y="382921"/>
                    </a:lnTo>
                    <a:close/>
                    <a:moveTo>
                      <a:pt x="1586734" y="377668"/>
                    </a:moveTo>
                    <a:cubicBezTo>
                      <a:pt x="1591980" y="380291"/>
                      <a:pt x="1584110" y="382913"/>
                      <a:pt x="1581488" y="382913"/>
                    </a:cubicBezTo>
                    <a:cubicBezTo>
                      <a:pt x="1578864" y="382913"/>
                      <a:pt x="1584110" y="377668"/>
                      <a:pt x="1586734" y="377668"/>
                    </a:cubicBezTo>
                    <a:close/>
                    <a:moveTo>
                      <a:pt x="2940042" y="375034"/>
                    </a:moveTo>
                    <a:cubicBezTo>
                      <a:pt x="2947912" y="388149"/>
                      <a:pt x="2950533" y="393394"/>
                      <a:pt x="2955778" y="401261"/>
                    </a:cubicBezTo>
                    <a:cubicBezTo>
                      <a:pt x="2950533" y="390770"/>
                      <a:pt x="2945288" y="382903"/>
                      <a:pt x="2940042" y="375034"/>
                    </a:cubicBezTo>
                    <a:close/>
                    <a:moveTo>
                      <a:pt x="2853495" y="369788"/>
                    </a:moveTo>
                    <a:cubicBezTo>
                      <a:pt x="2856116" y="380279"/>
                      <a:pt x="2856116" y="380279"/>
                      <a:pt x="2850871" y="388149"/>
                    </a:cubicBezTo>
                    <a:cubicBezTo>
                      <a:pt x="2853495" y="382903"/>
                      <a:pt x="2856116" y="382903"/>
                      <a:pt x="2856116" y="377658"/>
                    </a:cubicBezTo>
                    <a:close/>
                    <a:moveTo>
                      <a:pt x="4675537" y="365804"/>
                    </a:moveTo>
                    <a:lnTo>
                      <a:pt x="4699544" y="380280"/>
                    </a:lnTo>
                    <a:lnTo>
                      <a:pt x="4715389" y="390770"/>
                    </a:lnTo>
                    <a:lnTo>
                      <a:pt x="4712985" y="390770"/>
                    </a:lnTo>
                    <a:close/>
                    <a:moveTo>
                      <a:pt x="1616892" y="364228"/>
                    </a:moveTo>
                    <a:cubicBezTo>
                      <a:pt x="1618202" y="363900"/>
                      <a:pt x="1619513" y="364556"/>
                      <a:pt x="1620824" y="367179"/>
                    </a:cubicBezTo>
                    <a:cubicBezTo>
                      <a:pt x="1612957" y="369800"/>
                      <a:pt x="1612957" y="369800"/>
                      <a:pt x="1612957" y="367179"/>
                    </a:cubicBezTo>
                    <a:cubicBezTo>
                      <a:pt x="1614269" y="365867"/>
                      <a:pt x="1615581" y="364555"/>
                      <a:pt x="1616892" y="364228"/>
                    </a:cubicBezTo>
                    <a:close/>
                    <a:moveTo>
                      <a:pt x="2748587" y="351430"/>
                    </a:moveTo>
                    <a:lnTo>
                      <a:pt x="2748587" y="354052"/>
                    </a:lnTo>
                    <a:cubicBezTo>
                      <a:pt x="2748587" y="354052"/>
                      <a:pt x="2748587" y="351430"/>
                      <a:pt x="2751208" y="351430"/>
                    </a:cubicBezTo>
                    <a:cubicBezTo>
                      <a:pt x="2748587" y="351430"/>
                      <a:pt x="2748587" y="351430"/>
                      <a:pt x="2748587" y="351430"/>
                    </a:cubicBezTo>
                    <a:close/>
                    <a:moveTo>
                      <a:pt x="2187329" y="351416"/>
                    </a:moveTo>
                    <a:lnTo>
                      <a:pt x="2187329" y="354040"/>
                    </a:lnTo>
                    <a:lnTo>
                      <a:pt x="2189953" y="359285"/>
                    </a:lnTo>
                    <a:lnTo>
                      <a:pt x="2197406" y="364254"/>
                    </a:lnTo>
                    <a:lnTo>
                      <a:pt x="2196945" y="364530"/>
                    </a:lnTo>
                    <a:lnTo>
                      <a:pt x="2189953" y="364530"/>
                    </a:lnTo>
                    <a:lnTo>
                      <a:pt x="2187331" y="369773"/>
                    </a:lnTo>
                    <a:lnTo>
                      <a:pt x="2187328" y="369776"/>
                    </a:lnTo>
                    <a:lnTo>
                      <a:pt x="2184705" y="369776"/>
                    </a:lnTo>
                    <a:lnTo>
                      <a:pt x="2182084" y="372397"/>
                    </a:lnTo>
                    <a:lnTo>
                      <a:pt x="2179463" y="375021"/>
                    </a:lnTo>
                    <a:cubicBezTo>
                      <a:pt x="2179463" y="372397"/>
                      <a:pt x="2182084" y="372397"/>
                      <a:pt x="2184705" y="372397"/>
                    </a:cubicBezTo>
                    <a:lnTo>
                      <a:pt x="2187328" y="369776"/>
                    </a:lnTo>
                    <a:lnTo>
                      <a:pt x="2187329" y="369776"/>
                    </a:lnTo>
                    <a:lnTo>
                      <a:pt x="2187331" y="369773"/>
                    </a:lnTo>
                    <a:lnTo>
                      <a:pt x="2189953" y="367152"/>
                    </a:lnTo>
                    <a:lnTo>
                      <a:pt x="2192575" y="367152"/>
                    </a:lnTo>
                    <a:lnTo>
                      <a:pt x="2196945" y="364530"/>
                    </a:lnTo>
                    <a:lnTo>
                      <a:pt x="2197820" y="364530"/>
                    </a:lnTo>
                    <a:lnTo>
                      <a:pt x="2197406" y="364254"/>
                    </a:lnTo>
                    <a:lnTo>
                      <a:pt x="2205690" y="359285"/>
                    </a:lnTo>
                    <a:lnTo>
                      <a:pt x="2205690" y="361906"/>
                    </a:lnTo>
                    <a:lnTo>
                      <a:pt x="2205690" y="367152"/>
                    </a:lnTo>
                    <a:lnTo>
                      <a:pt x="2210932" y="361906"/>
                    </a:lnTo>
                    <a:cubicBezTo>
                      <a:pt x="2210932" y="361906"/>
                      <a:pt x="2213556" y="361906"/>
                      <a:pt x="2213556" y="361906"/>
                    </a:cubicBezTo>
                    <a:cubicBezTo>
                      <a:pt x="2213556" y="361906"/>
                      <a:pt x="2216180" y="361906"/>
                      <a:pt x="2216180" y="361906"/>
                    </a:cubicBezTo>
                    <a:lnTo>
                      <a:pt x="2221426" y="359285"/>
                    </a:lnTo>
                    <a:cubicBezTo>
                      <a:pt x="2226668" y="359285"/>
                      <a:pt x="2226668" y="359285"/>
                      <a:pt x="2226668" y="361906"/>
                    </a:cubicBezTo>
                    <a:cubicBezTo>
                      <a:pt x="2226668" y="361906"/>
                      <a:pt x="2229292" y="359285"/>
                      <a:pt x="2231916" y="359285"/>
                    </a:cubicBezTo>
                    <a:cubicBezTo>
                      <a:pt x="2234538" y="361906"/>
                      <a:pt x="2234538" y="361906"/>
                      <a:pt x="2234538" y="364530"/>
                    </a:cubicBezTo>
                    <a:lnTo>
                      <a:pt x="2234538" y="367152"/>
                    </a:lnTo>
                    <a:cubicBezTo>
                      <a:pt x="2242407" y="364530"/>
                      <a:pt x="2242407" y="361906"/>
                      <a:pt x="2247653" y="361906"/>
                    </a:cubicBezTo>
                    <a:lnTo>
                      <a:pt x="2255519" y="361906"/>
                    </a:lnTo>
                    <a:cubicBezTo>
                      <a:pt x="2255519" y="359285"/>
                      <a:pt x="2258143" y="359285"/>
                      <a:pt x="2258143" y="356661"/>
                    </a:cubicBezTo>
                    <a:lnTo>
                      <a:pt x="2260765" y="356661"/>
                    </a:lnTo>
                    <a:lnTo>
                      <a:pt x="2266010" y="354040"/>
                    </a:lnTo>
                    <a:lnTo>
                      <a:pt x="2271255" y="351416"/>
                    </a:lnTo>
                    <a:lnTo>
                      <a:pt x="2273880" y="354040"/>
                    </a:lnTo>
                    <a:lnTo>
                      <a:pt x="2271255" y="361906"/>
                    </a:lnTo>
                    <a:cubicBezTo>
                      <a:pt x="2273880" y="359285"/>
                      <a:pt x="2273880" y="359285"/>
                      <a:pt x="2276501" y="359285"/>
                    </a:cubicBezTo>
                    <a:lnTo>
                      <a:pt x="2284370" y="359285"/>
                    </a:lnTo>
                    <a:lnTo>
                      <a:pt x="2276501" y="372397"/>
                    </a:lnTo>
                    <a:lnTo>
                      <a:pt x="2273880" y="372397"/>
                    </a:lnTo>
                    <a:lnTo>
                      <a:pt x="2273880" y="375021"/>
                    </a:lnTo>
                    <a:lnTo>
                      <a:pt x="2281746" y="375021"/>
                    </a:lnTo>
                    <a:lnTo>
                      <a:pt x="2271255" y="382888"/>
                    </a:lnTo>
                    <a:lnTo>
                      <a:pt x="2279122" y="388133"/>
                    </a:lnTo>
                    <a:lnTo>
                      <a:pt x="2271255" y="393379"/>
                    </a:lnTo>
                    <a:lnTo>
                      <a:pt x="2292237" y="393379"/>
                    </a:lnTo>
                    <a:lnTo>
                      <a:pt x="2266010" y="401248"/>
                    </a:lnTo>
                    <a:lnTo>
                      <a:pt x="2260765" y="403869"/>
                    </a:lnTo>
                    <a:lnTo>
                      <a:pt x="2260765" y="414360"/>
                    </a:lnTo>
                    <a:lnTo>
                      <a:pt x="2247653" y="414360"/>
                    </a:lnTo>
                    <a:lnTo>
                      <a:pt x="2250274" y="419606"/>
                    </a:lnTo>
                    <a:cubicBezTo>
                      <a:pt x="2245029" y="416984"/>
                      <a:pt x="2239783" y="416984"/>
                      <a:pt x="2234538" y="416984"/>
                    </a:cubicBezTo>
                    <a:lnTo>
                      <a:pt x="2231916" y="416984"/>
                    </a:lnTo>
                    <a:cubicBezTo>
                      <a:pt x="2229292" y="416984"/>
                      <a:pt x="2229292" y="416984"/>
                      <a:pt x="2221426" y="422230"/>
                    </a:cubicBezTo>
                    <a:lnTo>
                      <a:pt x="2216180" y="424851"/>
                    </a:lnTo>
                    <a:lnTo>
                      <a:pt x="2208311" y="427472"/>
                    </a:lnTo>
                    <a:cubicBezTo>
                      <a:pt x="2192575" y="422230"/>
                      <a:pt x="2182084" y="437966"/>
                      <a:pt x="2168972" y="437966"/>
                    </a:cubicBezTo>
                    <a:lnTo>
                      <a:pt x="2153236" y="440587"/>
                    </a:lnTo>
                    <a:lnTo>
                      <a:pt x="2147988" y="443211"/>
                    </a:lnTo>
                    <a:lnTo>
                      <a:pt x="2140121" y="445833"/>
                    </a:lnTo>
                    <a:lnTo>
                      <a:pt x="2132251" y="445833"/>
                    </a:lnTo>
                    <a:cubicBezTo>
                      <a:pt x="2132251" y="445833"/>
                      <a:pt x="2129630" y="445833"/>
                      <a:pt x="2129630" y="445833"/>
                    </a:cubicBezTo>
                    <a:cubicBezTo>
                      <a:pt x="2127009" y="445833"/>
                      <a:pt x="2124385" y="443211"/>
                      <a:pt x="2121761" y="440587"/>
                    </a:cubicBezTo>
                    <a:cubicBezTo>
                      <a:pt x="2116518" y="440587"/>
                      <a:pt x="2113894" y="440587"/>
                      <a:pt x="2116518" y="432720"/>
                    </a:cubicBezTo>
                    <a:cubicBezTo>
                      <a:pt x="2106024" y="432720"/>
                      <a:pt x="2098158" y="430096"/>
                      <a:pt x="2087667" y="430096"/>
                    </a:cubicBezTo>
                    <a:lnTo>
                      <a:pt x="2077176" y="430096"/>
                    </a:lnTo>
                    <a:lnTo>
                      <a:pt x="2087667" y="422230"/>
                    </a:lnTo>
                    <a:lnTo>
                      <a:pt x="2095534" y="416984"/>
                    </a:lnTo>
                    <a:cubicBezTo>
                      <a:pt x="2092912" y="416984"/>
                      <a:pt x="2090291" y="416984"/>
                      <a:pt x="2087667" y="416984"/>
                    </a:cubicBezTo>
                    <a:lnTo>
                      <a:pt x="2103403" y="411739"/>
                    </a:lnTo>
                    <a:lnTo>
                      <a:pt x="2108649" y="409115"/>
                    </a:lnTo>
                    <a:lnTo>
                      <a:pt x="2108649" y="411739"/>
                    </a:lnTo>
                    <a:lnTo>
                      <a:pt x="2113894" y="409115"/>
                    </a:lnTo>
                    <a:lnTo>
                      <a:pt x="2116518" y="403869"/>
                    </a:lnTo>
                    <a:cubicBezTo>
                      <a:pt x="2116518" y="403869"/>
                      <a:pt x="2113894" y="403869"/>
                      <a:pt x="2113894" y="403869"/>
                    </a:cubicBezTo>
                    <a:lnTo>
                      <a:pt x="2103403" y="411739"/>
                    </a:lnTo>
                    <a:lnTo>
                      <a:pt x="2111273" y="403869"/>
                    </a:lnTo>
                    <a:lnTo>
                      <a:pt x="2106024" y="403869"/>
                    </a:lnTo>
                    <a:lnTo>
                      <a:pt x="2103403" y="403869"/>
                    </a:lnTo>
                    <a:cubicBezTo>
                      <a:pt x="2106024" y="396003"/>
                      <a:pt x="2106024" y="396003"/>
                      <a:pt x="2108649" y="393379"/>
                    </a:cubicBezTo>
                    <a:lnTo>
                      <a:pt x="2116518" y="388133"/>
                    </a:lnTo>
                    <a:lnTo>
                      <a:pt x="2121761" y="388133"/>
                    </a:lnTo>
                    <a:lnTo>
                      <a:pt x="2127009" y="388133"/>
                    </a:lnTo>
                    <a:lnTo>
                      <a:pt x="2132251" y="385512"/>
                    </a:lnTo>
                    <a:lnTo>
                      <a:pt x="2127009" y="385512"/>
                    </a:lnTo>
                    <a:lnTo>
                      <a:pt x="2121761" y="382888"/>
                    </a:lnTo>
                    <a:lnTo>
                      <a:pt x="2119139" y="380267"/>
                    </a:lnTo>
                    <a:lnTo>
                      <a:pt x="2127009" y="375021"/>
                    </a:lnTo>
                    <a:lnTo>
                      <a:pt x="2132251" y="372397"/>
                    </a:lnTo>
                    <a:lnTo>
                      <a:pt x="2129630" y="369776"/>
                    </a:lnTo>
                    <a:lnTo>
                      <a:pt x="2132251" y="369776"/>
                    </a:lnTo>
                    <a:lnTo>
                      <a:pt x="2127009" y="364530"/>
                    </a:lnTo>
                    <a:lnTo>
                      <a:pt x="2150612" y="364530"/>
                    </a:lnTo>
                    <a:cubicBezTo>
                      <a:pt x="2153236" y="361906"/>
                      <a:pt x="2155857" y="361906"/>
                      <a:pt x="2155857" y="359285"/>
                    </a:cubicBezTo>
                    <a:lnTo>
                      <a:pt x="2158478" y="359285"/>
                    </a:lnTo>
                    <a:cubicBezTo>
                      <a:pt x="2161102" y="361906"/>
                      <a:pt x="2161102" y="359285"/>
                      <a:pt x="2161102" y="359285"/>
                    </a:cubicBezTo>
                    <a:lnTo>
                      <a:pt x="2176839" y="354040"/>
                    </a:lnTo>
                    <a:close/>
                    <a:moveTo>
                      <a:pt x="1591976" y="340951"/>
                    </a:moveTo>
                    <a:lnTo>
                      <a:pt x="1597224" y="340951"/>
                    </a:lnTo>
                    <a:cubicBezTo>
                      <a:pt x="1597224" y="340951"/>
                      <a:pt x="1594600" y="340951"/>
                      <a:pt x="1591976" y="343576"/>
                    </a:cubicBezTo>
                    <a:cubicBezTo>
                      <a:pt x="1586731" y="346197"/>
                      <a:pt x="1584109" y="346197"/>
                      <a:pt x="1584109" y="346197"/>
                    </a:cubicBezTo>
                    <a:cubicBezTo>
                      <a:pt x="1584109" y="346197"/>
                      <a:pt x="1591976" y="340951"/>
                      <a:pt x="1591976" y="340951"/>
                    </a:cubicBezTo>
                    <a:close/>
                    <a:moveTo>
                      <a:pt x="1670659" y="338327"/>
                    </a:moveTo>
                    <a:cubicBezTo>
                      <a:pt x="1675902" y="343573"/>
                      <a:pt x="1660166" y="343573"/>
                      <a:pt x="1657544" y="346197"/>
                    </a:cubicBezTo>
                    <a:cubicBezTo>
                      <a:pt x="1660166" y="343573"/>
                      <a:pt x="1668035" y="338327"/>
                      <a:pt x="1670659" y="338327"/>
                    </a:cubicBezTo>
                    <a:close/>
                    <a:moveTo>
                      <a:pt x="2772190" y="338316"/>
                    </a:moveTo>
                    <a:cubicBezTo>
                      <a:pt x="2777435" y="338316"/>
                      <a:pt x="2782680" y="340940"/>
                      <a:pt x="2790550" y="340940"/>
                    </a:cubicBezTo>
                    <a:lnTo>
                      <a:pt x="2801041" y="338316"/>
                    </a:lnTo>
                    <a:cubicBezTo>
                      <a:pt x="2793171" y="340940"/>
                      <a:pt x="2793171" y="340940"/>
                      <a:pt x="2777435" y="338316"/>
                    </a:cubicBezTo>
                    <a:close/>
                    <a:moveTo>
                      <a:pt x="2843004" y="335694"/>
                    </a:moveTo>
                    <a:cubicBezTo>
                      <a:pt x="2845625" y="338316"/>
                      <a:pt x="2848249" y="335694"/>
                      <a:pt x="2848249" y="335694"/>
                    </a:cubicBezTo>
                    <a:close/>
                    <a:moveTo>
                      <a:pt x="2871852" y="333070"/>
                    </a:moveTo>
                    <a:cubicBezTo>
                      <a:pt x="2869231" y="335694"/>
                      <a:pt x="2866607" y="335694"/>
                      <a:pt x="2863985" y="335694"/>
                    </a:cubicBezTo>
                    <a:cubicBezTo>
                      <a:pt x="2866607" y="335694"/>
                      <a:pt x="2866607" y="335694"/>
                      <a:pt x="2866607" y="335694"/>
                    </a:cubicBezTo>
                    <a:cubicBezTo>
                      <a:pt x="2869231" y="335694"/>
                      <a:pt x="2869231" y="333070"/>
                      <a:pt x="2871852" y="333070"/>
                    </a:cubicBezTo>
                    <a:close/>
                    <a:moveTo>
                      <a:pt x="1573618" y="330457"/>
                    </a:moveTo>
                    <a:lnTo>
                      <a:pt x="1573618" y="333078"/>
                    </a:lnTo>
                    <a:cubicBezTo>
                      <a:pt x="1570997" y="333078"/>
                      <a:pt x="1570997" y="333078"/>
                      <a:pt x="1570997" y="333078"/>
                    </a:cubicBezTo>
                    <a:close/>
                    <a:moveTo>
                      <a:pt x="2916439" y="327825"/>
                    </a:moveTo>
                    <a:cubicBezTo>
                      <a:pt x="2916439" y="330449"/>
                      <a:pt x="2916439" y="333070"/>
                      <a:pt x="2913815" y="333070"/>
                    </a:cubicBezTo>
                    <a:cubicBezTo>
                      <a:pt x="2916439" y="333070"/>
                      <a:pt x="2916439" y="335694"/>
                      <a:pt x="2916439" y="335694"/>
                    </a:cubicBezTo>
                    <a:cubicBezTo>
                      <a:pt x="2916439" y="330449"/>
                      <a:pt x="2916439" y="330449"/>
                      <a:pt x="2916439" y="327825"/>
                    </a:cubicBezTo>
                    <a:close/>
                    <a:moveTo>
                      <a:pt x="2806286" y="325203"/>
                    </a:moveTo>
                    <a:cubicBezTo>
                      <a:pt x="2824644" y="340940"/>
                      <a:pt x="2824644" y="340940"/>
                      <a:pt x="2829889" y="343561"/>
                    </a:cubicBezTo>
                    <a:lnTo>
                      <a:pt x="2835134" y="343561"/>
                    </a:lnTo>
                    <a:cubicBezTo>
                      <a:pt x="2829889" y="340940"/>
                      <a:pt x="2829889" y="340940"/>
                      <a:pt x="2806286" y="325203"/>
                    </a:cubicBezTo>
                    <a:close/>
                    <a:moveTo>
                      <a:pt x="1539522" y="322588"/>
                    </a:moveTo>
                    <a:cubicBezTo>
                      <a:pt x="1539522" y="322588"/>
                      <a:pt x="1539522" y="325212"/>
                      <a:pt x="1534277" y="327834"/>
                    </a:cubicBezTo>
                    <a:cubicBezTo>
                      <a:pt x="1529031" y="330458"/>
                      <a:pt x="1505428" y="340949"/>
                      <a:pt x="1502804" y="340949"/>
                    </a:cubicBezTo>
                    <a:cubicBezTo>
                      <a:pt x="1502804" y="335704"/>
                      <a:pt x="1536901" y="319967"/>
                      <a:pt x="1539522" y="322588"/>
                    </a:cubicBezTo>
                    <a:close/>
                    <a:moveTo>
                      <a:pt x="4602839" y="319962"/>
                    </a:moveTo>
                    <a:lnTo>
                      <a:pt x="4652664" y="351430"/>
                    </a:lnTo>
                    <a:lnTo>
                      <a:pt x="4657910" y="354052"/>
                    </a:lnTo>
                    <a:cubicBezTo>
                      <a:pt x="4660531" y="356676"/>
                      <a:pt x="4660531" y="356676"/>
                      <a:pt x="4660531" y="356676"/>
                    </a:cubicBezTo>
                    <a:lnTo>
                      <a:pt x="4673646" y="364543"/>
                    </a:lnTo>
                    <a:lnTo>
                      <a:pt x="4675537" y="365804"/>
                    </a:lnTo>
                    <a:lnTo>
                      <a:pt x="4634304" y="340940"/>
                    </a:lnTo>
                    <a:lnTo>
                      <a:pt x="4621192" y="333070"/>
                    </a:lnTo>
                    <a:lnTo>
                      <a:pt x="4605456" y="322579"/>
                    </a:lnTo>
                    <a:close/>
                    <a:moveTo>
                      <a:pt x="2953157" y="309467"/>
                    </a:moveTo>
                    <a:cubicBezTo>
                      <a:pt x="2950533" y="312088"/>
                      <a:pt x="2947912" y="312088"/>
                      <a:pt x="2945288" y="312088"/>
                    </a:cubicBezTo>
                    <a:lnTo>
                      <a:pt x="2945288" y="314712"/>
                    </a:lnTo>
                    <a:lnTo>
                      <a:pt x="2947912" y="312088"/>
                    </a:lnTo>
                    <a:close/>
                    <a:moveTo>
                      <a:pt x="1591978" y="304230"/>
                    </a:moveTo>
                    <a:cubicBezTo>
                      <a:pt x="1591978" y="306851"/>
                      <a:pt x="1589357" y="306851"/>
                      <a:pt x="1586733" y="309476"/>
                    </a:cubicBezTo>
                    <a:cubicBezTo>
                      <a:pt x="1584109" y="309476"/>
                      <a:pt x="1576242" y="314721"/>
                      <a:pt x="1576242" y="314721"/>
                    </a:cubicBezTo>
                    <a:cubicBezTo>
                      <a:pt x="1576242" y="312097"/>
                      <a:pt x="1584109" y="304230"/>
                      <a:pt x="1591978" y="304230"/>
                    </a:cubicBezTo>
                    <a:close/>
                    <a:moveTo>
                      <a:pt x="1605091" y="301607"/>
                    </a:moveTo>
                    <a:cubicBezTo>
                      <a:pt x="1607712" y="304228"/>
                      <a:pt x="1605091" y="304228"/>
                      <a:pt x="1605091" y="304228"/>
                    </a:cubicBezTo>
                    <a:cubicBezTo>
                      <a:pt x="1602467" y="306852"/>
                      <a:pt x="1599845" y="306852"/>
                      <a:pt x="1597221" y="309473"/>
                    </a:cubicBezTo>
                    <a:cubicBezTo>
                      <a:pt x="1594600" y="306852"/>
                      <a:pt x="1602467" y="298983"/>
                      <a:pt x="1605091" y="301607"/>
                    </a:cubicBezTo>
                    <a:close/>
                    <a:moveTo>
                      <a:pt x="1544771" y="298983"/>
                    </a:moveTo>
                    <a:cubicBezTo>
                      <a:pt x="1547392" y="298983"/>
                      <a:pt x="1547392" y="298983"/>
                      <a:pt x="1547392" y="298983"/>
                    </a:cubicBezTo>
                    <a:cubicBezTo>
                      <a:pt x="1547392" y="301607"/>
                      <a:pt x="1547392" y="301607"/>
                      <a:pt x="1547392" y="301607"/>
                    </a:cubicBezTo>
                    <a:cubicBezTo>
                      <a:pt x="1550016" y="304228"/>
                      <a:pt x="1552637" y="298983"/>
                      <a:pt x="1555261" y="301607"/>
                    </a:cubicBezTo>
                    <a:cubicBezTo>
                      <a:pt x="1555261" y="301607"/>
                      <a:pt x="1557883" y="304228"/>
                      <a:pt x="1550016" y="306853"/>
                    </a:cubicBezTo>
                    <a:cubicBezTo>
                      <a:pt x="1529034" y="314719"/>
                      <a:pt x="1521165" y="314719"/>
                      <a:pt x="1515919" y="317342"/>
                    </a:cubicBezTo>
                    <a:cubicBezTo>
                      <a:pt x="1518543" y="314719"/>
                      <a:pt x="1518543" y="314719"/>
                      <a:pt x="1518543" y="314719"/>
                    </a:cubicBezTo>
                    <a:cubicBezTo>
                      <a:pt x="1518543" y="314719"/>
                      <a:pt x="1515919" y="314719"/>
                      <a:pt x="1515919" y="314719"/>
                    </a:cubicBezTo>
                    <a:cubicBezTo>
                      <a:pt x="1518543" y="312097"/>
                      <a:pt x="1526410" y="309474"/>
                      <a:pt x="1529034" y="306853"/>
                    </a:cubicBezTo>
                    <a:cubicBezTo>
                      <a:pt x="1531656" y="304228"/>
                      <a:pt x="1536901" y="304228"/>
                      <a:pt x="1542146" y="301607"/>
                    </a:cubicBezTo>
                    <a:cubicBezTo>
                      <a:pt x="1542146" y="301607"/>
                      <a:pt x="1542146" y="298983"/>
                      <a:pt x="1544771" y="298983"/>
                    </a:cubicBezTo>
                    <a:close/>
                    <a:moveTo>
                      <a:pt x="2903325" y="298976"/>
                    </a:moveTo>
                    <a:lnTo>
                      <a:pt x="2887590" y="304221"/>
                    </a:lnTo>
                    <a:lnTo>
                      <a:pt x="2887588" y="304221"/>
                    </a:lnTo>
                    <a:lnTo>
                      <a:pt x="2887590" y="304221"/>
                    </a:lnTo>
                    <a:lnTo>
                      <a:pt x="2895457" y="303566"/>
                    </a:lnTo>
                    <a:cubicBezTo>
                      <a:pt x="2898079" y="302910"/>
                      <a:pt x="2900702" y="301599"/>
                      <a:pt x="2903325" y="298976"/>
                    </a:cubicBezTo>
                    <a:close/>
                    <a:moveTo>
                      <a:pt x="3191821" y="296374"/>
                    </a:moveTo>
                    <a:cubicBezTo>
                      <a:pt x="3194445" y="296374"/>
                      <a:pt x="3194445" y="296374"/>
                      <a:pt x="3207557" y="301621"/>
                    </a:cubicBezTo>
                    <a:cubicBezTo>
                      <a:pt x="3210181" y="304245"/>
                      <a:pt x="3210181" y="304245"/>
                      <a:pt x="3212805" y="306866"/>
                    </a:cubicBezTo>
                    <a:cubicBezTo>
                      <a:pt x="3210181" y="309491"/>
                      <a:pt x="3210181" y="309491"/>
                      <a:pt x="3210181" y="312112"/>
                    </a:cubicBezTo>
                    <a:cubicBezTo>
                      <a:pt x="3204936" y="317358"/>
                      <a:pt x="3204936" y="317358"/>
                      <a:pt x="3199690" y="317358"/>
                    </a:cubicBezTo>
                    <a:cubicBezTo>
                      <a:pt x="3194445" y="317358"/>
                      <a:pt x="3191821" y="314734"/>
                      <a:pt x="3191821" y="312112"/>
                    </a:cubicBezTo>
                    <a:lnTo>
                      <a:pt x="3189199" y="304245"/>
                    </a:lnTo>
                    <a:cubicBezTo>
                      <a:pt x="3194445" y="298996"/>
                      <a:pt x="3194445" y="298996"/>
                      <a:pt x="3191821" y="296374"/>
                    </a:cubicBezTo>
                    <a:close/>
                    <a:moveTo>
                      <a:pt x="4540126" y="281331"/>
                    </a:moveTo>
                    <a:lnTo>
                      <a:pt x="4553002" y="288485"/>
                    </a:lnTo>
                    <a:lnTo>
                      <a:pt x="4566114" y="296352"/>
                    </a:lnTo>
                    <a:lnTo>
                      <a:pt x="4573984" y="301597"/>
                    </a:lnTo>
                    <a:cubicBezTo>
                      <a:pt x="4581850" y="306843"/>
                      <a:pt x="4592341" y="312088"/>
                      <a:pt x="4600210" y="317334"/>
                    </a:cubicBezTo>
                    <a:lnTo>
                      <a:pt x="4602839" y="319962"/>
                    </a:lnTo>
                    <a:lnTo>
                      <a:pt x="4602832" y="319958"/>
                    </a:lnTo>
                    <a:lnTo>
                      <a:pt x="4605456" y="322579"/>
                    </a:lnTo>
                    <a:cubicBezTo>
                      <a:pt x="4597586" y="317334"/>
                      <a:pt x="4584474" y="312088"/>
                      <a:pt x="4576605" y="306843"/>
                    </a:cubicBezTo>
                    <a:lnTo>
                      <a:pt x="4563493" y="298976"/>
                    </a:lnTo>
                    <a:lnTo>
                      <a:pt x="4555623" y="293730"/>
                    </a:lnTo>
                    <a:lnTo>
                      <a:pt x="4547757" y="288485"/>
                    </a:lnTo>
                    <a:lnTo>
                      <a:pt x="4542511" y="283239"/>
                    </a:lnTo>
                    <a:close/>
                    <a:moveTo>
                      <a:pt x="1675903" y="275380"/>
                    </a:moveTo>
                    <a:lnTo>
                      <a:pt x="1673281" y="278001"/>
                    </a:lnTo>
                    <a:lnTo>
                      <a:pt x="1665412" y="280625"/>
                    </a:lnTo>
                    <a:lnTo>
                      <a:pt x="1675903" y="278001"/>
                    </a:lnTo>
                    <a:close/>
                    <a:moveTo>
                      <a:pt x="3301974" y="267521"/>
                    </a:moveTo>
                    <a:cubicBezTo>
                      <a:pt x="3307222" y="270145"/>
                      <a:pt x="3328201" y="278011"/>
                      <a:pt x="3328201" y="278011"/>
                    </a:cubicBezTo>
                    <a:cubicBezTo>
                      <a:pt x="3336070" y="280636"/>
                      <a:pt x="3336070" y="283258"/>
                      <a:pt x="3336070" y="283258"/>
                    </a:cubicBezTo>
                    <a:cubicBezTo>
                      <a:pt x="3336070" y="288503"/>
                      <a:pt x="3325579" y="283258"/>
                      <a:pt x="3320334" y="280636"/>
                    </a:cubicBezTo>
                    <a:cubicBezTo>
                      <a:pt x="3317713" y="280636"/>
                      <a:pt x="3315089" y="278011"/>
                      <a:pt x="3315089" y="278011"/>
                    </a:cubicBezTo>
                    <a:cubicBezTo>
                      <a:pt x="3315089" y="280636"/>
                      <a:pt x="3315089" y="280636"/>
                      <a:pt x="3315089" y="280636"/>
                    </a:cubicBezTo>
                    <a:cubicBezTo>
                      <a:pt x="3315089" y="280636"/>
                      <a:pt x="3312467" y="278011"/>
                      <a:pt x="3309843" y="278011"/>
                    </a:cubicBezTo>
                    <a:lnTo>
                      <a:pt x="3301974" y="272766"/>
                    </a:lnTo>
                    <a:lnTo>
                      <a:pt x="3304598" y="272766"/>
                    </a:lnTo>
                    <a:lnTo>
                      <a:pt x="3299352" y="270145"/>
                    </a:lnTo>
                    <a:close/>
                    <a:moveTo>
                      <a:pt x="4518908" y="262285"/>
                    </a:moveTo>
                    <a:lnTo>
                      <a:pt x="4521530" y="262285"/>
                    </a:lnTo>
                    <a:lnTo>
                      <a:pt x="4529399" y="267531"/>
                    </a:lnTo>
                    <a:close/>
                    <a:moveTo>
                      <a:pt x="1762453" y="262265"/>
                    </a:moveTo>
                    <a:cubicBezTo>
                      <a:pt x="1762453" y="262265"/>
                      <a:pt x="1762453" y="262265"/>
                      <a:pt x="1765074" y="262265"/>
                    </a:cubicBezTo>
                    <a:lnTo>
                      <a:pt x="1759831" y="263576"/>
                    </a:lnTo>
                    <a:close/>
                    <a:moveTo>
                      <a:pt x="1835888" y="257281"/>
                    </a:moveTo>
                    <a:lnTo>
                      <a:pt x="1833920" y="257347"/>
                    </a:lnTo>
                    <a:cubicBezTo>
                      <a:pt x="1831954" y="257675"/>
                      <a:pt x="1830643" y="258331"/>
                      <a:pt x="1828022" y="259643"/>
                    </a:cubicBezTo>
                    <a:lnTo>
                      <a:pt x="1835888" y="258069"/>
                    </a:lnTo>
                    <a:close/>
                    <a:moveTo>
                      <a:pt x="3210179" y="254409"/>
                    </a:moveTo>
                    <a:cubicBezTo>
                      <a:pt x="3210179" y="254409"/>
                      <a:pt x="3212803" y="254409"/>
                      <a:pt x="3212803" y="254409"/>
                    </a:cubicBezTo>
                    <a:cubicBezTo>
                      <a:pt x="3215427" y="254409"/>
                      <a:pt x="3220672" y="254409"/>
                      <a:pt x="3220672" y="259656"/>
                    </a:cubicBezTo>
                    <a:cubicBezTo>
                      <a:pt x="3215427" y="257034"/>
                      <a:pt x="3212803" y="257034"/>
                      <a:pt x="3207557" y="257034"/>
                    </a:cubicBezTo>
                    <a:cubicBezTo>
                      <a:pt x="3207557" y="254409"/>
                      <a:pt x="3207557" y="254409"/>
                      <a:pt x="3210179" y="254409"/>
                    </a:cubicBezTo>
                    <a:close/>
                    <a:moveTo>
                      <a:pt x="4500547" y="249171"/>
                    </a:moveTo>
                    <a:lnTo>
                      <a:pt x="4513662" y="257041"/>
                    </a:lnTo>
                    <a:lnTo>
                      <a:pt x="4518907" y="262287"/>
                    </a:lnTo>
                    <a:lnTo>
                      <a:pt x="4511038" y="257041"/>
                    </a:lnTo>
                    <a:close/>
                    <a:moveTo>
                      <a:pt x="1759831" y="249152"/>
                    </a:moveTo>
                    <a:cubicBezTo>
                      <a:pt x="1759831" y="251773"/>
                      <a:pt x="1759831" y="254397"/>
                      <a:pt x="1759831" y="254397"/>
                    </a:cubicBezTo>
                    <a:cubicBezTo>
                      <a:pt x="1751962" y="259643"/>
                      <a:pt x="1744095" y="259643"/>
                      <a:pt x="1738847" y="264888"/>
                    </a:cubicBezTo>
                    <a:lnTo>
                      <a:pt x="1733605" y="267509"/>
                    </a:lnTo>
                    <a:cubicBezTo>
                      <a:pt x="1733605" y="267509"/>
                      <a:pt x="1733605" y="267509"/>
                      <a:pt x="1736226" y="267509"/>
                    </a:cubicBezTo>
                    <a:cubicBezTo>
                      <a:pt x="1741471" y="264888"/>
                      <a:pt x="1744095" y="264888"/>
                      <a:pt x="1749341" y="262265"/>
                    </a:cubicBezTo>
                    <a:cubicBezTo>
                      <a:pt x="1749341" y="264888"/>
                      <a:pt x="1749341" y="264888"/>
                      <a:pt x="1754583" y="264888"/>
                    </a:cubicBezTo>
                    <a:lnTo>
                      <a:pt x="1759831" y="263576"/>
                    </a:lnTo>
                    <a:lnTo>
                      <a:pt x="1757207" y="264888"/>
                    </a:lnTo>
                    <a:lnTo>
                      <a:pt x="1751962" y="267509"/>
                    </a:lnTo>
                    <a:lnTo>
                      <a:pt x="1751962" y="270133"/>
                    </a:lnTo>
                    <a:cubicBezTo>
                      <a:pt x="1749341" y="272755"/>
                      <a:pt x="1744095" y="272755"/>
                      <a:pt x="1741471" y="275380"/>
                    </a:cubicBezTo>
                    <a:cubicBezTo>
                      <a:pt x="1746717" y="275380"/>
                      <a:pt x="1746717" y="275380"/>
                      <a:pt x="1749341" y="275380"/>
                    </a:cubicBezTo>
                    <a:cubicBezTo>
                      <a:pt x="1746717" y="275380"/>
                      <a:pt x="1746717" y="278001"/>
                      <a:pt x="1746717" y="278001"/>
                    </a:cubicBezTo>
                    <a:lnTo>
                      <a:pt x="1738847" y="280625"/>
                    </a:lnTo>
                    <a:lnTo>
                      <a:pt x="1741471" y="280625"/>
                    </a:lnTo>
                    <a:cubicBezTo>
                      <a:pt x="1733605" y="283246"/>
                      <a:pt x="1733605" y="283246"/>
                      <a:pt x="1730980" y="285870"/>
                    </a:cubicBezTo>
                    <a:lnTo>
                      <a:pt x="1725078" y="287837"/>
                    </a:lnTo>
                    <a:lnTo>
                      <a:pt x="1728356" y="285870"/>
                    </a:lnTo>
                    <a:lnTo>
                      <a:pt x="1723114" y="288492"/>
                    </a:lnTo>
                    <a:lnTo>
                      <a:pt x="1725078" y="287837"/>
                    </a:lnTo>
                    <a:lnTo>
                      <a:pt x="1715244" y="293737"/>
                    </a:lnTo>
                    <a:lnTo>
                      <a:pt x="1723114" y="291116"/>
                    </a:lnTo>
                    <a:lnTo>
                      <a:pt x="1717868" y="296361"/>
                    </a:lnTo>
                    <a:lnTo>
                      <a:pt x="1709999" y="301607"/>
                    </a:lnTo>
                    <a:lnTo>
                      <a:pt x="1717868" y="298983"/>
                    </a:lnTo>
                    <a:lnTo>
                      <a:pt x="1712620" y="301607"/>
                    </a:lnTo>
                    <a:cubicBezTo>
                      <a:pt x="1715244" y="301607"/>
                      <a:pt x="1717868" y="298983"/>
                      <a:pt x="1720490" y="298983"/>
                    </a:cubicBezTo>
                    <a:cubicBezTo>
                      <a:pt x="1717868" y="298983"/>
                      <a:pt x="1717868" y="301607"/>
                      <a:pt x="1715244" y="301607"/>
                    </a:cubicBezTo>
                    <a:cubicBezTo>
                      <a:pt x="1712620" y="304228"/>
                      <a:pt x="1707378" y="304228"/>
                      <a:pt x="1704754" y="306852"/>
                    </a:cubicBezTo>
                    <a:cubicBezTo>
                      <a:pt x="1704754" y="306852"/>
                      <a:pt x="1707378" y="306852"/>
                      <a:pt x="1707378" y="306852"/>
                    </a:cubicBezTo>
                    <a:cubicBezTo>
                      <a:pt x="1704754" y="309474"/>
                      <a:pt x="1702129" y="309474"/>
                      <a:pt x="1702129" y="309474"/>
                    </a:cubicBezTo>
                    <a:lnTo>
                      <a:pt x="1707378" y="309474"/>
                    </a:lnTo>
                    <a:lnTo>
                      <a:pt x="1696887" y="314719"/>
                    </a:lnTo>
                    <a:cubicBezTo>
                      <a:pt x="1694263" y="314719"/>
                      <a:pt x="1691641" y="317343"/>
                      <a:pt x="1689017" y="317343"/>
                    </a:cubicBezTo>
                    <a:lnTo>
                      <a:pt x="1683772" y="322588"/>
                    </a:lnTo>
                    <a:lnTo>
                      <a:pt x="1683772" y="325210"/>
                    </a:lnTo>
                    <a:lnTo>
                      <a:pt x="1678527" y="327834"/>
                    </a:lnTo>
                    <a:lnTo>
                      <a:pt x="1681151" y="327834"/>
                    </a:lnTo>
                    <a:cubicBezTo>
                      <a:pt x="1681151" y="327834"/>
                      <a:pt x="1678527" y="330455"/>
                      <a:pt x="1675903" y="330455"/>
                    </a:cubicBezTo>
                    <a:cubicBezTo>
                      <a:pt x="1675903" y="330455"/>
                      <a:pt x="1673281" y="333079"/>
                      <a:pt x="1673281" y="333079"/>
                    </a:cubicBezTo>
                    <a:lnTo>
                      <a:pt x="1673281" y="330455"/>
                    </a:lnTo>
                    <a:cubicBezTo>
                      <a:pt x="1673281" y="333079"/>
                      <a:pt x="1670660" y="335701"/>
                      <a:pt x="1657545" y="340946"/>
                    </a:cubicBezTo>
                    <a:lnTo>
                      <a:pt x="1652300" y="343571"/>
                    </a:lnTo>
                    <a:lnTo>
                      <a:pt x="1657545" y="340073"/>
                    </a:lnTo>
                    <a:lnTo>
                      <a:pt x="1662790" y="338325"/>
                    </a:lnTo>
                    <a:lnTo>
                      <a:pt x="1660166" y="338325"/>
                    </a:lnTo>
                    <a:lnTo>
                      <a:pt x="1657545" y="340073"/>
                    </a:lnTo>
                    <a:lnTo>
                      <a:pt x="1654924" y="340946"/>
                    </a:lnTo>
                    <a:lnTo>
                      <a:pt x="1652300" y="343571"/>
                    </a:lnTo>
                    <a:lnTo>
                      <a:pt x="1647054" y="346192"/>
                    </a:lnTo>
                    <a:cubicBezTo>
                      <a:pt x="1639185" y="354061"/>
                      <a:pt x="1633939" y="356683"/>
                      <a:pt x="1633939" y="351437"/>
                    </a:cubicBezTo>
                    <a:cubicBezTo>
                      <a:pt x="1633939" y="351437"/>
                      <a:pt x="1633939" y="351437"/>
                      <a:pt x="1633939" y="348816"/>
                    </a:cubicBezTo>
                    <a:cubicBezTo>
                      <a:pt x="1620827" y="356683"/>
                      <a:pt x="1620827" y="356683"/>
                      <a:pt x="1618206" y="356683"/>
                    </a:cubicBezTo>
                    <a:cubicBezTo>
                      <a:pt x="1623451" y="354061"/>
                      <a:pt x="1628697" y="351437"/>
                      <a:pt x="1631318" y="348816"/>
                    </a:cubicBezTo>
                    <a:cubicBezTo>
                      <a:pt x="1631318" y="348816"/>
                      <a:pt x="1628697" y="348816"/>
                      <a:pt x="1628697" y="348816"/>
                    </a:cubicBezTo>
                    <a:lnTo>
                      <a:pt x="1633939" y="346192"/>
                    </a:lnTo>
                    <a:lnTo>
                      <a:pt x="1636564" y="343571"/>
                    </a:lnTo>
                    <a:cubicBezTo>
                      <a:pt x="1633939" y="343571"/>
                      <a:pt x="1631318" y="346192"/>
                      <a:pt x="1631318" y="346192"/>
                    </a:cubicBezTo>
                    <a:cubicBezTo>
                      <a:pt x="1633939" y="343571"/>
                      <a:pt x="1639185" y="340946"/>
                      <a:pt x="1641809" y="338325"/>
                    </a:cubicBezTo>
                    <a:lnTo>
                      <a:pt x="1636564" y="340946"/>
                    </a:lnTo>
                    <a:cubicBezTo>
                      <a:pt x="1636564" y="338325"/>
                      <a:pt x="1639185" y="338325"/>
                      <a:pt x="1641809" y="335701"/>
                    </a:cubicBezTo>
                    <a:cubicBezTo>
                      <a:pt x="1641809" y="335701"/>
                      <a:pt x="1639185" y="335701"/>
                      <a:pt x="1639185" y="335701"/>
                    </a:cubicBezTo>
                    <a:cubicBezTo>
                      <a:pt x="1639185" y="333079"/>
                      <a:pt x="1641809" y="333079"/>
                      <a:pt x="1654924" y="322588"/>
                    </a:cubicBezTo>
                    <a:lnTo>
                      <a:pt x="1639185" y="333079"/>
                    </a:lnTo>
                    <a:cubicBezTo>
                      <a:pt x="1644433" y="330455"/>
                      <a:pt x="1647054" y="327834"/>
                      <a:pt x="1649678" y="325210"/>
                    </a:cubicBezTo>
                    <a:cubicBezTo>
                      <a:pt x="1649678" y="325210"/>
                      <a:pt x="1649678" y="322588"/>
                      <a:pt x="1649678" y="322588"/>
                    </a:cubicBezTo>
                    <a:cubicBezTo>
                      <a:pt x="1649678" y="322588"/>
                      <a:pt x="1628697" y="333079"/>
                      <a:pt x="1626073" y="340946"/>
                    </a:cubicBezTo>
                    <a:cubicBezTo>
                      <a:pt x="1623451" y="340946"/>
                      <a:pt x="1620827" y="343571"/>
                      <a:pt x="1620827" y="343571"/>
                    </a:cubicBezTo>
                    <a:lnTo>
                      <a:pt x="1618206" y="343571"/>
                    </a:lnTo>
                    <a:cubicBezTo>
                      <a:pt x="1615582" y="346192"/>
                      <a:pt x="1612958" y="346192"/>
                      <a:pt x="1612958" y="348816"/>
                    </a:cubicBezTo>
                    <a:lnTo>
                      <a:pt x="1607713" y="351437"/>
                    </a:lnTo>
                    <a:lnTo>
                      <a:pt x="1607713" y="354061"/>
                    </a:lnTo>
                    <a:cubicBezTo>
                      <a:pt x="1605091" y="356683"/>
                      <a:pt x="1602470" y="356683"/>
                      <a:pt x="1599846" y="359306"/>
                    </a:cubicBezTo>
                    <a:lnTo>
                      <a:pt x="1597224" y="361928"/>
                    </a:lnTo>
                    <a:cubicBezTo>
                      <a:pt x="1599846" y="361928"/>
                      <a:pt x="1599846" y="361928"/>
                      <a:pt x="1599846" y="361928"/>
                    </a:cubicBezTo>
                    <a:lnTo>
                      <a:pt x="1594600" y="367174"/>
                    </a:lnTo>
                    <a:lnTo>
                      <a:pt x="1589355" y="369798"/>
                    </a:lnTo>
                    <a:cubicBezTo>
                      <a:pt x="1586731" y="372419"/>
                      <a:pt x="1584110" y="372419"/>
                      <a:pt x="1581486" y="375043"/>
                    </a:cubicBezTo>
                    <a:cubicBezTo>
                      <a:pt x="1578864" y="372419"/>
                      <a:pt x="1578864" y="372419"/>
                      <a:pt x="1578864" y="372419"/>
                    </a:cubicBezTo>
                    <a:cubicBezTo>
                      <a:pt x="1586731" y="348816"/>
                      <a:pt x="1586731" y="348816"/>
                      <a:pt x="1599846" y="343571"/>
                    </a:cubicBezTo>
                    <a:cubicBezTo>
                      <a:pt x="1599846" y="343571"/>
                      <a:pt x="1597224" y="343571"/>
                      <a:pt x="1597224" y="343571"/>
                    </a:cubicBezTo>
                    <a:lnTo>
                      <a:pt x="1597224" y="340951"/>
                    </a:lnTo>
                    <a:lnTo>
                      <a:pt x="1597224" y="340946"/>
                    </a:lnTo>
                    <a:cubicBezTo>
                      <a:pt x="1599846" y="338325"/>
                      <a:pt x="1599846" y="335701"/>
                      <a:pt x="1602470" y="333079"/>
                    </a:cubicBezTo>
                    <a:cubicBezTo>
                      <a:pt x="1610337" y="325210"/>
                      <a:pt x="1620827" y="319964"/>
                      <a:pt x="1631318" y="314719"/>
                    </a:cubicBezTo>
                    <a:lnTo>
                      <a:pt x="1626073" y="314719"/>
                    </a:lnTo>
                    <a:lnTo>
                      <a:pt x="1639185" y="312097"/>
                    </a:lnTo>
                    <a:lnTo>
                      <a:pt x="1636564" y="312097"/>
                    </a:lnTo>
                    <a:lnTo>
                      <a:pt x="1644433" y="306852"/>
                    </a:lnTo>
                    <a:lnTo>
                      <a:pt x="1639185" y="309474"/>
                    </a:lnTo>
                    <a:lnTo>
                      <a:pt x="1647054" y="304228"/>
                    </a:lnTo>
                    <a:lnTo>
                      <a:pt x="1657545" y="296361"/>
                    </a:lnTo>
                    <a:lnTo>
                      <a:pt x="1665412" y="293737"/>
                    </a:lnTo>
                    <a:lnTo>
                      <a:pt x="1660166" y="296361"/>
                    </a:lnTo>
                    <a:lnTo>
                      <a:pt x="1662790" y="296361"/>
                    </a:lnTo>
                    <a:lnTo>
                      <a:pt x="1665412" y="293737"/>
                    </a:lnTo>
                    <a:lnTo>
                      <a:pt x="1660166" y="293737"/>
                    </a:lnTo>
                    <a:cubicBezTo>
                      <a:pt x="1660166" y="293737"/>
                      <a:pt x="1657545" y="293737"/>
                      <a:pt x="1657545" y="293737"/>
                    </a:cubicBezTo>
                    <a:cubicBezTo>
                      <a:pt x="1660166" y="291116"/>
                      <a:pt x="1662790" y="291116"/>
                      <a:pt x="1665412" y="288492"/>
                    </a:cubicBezTo>
                    <a:lnTo>
                      <a:pt x="1660166" y="288492"/>
                    </a:lnTo>
                    <a:lnTo>
                      <a:pt x="1670660" y="280625"/>
                    </a:lnTo>
                    <a:cubicBezTo>
                      <a:pt x="1662790" y="283246"/>
                      <a:pt x="1654924" y="288492"/>
                      <a:pt x="1649678" y="291116"/>
                    </a:cubicBezTo>
                    <a:cubicBezTo>
                      <a:pt x="1647054" y="291116"/>
                      <a:pt x="1647054" y="291116"/>
                      <a:pt x="1647054" y="288492"/>
                    </a:cubicBezTo>
                    <a:cubicBezTo>
                      <a:pt x="1647054" y="288492"/>
                      <a:pt x="1647054" y="285870"/>
                      <a:pt x="1647054" y="285870"/>
                    </a:cubicBezTo>
                    <a:cubicBezTo>
                      <a:pt x="1644433" y="285870"/>
                      <a:pt x="1641809" y="288492"/>
                      <a:pt x="1641809" y="288492"/>
                    </a:cubicBezTo>
                    <a:lnTo>
                      <a:pt x="1639185" y="288492"/>
                    </a:lnTo>
                    <a:lnTo>
                      <a:pt x="1636564" y="288492"/>
                    </a:lnTo>
                    <a:lnTo>
                      <a:pt x="1631318" y="288492"/>
                    </a:lnTo>
                    <a:lnTo>
                      <a:pt x="1628697" y="288492"/>
                    </a:lnTo>
                    <a:cubicBezTo>
                      <a:pt x="1628697" y="291116"/>
                      <a:pt x="1626073" y="291116"/>
                      <a:pt x="1626073" y="291116"/>
                    </a:cubicBezTo>
                    <a:cubicBezTo>
                      <a:pt x="1626073" y="288492"/>
                      <a:pt x="1628697" y="285870"/>
                      <a:pt x="1628697" y="285870"/>
                    </a:cubicBezTo>
                    <a:cubicBezTo>
                      <a:pt x="1641809" y="275380"/>
                      <a:pt x="1641809" y="275380"/>
                      <a:pt x="1657545" y="270133"/>
                    </a:cubicBezTo>
                    <a:lnTo>
                      <a:pt x="1665412" y="267509"/>
                    </a:lnTo>
                    <a:lnTo>
                      <a:pt x="1670660" y="267509"/>
                    </a:lnTo>
                    <a:cubicBezTo>
                      <a:pt x="1675903" y="267509"/>
                      <a:pt x="1681151" y="264888"/>
                      <a:pt x="1683772" y="264888"/>
                    </a:cubicBezTo>
                    <a:cubicBezTo>
                      <a:pt x="1681151" y="267509"/>
                      <a:pt x="1681151" y="270133"/>
                      <a:pt x="1681151" y="270133"/>
                    </a:cubicBezTo>
                    <a:lnTo>
                      <a:pt x="1679839" y="271445"/>
                    </a:lnTo>
                    <a:lnTo>
                      <a:pt x="1678527" y="270133"/>
                    </a:lnTo>
                    <a:lnTo>
                      <a:pt x="1678527" y="272755"/>
                    </a:lnTo>
                    <a:lnTo>
                      <a:pt x="1679839" y="271445"/>
                    </a:lnTo>
                    <a:lnTo>
                      <a:pt x="1681151" y="272755"/>
                    </a:lnTo>
                    <a:lnTo>
                      <a:pt x="1689017" y="270133"/>
                    </a:lnTo>
                    <a:lnTo>
                      <a:pt x="1689017" y="272755"/>
                    </a:lnTo>
                    <a:cubicBezTo>
                      <a:pt x="1702129" y="272755"/>
                      <a:pt x="1702129" y="272755"/>
                      <a:pt x="1709999" y="267509"/>
                    </a:cubicBezTo>
                    <a:cubicBezTo>
                      <a:pt x="1744095" y="243906"/>
                      <a:pt x="1759831" y="249152"/>
                      <a:pt x="1759831" y="249152"/>
                    </a:cubicBezTo>
                    <a:close/>
                    <a:moveTo>
                      <a:pt x="2478450" y="249132"/>
                    </a:moveTo>
                    <a:lnTo>
                      <a:pt x="2481071" y="249132"/>
                    </a:lnTo>
                    <a:lnTo>
                      <a:pt x="2478450" y="254377"/>
                    </a:lnTo>
                    <a:lnTo>
                      <a:pt x="2473202" y="259622"/>
                    </a:lnTo>
                    <a:lnTo>
                      <a:pt x="2470580" y="262246"/>
                    </a:lnTo>
                    <a:lnTo>
                      <a:pt x="2467956" y="262246"/>
                    </a:lnTo>
                    <a:lnTo>
                      <a:pt x="2460090" y="264868"/>
                    </a:lnTo>
                    <a:lnTo>
                      <a:pt x="2452223" y="267489"/>
                    </a:lnTo>
                    <a:lnTo>
                      <a:pt x="2439108" y="272735"/>
                    </a:lnTo>
                    <a:lnTo>
                      <a:pt x="2452223" y="262246"/>
                    </a:lnTo>
                    <a:cubicBezTo>
                      <a:pt x="2457466" y="257001"/>
                      <a:pt x="2460090" y="254377"/>
                      <a:pt x="2465335" y="254377"/>
                    </a:cubicBezTo>
                    <a:cubicBezTo>
                      <a:pt x="2467956" y="251756"/>
                      <a:pt x="2470580" y="249132"/>
                      <a:pt x="2478450" y="249132"/>
                    </a:cubicBezTo>
                    <a:close/>
                    <a:moveTo>
                      <a:pt x="2294861" y="238668"/>
                    </a:moveTo>
                    <a:lnTo>
                      <a:pt x="2292237" y="241289"/>
                    </a:lnTo>
                    <a:lnTo>
                      <a:pt x="2286992" y="246535"/>
                    </a:lnTo>
                    <a:lnTo>
                      <a:pt x="2284371" y="251781"/>
                    </a:lnTo>
                    <a:lnTo>
                      <a:pt x="2281747" y="251781"/>
                    </a:lnTo>
                    <a:lnTo>
                      <a:pt x="2279123" y="254405"/>
                    </a:lnTo>
                    <a:cubicBezTo>
                      <a:pt x="2281747" y="257026"/>
                      <a:pt x="2284371" y="257026"/>
                      <a:pt x="2284371" y="257026"/>
                    </a:cubicBezTo>
                    <a:cubicBezTo>
                      <a:pt x="2284371" y="254405"/>
                      <a:pt x="2286992" y="251781"/>
                      <a:pt x="2292237" y="246535"/>
                    </a:cubicBezTo>
                    <a:lnTo>
                      <a:pt x="2300107" y="243914"/>
                    </a:lnTo>
                    <a:lnTo>
                      <a:pt x="2300107" y="241289"/>
                    </a:lnTo>
                    <a:cubicBezTo>
                      <a:pt x="2297483" y="238668"/>
                      <a:pt x="2297483" y="238668"/>
                      <a:pt x="2297483" y="238668"/>
                    </a:cubicBezTo>
                    <a:cubicBezTo>
                      <a:pt x="2294861" y="238668"/>
                      <a:pt x="2294861" y="238668"/>
                      <a:pt x="2294861" y="238668"/>
                    </a:cubicBezTo>
                    <a:close/>
                    <a:moveTo>
                      <a:pt x="4460954" y="235904"/>
                    </a:moveTo>
                    <a:lnTo>
                      <a:pt x="4471697" y="241276"/>
                    </a:lnTo>
                    <a:cubicBezTo>
                      <a:pt x="4479566" y="243897"/>
                      <a:pt x="4487433" y="249143"/>
                      <a:pt x="4495303" y="254388"/>
                    </a:cubicBezTo>
                    <a:cubicBezTo>
                      <a:pt x="4505793" y="259634"/>
                      <a:pt x="4518906" y="267503"/>
                      <a:pt x="4529396" y="272749"/>
                    </a:cubicBezTo>
                    <a:lnTo>
                      <a:pt x="4540126" y="281331"/>
                    </a:lnTo>
                    <a:lnTo>
                      <a:pt x="4505793" y="262258"/>
                    </a:lnTo>
                    <a:lnTo>
                      <a:pt x="4487433" y="254388"/>
                    </a:lnTo>
                    <a:cubicBezTo>
                      <a:pt x="4482188" y="251767"/>
                      <a:pt x="4474321" y="246521"/>
                      <a:pt x="4469076" y="243897"/>
                    </a:cubicBezTo>
                    <a:lnTo>
                      <a:pt x="4471697" y="243897"/>
                    </a:lnTo>
                    <a:lnTo>
                      <a:pt x="4463830" y="238652"/>
                    </a:lnTo>
                    <a:lnTo>
                      <a:pt x="4461206" y="236031"/>
                    </a:lnTo>
                    <a:close/>
                    <a:moveTo>
                      <a:pt x="1691024" y="234033"/>
                    </a:moveTo>
                    <a:lnTo>
                      <a:pt x="1689018" y="236040"/>
                    </a:lnTo>
                    <a:lnTo>
                      <a:pt x="1678527" y="241285"/>
                    </a:lnTo>
                    <a:lnTo>
                      <a:pt x="1681151" y="238664"/>
                    </a:lnTo>
                    <a:close/>
                    <a:moveTo>
                      <a:pt x="2014232" y="233422"/>
                    </a:moveTo>
                    <a:cubicBezTo>
                      <a:pt x="2011610" y="236044"/>
                      <a:pt x="2006365" y="238668"/>
                      <a:pt x="2006365" y="238668"/>
                    </a:cubicBezTo>
                    <a:cubicBezTo>
                      <a:pt x="2008986" y="236044"/>
                      <a:pt x="2008986" y="236044"/>
                      <a:pt x="2011610" y="236044"/>
                    </a:cubicBezTo>
                    <a:close/>
                    <a:moveTo>
                      <a:pt x="1864739" y="233413"/>
                    </a:moveTo>
                    <a:lnTo>
                      <a:pt x="1864739" y="233415"/>
                    </a:lnTo>
                    <a:lnTo>
                      <a:pt x="1864734" y="233415"/>
                    </a:lnTo>
                    <a:close/>
                    <a:moveTo>
                      <a:pt x="1678526" y="230795"/>
                    </a:moveTo>
                    <a:cubicBezTo>
                      <a:pt x="1675902" y="233416"/>
                      <a:pt x="1675902" y="233416"/>
                      <a:pt x="1673281" y="233416"/>
                    </a:cubicBezTo>
                    <a:lnTo>
                      <a:pt x="1665411" y="238664"/>
                    </a:lnTo>
                    <a:lnTo>
                      <a:pt x="1660166" y="241285"/>
                    </a:lnTo>
                    <a:cubicBezTo>
                      <a:pt x="1657544" y="246531"/>
                      <a:pt x="1654920" y="246531"/>
                      <a:pt x="1649675" y="249153"/>
                    </a:cubicBezTo>
                    <a:cubicBezTo>
                      <a:pt x="1654920" y="246531"/>
                      <a:pt x="1660166" y="243910"/>
                      <a:pt x="1662790" y="243910"/>
                    </a:cubicBezTo>
                    <a:lnTo>
                      <a:pt x="1652299" y="249153"/>
                    </a:lnTo>
                    <a:lnTo>
                      <a:pt x="1652299" y="251777"/>
                    </a:lnTo>
                    <a:lnTo>
                      <a:pt x="1644430" y="257023"/>
                    </a:lnTo>
                    <a:lnTo>
                      <a:pt x="1639184" y="259643"/>
                    </a:lnTo>
                    <a:lnTo>
                      <a:pt x="1636563" y="262268"/>
                    </a:lnTo>
                    <a:lnTo>
                      <a:pt x="1628694" y="270137"/>
                    </a:lnTo>
                    <a:lnTo>
                      <a:pt x="1618203" y="275380"/>
                    </a:lnTo>
                    <a:cubicBezTo>
                      <a:pt x="1612957" y="278004"/>
                      <a:pt x="1610336" y="278004"/>
                      <a:pt x="1605091" y="280626"/>
                    </a:cubicBezTo>
                    <a:cubicBezTo>
                      <a:pt x="1607712" y="280626"/>
                      <a:pt x="1610336" y="280626"/>
                      <a:pt x="1612957" y="280626"/>
                    </a:cubicBezTo>
                    <a:lnTo>
                      <a:pt x="1610336" y="283250"/>
                    </a:lnTo>
                    <a:lnTo>
                      <a:pt x="1605091" y="285871"/>
                    </a:lnTo>
                    <a:lnTo>
                      <a:pt x="1599845" y="291119"/>
                    </a:lnTo>
                    <a:cubicBezTo>
                      <a:pt x="1599845" y="291119"/>
                      <a:pt x="1597221" y="291119"/>
                      <a:pt x="1597221" y="291119"/>
                    </a:cubicBezTo>
                    <a:cubicBezTo>
                      <a:pt x="1591976" y="291119"/>
                      <a:pt x="1589355" y="293740"/>
                      <a:pt x="1584109" y="293740"/>
                    </a:cubicBezTo>
                    <a:cubicBezTo>
                      <a:pt x="1584109" y="291119"/>
                      <a:pt x="1584109" y="291119"/>
                      <a:pt x="1591976" y="283250"/>
                    </a:cubicBezTo>
                    <a:lnTo>
                      <a:pt x="1599845" y="280626"/>
                    </a:lnTo>
                    <a:lnTo>
                      <a:pt x="1602264" y="275785"/>
                    </a:lnTo>
                    <a:lnTo>
                      <a:pt x="1610336" y="272759"/>
                    </a:lnTo>
                    <a:lnTo>
                      <a:pt x="1602467" y="275380"/>
                    </a:lnTo>
                    <a:lnTo>
                      <a:pt x="1602264" y="275785"/>
                    </a:lnTo>
                    <a:lnTo>
                      <a:pt x="1589355" y="280626"/>
                    </a:lnTo>
                    <a:cubicBezTo>
                      <a:pt x="1581485" y="283250"/>
                      <a:pt x="1573618" y="285871"/>
                      <a:pt x="1565749" y="288495"/>
                    </a:cubicBezTo>
                    <a:cubicBezTo>
                      <a:pt x="1563128" y="288495"/>
                      <a:pt x="1557882" y="291119"/>
                      <a:pt x="1555258" y="288495"/>
                    </a:cubicBezTo>
                    <a:cubicBezTo>
                      <a:pt x="1563128" y="280626"/>
                      <a:pt x="1573618" y="280626"/>
                      <a:pt x="1584109" y="275380"/>
                    </a:cubicBezTo>
                    <a:cubicBezTo>
                      <a:pt x="1578864" y="275380"/>
                      <a:pt x="1576240" y="275380"/>
                      <a:pt x="1570994" y="275380"/>
                    </a:cubicBezTo>
                    <a:cubicBezTo>
                      <a:pt x="1570994" y="272759"/>
                      <a:pt x="1578864" y="270137"/>
                      <a:pt x="1591976" y="267513"/>
                    </a:cubicBezTo>
                    <a:cubicBezTo>
                      <a:pt x="1594600" y="264892"/>
                      <a:pt x="1594600" y="267513"/>
                      <a:pt x="1602467" y="262268"/>
                    </a:cubicBezTo>
                    <a:cubicBezTo>
                      <a:pt x="1610336" y="259643"/>
                      <a:pt x="1618203" y="254398"/>
                      <a:pt x="1626072" y="251777"/>
                    </a:cubicBezTo>
                    <a:cubicBezTo>
                      <a:pt x="1665411" y="236041"/>
                      <a:pt x="1675902" y="230795"/>
                      <a:pt x="1678526" y="230795"/>
                    </a:cubicBezTo>
                    <a:close/>
                    <a:moveTo>
                      <a:pt x="1686392" y="230794"/>
                    </a:moveTo>
                    <a:cubicBezTo>
                      <a:pt x="1686392" y="233415"/>
                      <a:pt x="1686392" y="233415"/>
                      <a:pt x="1686392" y="233415"/>
                    </a:cubicBezTo>
                    <a:cubicBezTo>
                      <a:pt x="1678526" y="236040"/>
                      <a:pt x="1675902" y="238664"/>
                      <a:pt x="1668035" y="241285"/>
                    </a:cubicBezTo>
                    <a:cubicBezTo>
                      <a:pt x="1670656" y="238664"/>
                      <a:pt x="1683771" y="230794"/>
                      <a:pt x="1686392" y="230794"/>
                    </a:cubicBezTo>
                    <a:close/>
                    <a:moveTo>
                      <a:pt x="1694263" y="230794"/>
                    </a:moveTo>
                    <a:cubicBezTo>
                      <a:pt x="1694263" y="232105"/>
                      <a:pt x="1693608" y="232760"/>
                      <a:pt x="1691641" y="233744"/>
                    </a:cubicBezTo>
                    <a:lnTo>
                      <a:pt x="1691024" y="234033"/>
                    </a:lnTo>
                    <a:lnTo>
                      <a:pt x="1691642" y="233415"/>
                    </a:lnTo>
                    <a:cubicBezTo>
                      <a:pt x="1691642" y="230794"/>
                      <a:pt x="1691642" y="230794"/>
                      <a:pt x="1694263" y="230794"/>
                    </a:cubicBezTo>
                    <a:close/>
                    <a:moveTo>
                      <a:pt x="1869982" y="230791"/>
                    </a:moveTo>
                    <a:lnTo>
                      <a:pt x="1864739" y="233413"/>
                    </a:lnTo>
                    <a:lnTo>
                      <a:pt x="1864739" y="232539"/>
                    </a:lnTo>
                    <a:close/>
                    <a:moveTo>
                      <a:pt x="1702128" y="228168"/>
                    </a:moveTo>
                    <a:lnTo>
                      <a:pt x="1702130" y="228168"/>
                    </a:lnTo>
                    <a:lnTo>
                      <a:pt x="1704754" y="228168"/>
                    </a:lnTo>
                    <a:lnTo>
                      <a:pt x="1696884" y="230789"/>
                    </a:lnTo>
                    <a:close/>
                    <a:moveTo>
                      <a:pt x="3472451" y="225540"/>
                    </a:moveTo>
                    <a:cubicBezTo>
                      <a:pt x="3488187" y="233407"/>
                      <a:pt x="3496054" y="236031"/>
                      <a:pt x="3506545" y="233407"/>
                    </a:cubicBezTo>
                    <a:cubicBezTo>
                      <a:pt x="3506545" y="230785"/>
                      <a:pt x="3503921" y="230785"/>
                      <a:pt x="3498678" y="228161"/>
                    </a:cubicBezTo>
                    <a:cubicBezTo>
                      <a:pt x="3490808" y="228161"/>
                      <a:pt x="3482942" y="228161"/>
                      <a:pt x="3477694" y="225540"/>
                    </a:cubicBezTo>
                    <a:cubicBezTo>
                      <a:pt x="3475072" y="225540"/>
                      <a:pt x="3475072" y="225540"/>
                      <a:pt x="3472451" y="225540"/>
                    </a:cubicBezTo>
                    <a:close/>
                    <a:moveTo>
                      <a:pt x="1543021" y="224669"/>
                    </a:moveTo>
                    <a:lnTo>
                      <a:pt x="1542146" y="225543"/>
                    </a:lnTo>
                    <a:lnTo>
                      <a:pt x="1529032" y="233413"/>
                    </a:lnTo>
                    <a:close/>
                    <a:moveTo>
                      <a:pt x="1547013" y="222174"/>
                    </a:moveTo>
                    <a:lnTo>
                      <a:pt x="1543021" y="224669"/>
                    </a:lnTo>
                    <a:lnTo>
                      <a:pt x="1544768" y="222922"/>
                    </a:lnTo>
                    <a:close/>
                    <a:moveTo>
                      <a:pt x="1551557" y="221019"/>
                    </a:moveTo>
                    <a:lnTo>
                      <a:pt x="1551587" y="221086"/>
                    </a:lnTo>
                    <a:lnTo>
                      <a:pt x="1551325" y="221282"/>
                    </a:lnTo>
                    <a:lnTo>
                      <a:pt x="1551248" y="221224"/>
                    </a:lnTo>
                    <a:close/>
                    <a:moveTo>
                      <a:pt x="1550821" y="220904"/>
                    </a:moveTo>
                    <a:lnTo>
                      <a:pt x="1551248" y="221224"/>
                    </a:lnTo>
                    <a:lnTo>
                      <a:pt x="1551179" y="221270"/>
                    </a:lnTo>
                    <a:lnTo>
                      <a:pt x="1550763" y="220923"/>
                    </a:lnTo>
                    <a:close/>
                    <a:moveTo>
                      <a:pt x="1552637" y="220298"/>
                    </a:moveTo>
                    <a:lnTo>
                      <a:pt x="1551557" y="221019"/>
                    </a:lnTo>
                    <a:lnTo>
                      <a:pt x="1551412" y="220706"/>
                    </a:lnTo>
                    <a:close/>
                    <a:moveTo>
                      <a:pt x="1550013" y="220298"/>
                    </a:moveTo>
                    <a:lnTo>
                      <a:pt x="1550763" y="220923"/>
                    </a:lnTo>
                    <a:lnTo>
                      <a:pt x="1547013" y="222174"/>
                    </a:lnTo>
                    <a:close/>
                    <a:moveTo>
                      <a:pt x="1551099" y="220027"/>
                    </a:moveTo>
                    <a:lnTo>
                      <a:pt x="1551412" y="220706"/>
                    </a:lnTo>
                    <a:lnTo>
                      <a:pt x="1550821" y="220904"/>
                    </a:lnTo>
                    <a:lnTo>
                      <a:pt x="1550013" y="220298"/>
                    </a:lnTo>
                    <a:close/>
                    <a:moveTo>
                      <a:pt x="1550013" y="217677"/>
                    </a:moveTo>
                    <a:cubicBezTo>
                      <a:pt x="1552637" y="217677"/>
                      <a:pt x="1552637" y="217677"/>
                      <a:pt x="1552637" y="217677"/>
                    </a:cubicBezTo>
                    <a:cubicBezTo>
                      <a:pt x="1555259" y="217677"/>
                      <a:pt x="1555259" y="217677"/>
                      <a:pt x="1555259" y="217677"/>
                    </a:cubicBezTo>
                    <a:lnTo>
                      <a:pt x="1555259" y="218800"/>
                    </a:lnTo>
                    <a:lnTo>
                      <a:pt x="1555259" y="218945"/>
                    </a:lnTo>
                    <a:lnTo>
                      <a:pt x="1555099" y="219027"/>
                    </a:lnTo>
                    <a:lnTo>
                      <a:pt x="1554676" y="219133"/>
                    </a:lnTo>
                    <a:lnTo>
                      <a:pt x="1551099" y="220027"/>
                    </a:lnTo>
                    <a:close/>
                    <a:moveTo>
                      <a:pt x="3219358" y="215066"/>
                    </a:moveTo>
                    <a:lnTo>
                      <a:pt x="3223293" y="215066"/>
                    </a:lnTo>
                    <a:lnTo>
                      <a:pt x="3221045" y="216191"/>
                    </a:lnTo>
                    <a:close/>
                    <a:moveTo>
                      <a:pt x="1568370" y="215056"/>
                    </a:moveTo>
                    <a:lnTo>
                      <a:pt x="1565749" y="217677"/>
                    </a:lnTo>
                    <a:cubicBezTo>
                      <a:pt x="1563128" y="217677"/>
                      <a:pt x="1563128" y="217677"/>
                      <a:pt x="1563128" y="217677"/>
                    </a:cubicBezTo>
                    <a:close/>
                    <a:moveTo>
                      <a:pt x="3218048" y="214192"/>
                    </a:moveTo>
                    <a:lnTo>
                      <a:pt x="3219358" y="215066"/>
                    </a:lnTo>
                    <a:lnTo>
                      <a:pt x="3218048" y="215066"/>
                    </a:lnTo>
                    <a:close/>
                    <a:moveTo>
                      <a:pt x="3218048" y="213756"/>
                    </a:moveTo>
                    <a:lnTo>
                      <a:pt x="3218048" y="214192"/>
                    </a:lnTo>
                    <a:lnTo>
                      <a:pt x="3217674" y="213943"/>
                    </a:lnTo>
                    <a:close/>
                    <a:moveTo>
                      <a:pt x="3218048" y="212444"/>
                    </a:moveTo>
                    <a:lnTo>
                      <a:pt x="3220672" y="212444"/>
                    </a:lnTo>
                    <a:lnTo>
                      <a:pt x="3218048" y="213756"/>
                    </a:lnTo>
                    <a:close/>
                    <a:moveTo>
                      <a:pt x="1728357" y="212432"/>
                    </a:moveTo>
                    <a:cubicBezTo>
                      <a:pt x="1725735" y="212432"/>
                      <a:pt x="1725735" y="212432"/>
                      <a:pt x="1723111" y="215053"/>
                    </a:cubicBezTo>
                    <a:lnTo>
                      <a:pt x="1723111" y="216366"/>
                    </a:lnTo>
                    <a:lnTo>
                      <a:pt x="1720490" y="217677"/>
                    </a:lnTo>
                    <a:lnTo>
                      <a:pt x="1717866" y="220298"/>
                    </a:lnTo>
                    <a:lnTo>
                      <a:pt x="1723111" y="217677"/>
                    </a:lnTo>
                    <a:lnTo>
                      <a:pt x="1723111" y="216366"/>
                    </a:lnTo>
                    <a:lnTo>
                      <a:pt x="1725735" y="215053"/>
                    </a:lnTo>
                    <a:lnTo>
                      <a:pt x="1730981" y="212432"/>
                    </a:lnTo>
                    <a:cubicBezTo>
                      <a:pt x="1728357" y="212432"/>
                      <a:pt x="1728357" y="212432"/>
                      <a:pt x="1728357" y="212432"/>
                    </a:cubicBezTo>
                    <a:close/>
                    <a:moveTo>
                      <a:pt x="2029968" y="209816"/>
                    </a:moveTo>
                    <a:cubicBezTo>
                      <a:pt x="2027344" y="212440"/>
                      <a:pt x="2027344" y="212440"/>
                      <a:pt x="2024722" y="215061"/>
                    </a:cubicBezTo>
                    <a:cubicBezTo>
                      <a:pt x="2024722" y="215061"/>
                      <a:pt x="2024722" y="212440"/>
                      <a:pt x="2027344" y="212440"/>
                    </a:cubicBezTo>
                    <a:cubicBezTo>
                      <a:pt x="2027344" y="212440"/>
                      <a:pt x="2027344" y="209816"/>
                      <a:pt x="2029968" y="209816"/>
                    </a:cubicBezTo>
                    <a:close/>
                    <a:moveTo>
                      <a:pt x="1820152" y="209814"/>
                    </a:moveTo>
                    <a:cubicBezTo>
                      <a:pt x="1822776" y="209814"/>
                      <a:pt x="1822776" y="209814"/>
                      <a:pt x="1820152" y="212437"/>
                    </a:cubicBezTo>
                    <a:cubicBezTo>
                      <a:pt x="1814907" y="215058"/>
                      <a:pt x="1809661" y="217682"/>
                      <a:pt x="1807040" y="217682"/>
                    </a:cubicBezTo>
                    <a:lnTo>
                      <a:pt x="1791304" y="225549"/>
                    </a:lnTo>
                    <a:cubicBezTo>
                      <a:pt x="1770322" y="233419"/>
                      <a:pt x="1767698" y="228173"/>
                      <a:pt x="1767698" y="228173"/>
                    </a:cubicBezTo>
                    <a:cubicBezTo>
                      <a:pt x="1767698" y="225549"/>
                      <a:pt x="1809661" y="204568"/>
                      <a:pt x="1820152" y="209814"/>
                    </a:cubicBezTo>
                    <a:close/>
                    <a:moveTo>
                      <a:pt x="4417933" y="207837"/>
                    </a:moveTo>
                    <a:lnTo>
                      <a:pt x="4421867" y="209804"/>
                    </a:lnTo>
                    <a:lnTo>
                      <a:pt x="4421870" y="209804"/>
                    </a:lnTo>
                    <a:lnTo>
                      <a:pt x="4427113" y="212425"/>
                    </a:lnTo>
                    <a:lnTo>
                      <a:pt x="4431835" y="214000"/>
                    </a:lnTo>
                    <a:lnTo>
                      <a:pt x="4442849" y="220292"/>
                    </a:lnTo>
                    <a:cubicBezTo>
                      <a:pt x="4437603" y="220292"/>
                      <a:pt x="4432358" y="217671"/>
                      <a:pt x="4429734" y="215049"/>
                    </a:cubicBezTo>
                    <a:cubicBezTo>
                      <a:pt x="4432358" y="215049"/>
                      <a:pt x="4437603" y="217671"/>
                      <a:pt x="4440225" y="220292"/>
                    </a:cubicBezTo>
                    <a:lnTo>
                      <a:pt x="4442849" y="222916"/>
                    </a:lnTo>
                    <a:cubicBezTo>
                      <a:pt x="4450715" y="225540"/>
                      <a:pt x="4458585" y="230785"/>
                      <a:pt x="4463830" y="233407"/>
                    </a:cubicBezTo>
                    <a:cubicBezTo>
                      <a:pt x="4458585" y="233407"/>
                      <a:pt x="4453339" y="230785"/>
                      <a:pt x="4450715" y="228161"/>
                    </a:cubicBezTo>
                    <a:lnTo>
                      <a:pt x="4442849" y="225540"/>
                    </a:lnTo>
                    <a:lnTo>
                      <a:pt x="4455961" y="233407"/>
                    </a:lnTo>
                    <a:lnTo>
                      <a:pt x="4460954" y="235904"/>
                    </a:lnTo>
                    <a:lnTo>
                      <a:pt x="4440225" y="225540"/>
                    </a:lnTo>
                    <a:cubicBezTo>
                      <a:pt x="4434979" y="222916"/>
                      <a:pt x="4429734" y="220292"/>
                      <a:pt x="4424488" y="217671"/>
                    </a:cubicBezTo>
                    <a:lnTo>
                      <a:pt x="4421867" y="215049"/>
                    </a:lnTo>
                    <a:lnTo>
                      <a:pt x="4416622" y="209804"/>
                    </a:lnTo>
                    <a:lnTo>
                      <a:pt x="4421867" y="212425"/>
                    </a:lnTo>
                    <a:lnTo>
                      <a:pt x="4417671" y="208230"/>
                    </a:lnTo>
                    <a:close/>
                    <a:moveTo>
                      <a:pt x="4416622" y="207180"/>
                    </a:moveTo>
                    <a:lnTo>
                      <a:pt x="4417934" y="207836"/>
                    </a:lnTo>
                    <a:lnTo>
                      <a:pt x="4417933" y="207837"/>
                    </a:lnTo>
                    <a:lnTo>
                      <a:pt x="4416624" y="207182"/>
                    </a:lnTo>
                    <a:close/>
                    <a:moveTo>
                      <a:pt x="1841134" y="204570"/>
                    </a:moveTo>
                    <a:lnTo>
                      <a:pt x="1838510" y="207191"/>
                    </a:lnTo>
                    <a:lnTo>
                      <a:pt x="1835888" y="207191"/>
                    </a:lnTo>
                    <a:close/>
                    <a:moveTo>
                      <a:pt x="3448847" y="201952"/>
                    </a:moveTo>
                    <a:cubicBezTo>
                      <a:pt x="3454093" y="201952"/>
                      <a:pt x="3456717" y="204575"/>
                      <a:pt x="3459338" y="204575"/>
                    </a:cubicBezTo>
                    <a:cubicBezTo>
                      <a:pt x="3459338" y="209821"/>
                      <a:pt x="3456717" y="215067"/>
                      <a:pt x="3448847" y="209821"/>
                    </a:cubicBezTo>
                    <a:cubicBezTo>
                      <a:pt x="3448847" y="201952"/>
                      <a:pt x="3448847" y="201952"/>
                      <a:pt x="3448847" y="201952"/>
                    </a:cubicBezTo>
                    <a:close/>
                    <a:moveTo>
                      <a:pt x="1809664" y="201947"/>
                    </a:moveTo>
                    <a:lnTo>
                      <a:pt x="1804416" y="204570"/>
                    </a:lnTo>
                    <a:lnTo>
                      <a:pt x="1801794" y="204570"/>
                    </a:lnTo>
                    <a:close/>
                    <a:moveTo>
                      <a:pt x="1835889" y="201946"/>
                    </a:moveTo>
                    <a:lnTo>
                      <a:pt x="1841134" y="201946"/>
                    </a:lnTo>
                    <a:cubicBezTo>
                      <a:pt x="1838513" y="204570"/>
                      <a:pt x="1835889" y="204570"/>
                      <a:pt x="1835889" y="204570"/>
                    </a:cubicBezTo>
                    <a:cubicBezTo>
                      <a:pt x="1833267" y="207191"/>
                      <a:pt x="1825398" y="209816"/>
                      <a:pt x="1825398" y="209816"/>
                    </a:cubicBezTo>
                    <a:cubicBezTo>
                      <a:pt x="1822776" y="207191"/>
                      <a:pt x="1830643" y="207191"/>
                      <a:pt x="1835889" y="201946"/>
                    </a:cubicBezTo>
                    <a:close/>
                    <a:moveTo>
                      <a:pt x="4421867" y="201935"/>
                    </a:moveTo>
                    <a:cubicBezTo>
                      <a:pt x="4424488" y="204559"/>
                      <a:pt x="4424488" y="204559"/>
                      <a:pt x="4461206" y="222916"/>
                    </a:cubicBezTo>
                    <a:lnTo>
                      <a:pt x="4466452" y="228161"/>
                    </a:lnTo>
                    <a:lnTo>
                      <a:pt x="4458585" y="225540"/>
                    </a:lnTo>
                    <a:lnTo>
                      <a:pt x="4450715" y="222916"/>
                    </a:lnTo>
                    <a:lnTo>
                      <a:pt x="4434979" y="215049"/>
                    </a:lnTo>
                    <a:lnTo>
                      <a:pt x="4431835" y="214000"/>
                    </a:lnTo>
                    <a:lnTo>
                      <a:pt x="4424488" y="209804"/>
                    </a:lnTo>
                    <a:lnTo>
                      <a:pt x="4421870" y="209804"/>
                    </a:lnTo>
                    <a:lnTo>
                      <a:pt x="4417934" y="207836"/>
                    </a:lnTo>
                    <a:close/>
                    <a:moveTo>
                      <a:pt x="3410938" y="200999"/>
                    </a:moveTo>
                    <a:lnTo>
                      <a:pt x="3414751" y="201953"/>
                    </a:lnTo>
                    <a:cubicBezTo>
                      <a:pt x="3414751" y="201953"/>
                      <a:pt x="3414751" y="201953"/>
                      <a:pt x="3412130" y="201953"/>
                    </a:cubicBezTo>
                    <a:close/>
                    <a:moveTo>
                      <a:pt x="2066685" y="199326"/>
                    </a:moveTo>
                    <a:lnTo>
                      <a:pt x="2061440" y="201949"/>
                    </a:lnTo>
                    <a:cubicBezTo>
                      <a:pt x="2061440" y="201949"/>
                      <a:pt x="2061440" y="201949"/>
                      <a:pt x="2064064" y="204572"/>
                    </a:cubicBezTo>
                    <a:close/>
                    <a:moveTo>
                      <a:pt x="1919815" y="199321"/>
                    </a:moveTo>
                    <a:cubicBezTo>
                      <a:pt x="1917191" y="199321"/>
                      <a:pt x="1911945" y="199321"/>
                      <a:pt x="1911945" y="201942"/>
                    </a:cubicBezTo>
                    <a:cubicBezTo>
                      <a:pt x="1911945" y="201942"/>
                      <a:pt x="1911945" y="201942"/>
                      <a:pt x="1919815" y="199321"/>
                    </a:cubicBezTo>
                    <a:close/>
                    <a:moveTo>
                      <a:pt x="3404260" y="196707"/>
                    </a:moveTo>
                    <a:cubicBezTo>
                      <a:pt x="3406884" y="196707"/>
                      <a:pt x="3409506" y="196707"/>
                      <a:pt x="3409506" y="196707"/>
                    </a:cubicBezTo>
                    <a:cubicBezTo>
                      <a:pt x="3408195" y="198018"/>
                      <a:pt x="3408195" y="198674"/>
                      <a:pt x="3408851" y="199329"/>
                    </a:cubicBezTo>
                    <a:lnTo>
                      <a:pt x="3410938" y="200999"/>
                    </a:lnTo>
                    <a:lnTo>
                      <a:pt x="3404260" y="199329"/>
                    </a:lnTo>
                    <a:cubicBezTo>
                      <a:pt x="3401639" y="196707"/>
                      <a:pt x="3401639" y="196707"/>
                      <a:pt x="3404260" y="196707"/>
                    </a:cubicBezTo>
                    <a:close/>
                    <a:moveTo>
                      <a:pt x="3357052" y="191461"/>
                    </a:moveTo>
                    <a:cubicBezTo>
                      <a:pt x="3362297" y="191461"/>
                      <a:pt x="3364921" y="191461"/>
                      <a:pt x="3364921" y="194083"/>
                    </a:cubicBezTo>
                    <a:lnTo>
                      <a:pt x="3367543" y="196707"/>
                    </a:lnTo>
                    <a:cubicBezTo>
                      <a:pt x="3370164" y="196707"/>
                      <a:pt x="3370164" y="196707"/>
                      <a:pt x="3372788" y="196707"/>
                    </a:cubicBezTo>
                    <a:cubicBezTo>
                      <a:pt x="3367543" y="199329"/>
                      <a:pt x="3364921" y="199329"/>
                      <a:pt x="3359673" y="199329"/>
                    </a:cubicBezTo>
                    <a:lnTo>
                      <a:pt x="3359673" y="201952"/>
                    </a:lnTo>
                    <a:cubicBezTo>
                      <a:pt x="3357052" y="199329"/>
                      <a:pt x="3354428" y="196707"/>
                      <a:pt x="3351806" y="194083"/>
                    </a:cubicBezTo>
                    <a:cubicBezTo>
                      <a:pt x="3354428" y="191461"/>
                      <a:pt x="3354428" y="191461"/>
                      <a:pt x="3357052" y="191461"/>
                    </a:cubicBezTo>
                    <a:close/>
                    <a:moveTo>
                      <a:pt x="3451469" y="191460"/>
                    </a:moveTo>
                    <a:cubicBezTo>
                      <a:pt x="3454090" y="191460"/>
                      <a:pt x="3454090" y="191460"/>
                      <a:pt x="3464581" y="199327"/>
                    </a:cubicBezTo>
                    <a:cubicBezTo>
                      <a:pt x="3446224" y="199327"/>
                      <a:pt x="3451469" y="194082"/>
                      <a:pt x="3451469" y="191460"/>
                    </a:cubicBezTo>
                    <a:close/>
                    <a:moveTo>
                      <a:pt x="2798419" y="188808"/>
                    </a:moveTo>
                    <a:lnTo>
                      <a:pt x="2808910" y="188808"/>
                    </a:lnTo>
                    <a:lnTo>
                      <a:pt x="2814156" y="188808"/>
                    </a:lnTo>
                    <a:lnTo>
                      <a:pt x="2819401" y="188808"/>
                    </a:lnTo>
                    <a:lnTo>
                      <a:pt x="2814156" y="196677"/>
                    </a:lnTo>
                    <a:lnTo>
                      <a:pt x="2808910" y="204544"/>
                    </a:lnTo>
                    <a:lnTo>
                      <a:pt x="2806289" y="201922"/>
                    </a:lnTo>
                    <a:close/>
                    <a:moveTo>
                      <a:pt x="1864739" y="186210"/>
                    </a:moveTo>
                    <a:cubicBezTo>
                      <a:pt x="1856870" y="191456"/>
                      <a:pt x="1851624" y="191456"/>
                      <a:pt x="1851624" y="191456"/>
                    </a:cubicBezTo>
                    <a:cubicBezTo>
                      <a:pt x="1851624" y="188831"/>
                      <a:pt x="1864739" y="183585"/>
                      <a:pt x="1864739" y="186210"/>
                    </a:cubicBezTo>
                    <a:close/>
                    <a:moveTo>
                      <a:pt x="1707375" y="186205"/>
                    </a:moveTo>
                    <a:lnTo>
                      <a:pt x="1702130" y="188826"/>
                    </a:lnTo>
                    <a:lnTo>
                      <a:pt x="1696884" y="191451"/>
                    </a:lnTo>
                    <a:cubicBezTo>
                      <a:pt x="1702130" y="188826"/>
                      <a:pt x="1704754" y="188826"/>
                      <a:pt x="1707375" y="186205"/>
                    </a:cubicBezTo>
                    <a:close/>
                    <a:moveTo>
                      <a:pt x="3406882" y="183595"/>
                    </a:moveTo>
                    <a:cubicBezTo>
                      <a:pt x="3409506" y="183595"/>
                      <a:pt x="3409506" y="183595"/>
                      <a:pt x="3409506" y="183595"/>
                    </a:cubicBezTo>
                    <a:cubicBezTo>
                      <a:pt x="3412128" y="183595"/>
                      <a:pt x="3414752" y="183595"/>
                      <a:pt x="3417373" y="186216"/>
                    </a:cubicBezTo>
                    <a:cubicBezTo>
                      <a:pt x="3414752" y="186216"/>
                      <a:pt x="3409506" y="186216"/>
                      <a:pt x="3406882" y="183595"/>
                    </a:cubicBezTo>
                    <a:close/>
                    <a:moveTo>
                      <a:pt x="1852772" y="183343"/>
                    </a:moveTo>
                    <a:cubicBezTo>
                      <a:pt x="1855231" y="182933"/>
                      <a:pt x="1856870" y="182933"/>
                      <a:pt x="1856870" y="183589"/>
                    </a:cubicBezTo>
                    <a:cubicBezTo>
                      <a:pt x="1851624" y="186211"/>
                      <a:pt x="1830642" y="194079"/>
                      <a:pt x="1830642" y="191455"/>
                    </a:cubicBezTo>
                    <a:cubicBezTo>
                      <a:pt x="1830642" y="189490"/>
                      <a:pt x="1845395" y="184572"/>
                      <a:pt x="1852772" y="183343"/>
                    </a:cubicBezTo>
                    <a:close/>
                    <a:moveTo>
                      <a:pt x="2067210" y="182541"/>
                    </a:moveTo>
                    <a:lnTo>
                      <a:pt x="2067209" y="182542"/>
                    </a:lnTo>
                    <a:lnTo>
                      <a:pt x="2064064" y="183590"/>
                    </a:lnTo>
                    <a:close/>
                    <a:moveTo>
                      <a:pt x="2069307" y="180968"/>
                    </a:moveTo>
                    <a:lnTo>
                      <a:pt x="2071927" y="180968"/>
                    </a:lnTo>
                    <a:lnTo>
                      <a:pt x="2067210" y="182541"/>
                    </a:lnTo>
                    <a:close/>
                    <a:moveTo>
                      <a:pt x="2370918" y="178344"/>
                    </a:moveTo>
                    <a:cubicBezTo>
                      <a:pt x="2365673" y="186214"/>
                      <a:pt x="2365673" y="186214"/>
                      <a:pt x="2360427" y="188835"/>
                    </a:cubicBezTo>
                    <a:cubicBezTo>
                      <a:pt x="2357803" y="188835"/>
                      <a:pt x="2357803" y="188835"/>
                      <a:pt x="2355182" y="188835"/>
                    </a:cubicBezTo>
                    <a:cubicBezTo>
                      <a:pt x="2357803" y="188835"/>
                      <a:pt x="2360427" y="191459"/>
                      <a:pt x="2363052" y="191459"/>
                    </a:cubicBezTo>
                    <a:cubicBezTo>
                      <a:pt x="2365673" y="186214"/>
                      <a:pt x="2368294" y="180968"/>
                      <a:pt x="2370918" y="178344"/>
                    </a:cubicBezTo>
                    <a:close/>
                    <a:moveTo>
                      <a:pt x="1867361" y="173095"/>
                    </a:moveTo>
                    <a:lnTo>
                      <a:pt x="1869982" y="173095"/>
                    </a:lnTo>
                    <a:cubicBezTo>
                      <a:pt x="1869982" y="175716"/>
                      <a:pt x="1869982" y="175716"/>
                      <a:pt x="1869982" y="175716"/>
                    </a:cubicBezTo>
                    <a:lnTo>
                      <a:pt x="1872606" y="175716"/>
                    </a:lnTo>
                    <a:cubicBezTo>
                      <a:pt x="1867361" y="178340"/>
                      <a:pt x="1864737" y="178340"/>
                      <a:pt x="1859491" y="178340"/>
                    </a:cubicBezTo>
                    <a:cubicBezTo>
                      <a:pt x="1862115" y="175716"/>
                      <a:pt x="1864737" y="173095"/>
                      <a:pt x="1867361" y="173095"/>
                    </a:cubicBezTo>
                    <a:close/>
                    <a:moveTo>
                      <a:pt x="3475727" y="158006"/>
                    </a:moveTo>
                    <a:lnTo>
                      <a:pt x="3479006" y="158661"/>
                    </a:lnTo>
                    <a:lnTo>
                      <a:pt x="3477694" y="159972"/>
                    </a:lnTo>
                    <a:close/>
                    <a:moveTo>
                      <a:pt x="3464581" y="157366"/>
                    </a:moveTo>
                    <a:lnTo>
                      <a:pt x="3467205" y="157366"/>
                    </a:lnTo>
                    <a:lnTo>
                      <a:pt x="3467205" y="159988"/>
                    </a:lnTo>
                    <a:close/>
                    <a:moveTo>
                      <a:pt x="3472451" y="157351"/>
                    </a:moveTo>
                    <a:lnTo>
                      <a:pt x="3475072" y="157351"/>
                    </a:lnTo>
                    <a:lnTo>
                      <a:pt x="3475727" y="158006"/>
                    </a:lnTo>
                    <a:close/>
                    <a:moveTo>
                      <a:pt x="1980137" y="154737"/>
                    </a:moveTo>
                    <a:lnTo>
                      <a:pt x="1982758" y="154737"/>
                    </a:lnTo>
                    <a:lnTo>
                      <a:pt x="1977513" y="157358"/>
                    </a:lnTo>
                    <a:close/>
                    <a:moveTo>
                      <a:pt x="3451469" y="152120"/>
                    </a:moveTo>
                    <a:lnTo>
                      <a:pt x="3456714" y="154742"/>
                    </a:lnTo>
                    <a:lnTo>
                      <a:pt x="3451469" y="154742"/>
                    </a:lnTo>
                    <a:close/>
                    <a:moveTo>
                      <a:pt x="1867361" y="152117"/>
                    </a:moveTo>
                    <a:cubicBezTo>
                      <a:pt x="1867361" y="152117"/>
                      <a:pt x="1864737" y="154738"/>
                      <a:pt x="1862115" y="157362"/>
                    </a:cubicBezTo>
                    <a:lnTo>
                      <a:pt x="1862115" y="154738"/>
                    </a:lnTo>
                    <a:cubicBezTo>
                      <a:pt x="1867361" y="152117"/>
                      <a:pt x="1867361" y="152117"/>
                      <a:pt x="1867361" y="152117"/>
                    </a:cubicBezTo>
                    <a:close/>
                    <a:moveTo>
                      <a:pt x="3459336" y="152105"/>
                    </a:moveTo>
                    <a:cubicBezTo>
                      <a:pt x="3461960" y="152105"/>
                      <a:pt x="3467206" y="154727"/>
                      <a:pt x="3469827" y="154727"/>
                    </a:cubicBezTo>
                    <a:lnTo>
                      <a:pt x="3467206" y="154727"/>
                    </a:lnTo>
                    <a:cubicBezTo>
                      <a:pt x="3464582" y="154727"/>
                      <a:pt x="3461960" y="152105"/>
                      <a:pt x="3459336" y="152105"/>
                    </a:cubicBezTo>
                    <a:close/>
                    <a:moveTo>
                      <a:pt x="2482382" y="149495"/>
                    </a:moveTo>
                    <a:lnTo>
                      <a:pt x="2483696" y="149495"/>
                    </a:lnTo>
                    <a:lnTo>
                      <a:pt x="2481074" y="152117"/>
                    </a:lnTo>
                    <a:lnTo>
                      <a:pt x="2481072" y="152117"/>
                    </a:lnTo>
                    <a:lnTo>
                      <a:pt x="2478450" y="152117"/>
                    </a:lnTo>
                    <a:close/>
                    <a:moveTo>
                      <a:pt x="3461434" y="149494"/>
                    </a:moveTo>
                    <a:lnTo>
                      <a:pt x="3461960" y="149494"/>
                    </a:lnTo>
                    <a:lnTo>
                      <a:pt x="3464581" y="149494"/>
                    </a:lnTo>
                    <a:cubicBezTo>
                      <a:pt x="3463271" y="150806"/>
                      <a:pt x="3462615" y="150806"/>
                      <a:pt x="3461959" y="150150"/>
                    </a:cubicBezTo>
                    <a:close/>
                    <a:moveTo>
                      <a:pt x="3459336" y="146872"/>
                    </a:moveTo>
                    <a:lnTo>
                      <a:pt x="3461434" y="149494"/>
                    </a:lnTo>
                    <a:lnTo>
                      <a:pt x="3456714" y="149494"/>
                    </a:lnTo>
                    <a:close/>
                    <a:moveTo>
                      <a:pt x="3409506" y="144252"/>
                    </a:moveTo>
                    <a:lnTo>
                      <a:pt x="3409506" y="146873"/>
                    </a:lnTo>
                    <a:lnTo>
                      <a:pt x="3412127" y="149498"/>
                    </a:lnTo>
                    <a:lnTo>
                      <a:pt x="3406882" y="146873"/>
                    </a:lnTo>
                    <a:close/>
                    <a:moveTo>
                      <a:pt x="2491562" y="141626"/>
                    </a:moveTo>
                    <a:lnTo>
                      <a:pt x="2496808" y="144250"/>
                    </a:lnTo>
                    <a:lnTo>
                      <a:pt x="2486317" y="146871"/>
                    </a:lnTo>
                    <a:close/>
                    <a:moveTo>
                      <a:pt x="1911945" y="141619"/>
                    </a:moveTo>
                    <a:lnTo>
                      <a:pt x="1906702" y="144243"/>
                    </a:lnTo>
                    <a:cubicBezTo>
                      <a:pt x="1909324" y="141619"/>
                      <a:pt x="1911945" y="141619"/>
                      <a:pt x="1914569" y="141619"/>
                    </a:cubicBezTo>
                    <a:close/>
                    <a:moveTo>
                      <a:pt x="1712620" y="138996"/>
                    </a:moveTo>
                    <a:cubicBezTo>
                      <a:pt x="1707375" y="141618"/>
                      <a:pt x="1704754" y="141618"/>
                      <a:pt x="1699508" y="144242"/>
                    </a:cubicBezTo>
                    <a:cubicBezTo>
                      <a:pt x="1702130" y="144242"/>
                      <a:pt x="1702130" y="141618"/>
                      <a:pt x="1704754" y="141618"/>
                    </a:cubicBezTo>
                    <a:close/>
                    <a:moveTo>
                      <a:pt x="1914989" y="138053"/>
                    </a:moveTo>
                    <a:lnTo>
                      <a:pt x="1916113" y="138535"/>
                    </a:lnTo>
                    <a:lnTo>
                      <a:pt x="1914569" y="138998"/>
                    </a:lnTo>
                    <a:lnTo>
                      <a:pt x="1914878" y="138072"/>
                    </a:lnTo>
                    <a:close/>
                    <a:moveTo>
                      <a:pt x="3395082" y="135399"/>
                    </a:moveTo>
                    <a:cubicBezTo>
                      <a:pt x="3396393" y="135726"/>
                      <a:pt x="3397705" y="136381"/>
                      <a:pt x="3399015" y="136381"/>
                    </a:cubicBezTo>
                    <a:cubicBezTo>
                      <a:pt x="3399015" y="136381"/>
                      <a:pt x="3396394" y="136381"/>
                      <a:pt x="3396394" y="136381"/>
                    </a:cubicBezTo>
                    <a:lnTo>
                      <a:pt x="3391148" y="136381"/>
                    </a:lnTo>
                    <a:cubicBezTo>
                      <a:pt x="3392459" y="135070"/>
                      <a:pt x="3393770" y="135070"/>
                      <a:pt x="3395082" y="135399"/>
                    </a:cubicBezTo>
                    <a:close/>
                    <a:moveTo>
                      <a:pt x="2486317" y="133759"/>
                    </a:moveTo>
                    <a:cubicBezTo>
                      <a:pt x="2481072" y="136381"/>
                      <a:pt x="2475826" y="139005"/>
                      <a:pt x="2470581" y="139005"/>
                    </a:cubicBezTo>
                    <a:cubicBezTo>
                      <a:pt x="2473202" y="139005"/>
                      <a:pt x="2473202" y="139005"/>
                      <a:pt x="2475826" y="139005"/>
                    </a:cubicBezTo>
                    <a:close/>
                    <a:moveTo>
                      <a:pt x="1835887" y="130475"/>
                    </a:moveTo>
                    <a:cubicBezTo>
                      <a:pt x="1837854" y="130475"/>
                      <a:pt x="1838509" y="131130"/>
                      <a:pt x="1838509" y="131130"/>
                    </a:cubicBezTo>
                    <a:cubicBezTo>
                      <a:pt x="1835888" y="131130"/>
                      <a:pt x="1835888" y="133754"/>
                      <a:pt x="1835888" y="133754"/>
                    </a:cubicBezTo>
                    <a:cubicBezTo>
                      <a:pt x="1833264" y="133754"/>
                      <a:pt x="1830643" y="136376"/>
                      <a:pt x="1828019" y="136376"/>
                    </a:cubicBezTo>
                    <a:lnTo>
                      <a:pt x="1822773" y="138999"/>
                    </a:lnTo>
                    <a:lnTo>
                      <a:pt x="1817535" y="141619"/>
                    </a:lnTo>
                    <a:lnTo>
                      <a:pt x="1828019" y="138998"/>
                    </a:lnTo>
                    <a:cubicBezTo>
                      <a:pt x="1828019" y="141620"/>
                      <a:pt x="1828019" y="141620"/>
                      <a:pt x="1825398" y="141620"/>
                    </a:cubicBezTo>
                    <a:lnTo>
                      <a:pt x="1817531" y="141620"/>
                    </a:lnTo>
                    <a:lnTo>
                      <a:pt x="1817530" y="141620"/>
                    </a:lnTo>
                    <a:lnTo>
                      <a:pt x="1807037" y="146866"/>
                    </a:lnTo>
                    <a:cubicBezTo>
                      <a:pt x="1809661" y="146866"/>
                      <a:pt x="1812282" y="146866"/>
                      <a:pt x="1812282" y="146866"/>
                    </a:cubicBezTo>
                    <a:lnTo>
                      <a:pt x="1799170" y="152112"/>
                    </a:lnTo>
                    <a:lnTo>
                      <a:pt x="1799170" y="154735"/>
                    </a:lnTo>
                    <a:cubicBezTo>
                      <a:pt x="1799170" y="154735"/>
                      <a:pt x="1796546" y="154735"/>
                      <a:pt x="1796546" y="154735"/>
                    </a:cubicBezTo>
                    <a:cubicBezTo>
                      <a:pt x="1796546" y="154735"/>
                      <a:pt x="1788680" y="157357"/>
                      <a:pt x="1780810" y="157357"/>
                    </a:cubicBezTo>
                    <a:cubicBezTo>
                      <a:pt x="1780810" y="154735"/>
                      <a:pt x="1780810" y="152112"/>
                      <a:pt x="1783434" y="152112"/>
                    </a:cubicBezTo>
                    <a:cubicBezTo>
                      <a:pt x="1783434" y="152112"/>
                      <a:pt x="1791301" y="146866"/>
                      <a:pt x="1796546" y="144245"/>
                    </a:cubicBezTo>
                    <a:cubicBezTo>
                      <a:pt x="1796546" y="144245"/>
                      <a:pt x="1796546" y="141621"/>
                      <a:pt x="1796546" y="141621"/>
                    </a:cubicBezTo>
                    <a:lnTo>
                      <a:pt x="1796548" y="141620"/>
                    </a:lnTo>
                    <a:lnTo>
                      <a:pt x="1788679" y="141620"/>
                    </a:lnTo>
                    <a:cubicBezTo>
                      <a:pt x="1791301" y="138999"/>
                      <a:pt x="1796549" y="138999"/>
                      <a:pt x="1799170" y="138999"/>
                    </a:cubicBezTo>
                    <a:lnTo>
                      <a:pt x="1796550" y="141619"/>
                    </a:lnTo>
                    <a:lnTo>
                      <a:pt x="1807037" y="136376"/>
                    </a:lnTo>
                    <a:cubicBezTo>
                      <a:pt x="1807037" y="136376"/>
                      <a:pt x="1809661" y="136376"/>
                      <a:pt x="1809661" y="136376"/>
                    </a:cubicBezTo>
                    <a:cubicBezTo>
                      <a:pt x="1812282" y="136376"/>
                      <a:pt x="1814906" y="136376"/>
                      <a:pt x="1817528" y="136376"/>
                    </a:cubicBezTo>
                    <a:cubicBezTo>
                      <a:pt x="1820152" y="136376"/>
                      <a:pt x="1822773" y="133754"/>
                      <a:pt x="1825397" y="133754"/>
                    </a:cubicBezTo>
                    <a:cubicBezTo>
                      <a:pt x="1830643" y="131132"/>
                      <a:pt x="1833921" y="130476"/>
                      <a:pt x="1835887" y="130475"/>
                    </a:cubicBezTo>
                    <a:close/>
                    <a:moveTo>
                      <a:pt x="3244275" y="128518"/>
                    </a:moveTo>
                    <a:cubicBezTo>
                      <a:pt x="3249520" y="128518"/>
                      <a:pt x="3254765" y="131138"/>
                      <a:pt x="3262632" y="136384"/>
                    </a:cubicBezTo>
                    <a:cubicBezTo>
                      <a:pt x="3262632" y="136384"/>
                      <a:pt x="3262632" y="139008"/>
                      <a:pt x="3262632" y="139008"/>
                    </a:cubicBezTo>
                    <a:cubicBezTo>
                      <a:pt x="3260011" y="144254"/>
                      <a:pt x="3254765" y="146875"/>
                      <a:pt x="3236405" y="154744"/>
                    </a:cubicBezTo>
                    <a:lnTo>
                      <a:pt x="3231163" y="157366"/>
                    </a:lnTo>
                    <a:cubicBezTo>
                      <a:pt x="3225917" y="157366"/>
                      <a:pt x="3225917" y="157366"/>
                      <a:pt x="3225917" y="159990"/>
                    </a:cubicBezTo>
                    <a:cubicBezTo>
                      <a:pt x="3223293" y="159990"/>
                      <a:pt x="3220672" y="159990"/>
                      <a:pt x="3220672" y="159990"/>
                    </a:cubicBezTo>
                    <a:cubicBezTo>
                      <a:pt x="3220672" y="159990"/>
                      <a:pt x="3220672" y="162612"/>
                      <a:pt x="3220672" y="165236"/>
                    </a:cubicBezTo>
                    <a:cubicBezTo>
                      <a:pt x="3218048" y="165236"/>
                      <a:pt x="3215427" y="165236"/>
                      <a:pt x="3215427" y="165236"/>
                    </a:cubicBezTo>
                    <a:lnTo>
                      <a:pt x="3212802" y="167860"/>
                    </a:lnTo>
                    <a:cubicBezTo>
                      <a:pt x="3215427" y="170481"/>
                      <a:pt x="3218048" y="167860"/>
                      <a:pt x="3220672" y="170481"/>
                    </a:cubicBezTo>
                    <a:lnTo>
                      <a:pt x="3220016" y="170481"/>
                    </a:lnTo>
                    <a:lnTo>
                      <a:pt x="3218048" y="170481"/>
                    </a:lnTo>
                    <a:lnTo>
                      <a:pt x="3215427" y="170481"/>
                    </a:lnTo>
                    <a:lnTo>
                      <a:pt x="3220672" y="173102"/>
                    </a:lnTo>
                    <a:cubicBezTo>
                      <a:pt x="3220672" y="174415"/>
                      <a:pt x="3220672" y="175070"/>
                      <a:pt x="3219688" y="175070"/>
                    </a:cubicBezTo>
                    <a:lnTo>
                      <a:pt x="3215864" y="173977"/>
                    </a:lnTo>
                    <a:lnTo>
                      <a:pt x="3215427" y="173102"/>
                    </a:lnTo>
                    <a:cubicBezTo>
                      <a:pt x="3215427" y="173102"/>
                      <a:pt x="3215427" y="173102"/>
                      <a:pt x="3212802" y="173102"/>
                    </a:cubicBezTo>
                    <a:lnTo>
                      <a:pt x="3215864" y="173977"/>
                    </a:lnTo>
                    <a:lnTo>
                      <a:pt x="3218048" y="178351"/>
                    </a:lnTo>
                    <a:cubicBezTo>
                      <a:pt x="3215427" y="175727"/>
                      <a:pt x="3212802" y="175727"/>
                      <a:pt x="3210178" y="175727"/>
                    </a:cubicBezTo>
                    <a:cubicBezTo>
                      <a:pt x="3218048" y="180972"/>
                      <a:pt x="3218048" y="180972"/>
                      <a:pt x="3220672" y="183596"/>
                    </a:cubicBezTo>
                    <a:cubicBezTo>
                      <a:pt x="3220672" y="183596"/>
                      <a:pt x="3220672" y="183596"/>
                      <a:pt x="3218048" y="183596"/>
                    </a:cubicBezTo>
                    <a:cubicBezTo>
                      <a:pt x="3218048" y="186218"/>
                      <a:pt x="3220672" y="186218"/>
                      <a:pt x="3220672" y="186218"/>
                    </a:cubicBezTo>
                    <a:cubicBezTo>
                      <a:pt x="3215427" y="188838"/>
                      <a:pt x="3212802" y="183596"/>
                      <a:pt x="3210178" y="183596"/>
                    </a:cubicBezTo>
                    <a:cubicBezTo>
                      <a:pt x="3210178" y="186218"/>
                      <a:pt x="3212802" y="186218"/>
                      <a:pt x="3212802" y="186218"/>
                    </a:cubicBezTo>
                    <a:cubicBezTo>
                      <a:pt x="3223293" y="188838"/>
                      <a:pt x="3223293" y="188838"/>
                      <a:pt x="3223293" y="191463"/>
                    </a:cubicBezTo>
                    <a:cubicBezTo>
                      <a:pt x="3223293" y="191463"/>
                      <a:pt x="3220672" y="191463"/>
                      <a:pt x="3218048" y="191463"/>
                    </a:cubicBezTo>
                    <a:lnTo>
                      <a:pt x="3210178" y="191463"/>
                    </a:lnTo>
                    <a:lnTo>
                      <a:pt x="3223293" y="196708"/>
                    </a:lnTo>
                    <a:lnTo>
                      <a:pt x="3215427" y="196708"/>
                    </a:lnTo>
                    <a:lnTo>
                      <a:pt x="3223293" y="201953"/>
                    </a:lnTo>
                    <a:lnTo>
                      <a:pt x="3220672" y="204578"/>
                    </a:lnTo>
                    <a:cubicBezTo>
                      <a:pt x="3220672" y="204578"/>
                      <a:pt x="3220672" y="204578"/>
                      <a:pt x="3220672" y="207199"/>
                    </a:cubicBezTo>
                    <a:cubicBezTo>
                      <a:pt x="3220672" y="207199"/>
                      <a:pt x="3218048" y="207199"/>
                      <a:pt x="3215427" y="207199"/>
                    </a:cubicBezTo>
                    <a:lnTo>
                      <a:pt x="3210178" y="204578"/>
                    </a:lnTo>
                    <a:cubicBezTo>
                      <a:pt x="3212802" y="204578"/>
                      <a:pt x="3212802" y="207199"/>
                      <a:pt x="3212802" y="207199"/>
                    </a:cubicBezTo>
                    <a:lnTo>
                      <a:pt x="3215427" y="207199"/>
                    </a:lnTo>
                    <a:cubicBezTo>
                      <a:pt x="3215427" y="207199"/>
                      <a:pt x="3218048" y="209823"/>
                      <a:pt x="3220672" y="209823"/>
                    </a:cubicBezTo>
                    <a:lnTo>
                      <a:pt x="3215427" y="212444"/>
                    </a:lnTo>
                    <a:lnTo>
                      <a:pt x="3217674" y="213943"/>
                    </a:lnTo>
                    <a:lnTo>
                      <a:pt x="3215427" y="215066"/>
                    </a:lnTo>
                    <a:lnTo>
                      <a:pt x="3218048" y="215066"/>
                    </a:lnTo>
                    <a:lnTo>
                      <a:pt x="3218048" y="217690"/>
                    </a:lnTo>
                    <a:lnTo>
                      <a:pt x="3218048" y="220312"/>
                    </a:lnTo>
                    <a:lnTo>
                      <a:pt x="3218048" y="222935"/>
                    </a:lnTo>
                    <a:lnTo>
                      <a:pt x="3220672" y="222935"/>
                    </a:lnTo>
                    <a:lnTo>
                      <a:pt x="3218048" y="220312"/>
                    </a:lnTo>
                    <a:cubicBezTo>
                      <a:pt x="3218048" y="220312"/>
                      <a:pt x="3220672" y="220312"/>
                      <a:pt x="3220672" y="220312"/>
                    </a:cubicBezTo>
                    <a:lnTo>
                      <a:pt x="3218048" y="217690"/>
                    </a:lnTo>
                    <a:lnTo>
                      <a:pt x="3221045" y="216191"/>
                    </a:lnTo>
                    <a:lnTo>
                      <a:pt x="3223293" y="217690"/>
                    </a:lnTo>
                    <a:cubicBezTo>
                      <a:pt x="3233784" y="230806"/>
                      <a:pt x="3254765" y="241295"/>
                      <a:pt x="3262632" y="243918"/>
                    </a:cubicBezTo>
                    <a:cubicBezTo>
                      <a:pt x="3267880" y="246540"/>
                      <a:pt x="3270502" y="246540"/>
                      <a:pt x="3275747" y="249165"/>
                    </a:cubicBezTo>
                    <a:cubicBezTo>
                      <a:pt x="3275747" y="249165"/>
                      <a:pt x="3278371" y="249165"/>
                      <a:pt x="3278371" y="251788"/>
                    </a:cubicBezTo>
                    <a:cubicBezTo>
                      <a:pt x="3278371" y="254409"/>
                      <a:pt x="3275747" y="254409"/>
                      <a:pt x="3275747" y="254409"/>
                    </a:cubicBezTo>
                    <a:lnTo>
                      <a:pt x="3270502" y="254409"/>
                    </a:lnTo>
                    <a:cubicBezTo>
                      <a:pt x="3273126" y="257034"/>
                      <a:pt x="3275747" y="257034"/>
                      <a:pt x="3278371" y="257034"/>
                    </a:cubicBezTo>
                    <a:cubicBezTo>
                      <a:pt x="3273126" y="257034"/>
                      <a:pt x="3267880" y="254409"/>
                      <a:pt x="3262632" y="254409"/>
                    </a:cubicBezTo>
                    <a:lnTo>
                      <a:pt x="3270502" y="257034"/>
                    </a:lnTo>
                    <a:lnTo>
                      <a:pt x="3262632" y="257034"/>
                    </a:lnTo>
                    <a:cubicBezTo>
                      <a:pt x="3262632" y="257034"/>
                      <a:pt x="3260011" y="257034"/>
                      <a:pt x="3260011" y="257034"/>
                    </a:cubicBezTo>
                    <a:lnTo>
                      <a:pt x="3257390" y="257034"/>
                    </a:lnTo>
                    <a:cubicBezTo>
                      <a:pt x="3254765" y="257034"/>
                      <a:pt x="3254765" y="257034"/>
                      <a:pt x="3252144" y="257034"/>
                    </a:cubicBezTo>
                    <a:cubicBezTo>
                      <a:pt x="3252144" y="259656"/>
                      <a:pt x="3246899" y="257034"/>
                      <a:pt x="3241653" y="254409"/>
                    </a:cubicBezTo>
                    <a:lnTo>
                      <a:pt x="3244275" y="257034"/>
                    </a:lnTo>
                    <a:lnTo>
                      <a:pt x="3239029" y="257034"/>
                    </a:lnTo>
                    <a:cubicBezTo>
                      <a:pt x="3236405" y="257034"/>
                      <a:pt x="3233784" y="257034"/>
                      <a:pt x="3233784" y="257034"/>
                    </a:cubicBezTo>
                    <a:cubicBezTo>
                      <a:pt x="3233784" y="257034"/>
                      <a:pt x="3231163" y="257034"/>
                      <a:pt x="3228539" y="257034"/>
                    </a:cubicBezTo>
                    <a:lnTo>
                      <a:pt x="3223293" y="251788"/>
                    </a:lnTo>
                    <a:lnTo>
                      <a:pt x="3225917" y="251788"/>
                    </a:lnTo>
                    <a:cubicBezTo>
                      <a:pt x="3225917" y="251788"/>
                      <a:pt x="3228539" y="251788"/>
                      <a:pt x="3228539" y="251788"/>
                    </a:cubicBezTo>
                    <a:lnTo>
                      <a:pt x="3220672" y="249165"/>
                    </a:lnTo>
                    <a:cubicBezTo>
                      <a:pt x="3220672" y="249165"/>
                      <a:pt x="3220672" y="246540"/>
                      <a:pt x="3220672" y="246540"/>
                    </a:cubicBezTo>
                    <a:cubicBezTo>
                      <a:pt x="3215427" y="249165"/>
                      <a:pt x="3215427" y="249165"/>
                      <a:pt x="3212802" y="243918"/>
                    </a:cubicBezTo>
                    <a:lnTo>
                      <a:pt x="3212802" y="246540"/>
                    </a:lnTo>
                    <a:lnTo>
                      <a:pt x="3210178" y="246540"/>
                    </a:lnTo>
                    <a:cubicBezTo>
                      <a:pt x="3210178" y="246540"/>
                      <a:pt x="3210178" y="249165"/>
                      <a:pt x="3210178" y="249165"/>
                    </a:cubicBezTo>
                    <a:cubicBezTo>
                      <a:pt x="3207557" y="246540"/>
                      <a:pt x="3202312" y="249165"/>
                      <a:pt x="3199690" y="246540"/>
                    </a:cubicBezTo>
                    <a:cubicBezTo>
                      <a:pt x="3199690" y="249165"/>
                      <a:pt x="3202312" y="249165"/>
                      <a:pt x="3202312" y="249165"/>
                    </a:cubicBezTo>
                    <a:cubicBezTo>
                      <a:pt x="3199690" y="249165"/>
                      <a:pt x="3199690" y="249165"/>
                      <a:pt x="3197066" y="249165"/>
                    </a:cubicBezTo>
                    <a:cubicBezTo>
                      <a:pt x="3194445" y="246540"/>
                      <a:pt x="3189200" y="243918"/>
                      <a:pt x="3186576" y="238673"/>
                    </a:cubicBezTo>
                    <a:cubicBezTo>
                      <a:pt x="3186576" y="238673"/>
                      <a:pt x="3183952" y="233428"/>
                      <a:pt x="3191821" y="236052"/>
                    </a:cubicBezTo>
                    <a:cubicBezTo>
                      <a:pt x="3194445" y="236052"/>
                      <a:pt x="3194445" y="236052"/>
                      <a:pt x="3194445" y="236052"/>
                    </a:cubicBezTo>
                    <a:lnTo>
                      <a:pt x="3194445" y="233428"/>
                    </a:lnTo>
                    <a:lnTo>
                      <a:pt x="3197066" y="230806"/>
                    </a:lnTo>
                    <a:lnTo>
                      <a:pt x="3191821" y="228181"/>
                    </a:lnTo>
                    <a:lnTo>
                      <a:pt x="3194445" y="225559"/>
                    </a:lnTo>
                    <a:lnTo>
                      <a:pt x="3191821" y="225559"/>
                    </a:lnTo>
                    <a:lnTo>
                      <a:pt x="3191821" y="220312"/>
                    </a:lnTo>
                    <a:lnTo>
                      <a:pt x="3186576" y="220312"/>
                    </a:lnTo>
                    <a:cubicBezTo>
                      <a:pt x="3186576" y="220312"/>
                      <a:pt x="3183952" y="220312"/>
                      <a:pt x="3183952" y="220312"/>
                    </a:cubicBezTo>
                    <a:cubicBezTo>
                      <a:pt x="3183952" y="215066"/>
                      <a:pt x="3186576" y="215066"/>
                      <a:pt x="3191821" y="215066"/>
                    </a:cubicBezTo>
                    <a:cubicBezTo>
                      <a:pt x="3189200" y="212444"/>
                      <a:pt x="3189200" y="209823"/>
                      <a:pt x="3186576" y="207199"/>
                    </a:cubicBezTo>
                    <a:cubicBezTo>
                      <a:pt x="3186576" y="204578"/>
                      <a:pt x="3189200" y="204578"/>
                      <a:pt x="3189200" y="204578"/>
                    </a:cubicBezTo>
                    <a:cubicBezTo>
                      <a:pt x="3191821" y="204578"/>
                      <a:pt x="3191821" y="204578"/>
                      <a:pt x="3194445" y="204578"/>
                    </a:cubicBezTo>
                    <a:lnTo>
                      <a:pt x="3194445" y="199330"/>
                    </a:lnTo>
                    <a:lnTo>
                      <a:pt x="3199690" y="196708"/>
                    </a:lnTo>
                    <a:cubicBezTo>
                      <a:pt x="3197066" y="196708"/>
                      <a:pt x="3197066" y="196708"/>
                      <a:pt x="3194445" y="196708"/>
                    </a:cubicBezTo>
                    <a:cubicBezTo>
                      <a:pt x="3194445" y="196708"/>
                      <a:pt x="3194445" y="199330"/>
                      <a:pt x="3191821" y="199330"/>
                    </a:cubicBezTo>
                    <a:cubicBezTo>
                      <a:pt x="3189200" y="199330"/>
                      <a:pt x="3186576" y="196708"/>
                      <a:pt x="3183952" y="196708"/>
                    </a:cubicBezTo>
                    <a:cubicBezTo>
                      <a:pt x="3186576" y="194087"/>
                      <a:pt x="3189200" y="194087"/>
                      <a:pt x="3191821" y="191463"/>
                    </a:cubicBezTo>
                    <a:cubicBezTo>
                      <a:pt x="3189200" y="191463"/>
                      <a:pt x="3191821" y="186218"/>
                      <a:pt x="3191821" y="186218"/>
                    </a:cubicBezTo>
                    <a:cubicBezTo>
                      <a:pt x="3194445" y="186218"/>
                      <a:pt x="3197066" y="186218"/>
                      <a:pt x="3199690" y="186218"/>
                    </a:cubicBezTo>
                    <a:cubicBezTo>
                      <a:pt x="3197066" y="183596"/>
                      <a:pt x="3194445" y="183596"/>
                      <a:pt x="3189200" y="183596"/>
                    </a:cubicBezTo>
                    <a:cubicBezTo>
                      <a:pt x="3189200" y="183596"/>
                      <a:pt x="3189200" y="183596"/>
                      <a:pt x="3197066" y="180972"/>
                    </a:cubicBezTo>
                    <a:cubicBezTo>
                      <a:pt x="3194445" y="180972"/>
                      <a:pt x="3191821" y="178351"/>
                      <a:pt x="3189200" y="178351"/>
                    </a:cubicBezTo>
                    <a:lnTo>
                      <a:pt x="3194445" y="175727"/>
                    </a:lnTo>
                    <a:lnTo>
                      <a:pt x="3189200" y="175727"/>
                    </a:lnTo>
                    <a:lnTo>
                      <a:pt x="3189200" y="173102"/>
                    </a:lnTo>
                    <a:cubicBezTo>
                      <a:pt x="3186576" y="173102"/>
                      <a:pt x="3183952" y="173102"/>
                      <a:pt x="3181330" y="170481"/>
                    </a:cubicBezTo>
                    <a:cubicBezTo>
                      <a:pt x="3181330" y="170481"/>
                      <a:pt x="3181330" y="167860"/>
                      <a:pt x="3181330" y="167860"/>
                    </a:cubicBezTo>
                    <a:cubicBezTo>
                      <a:pt x="3183952" y="165236"/>
                      <a:pt x="3189200" y="173102"/>
                      <a:pt x="3189200" y="167860"/>
                    </a:cubicBezTo>
                    <a:cubicBezTo>
                      <a:pt x="3189200" y="167860"/>
                      <a:pt x="3186576" y="167860"/>
                      <a:pt x="3186576" y="167860"/>
                    </a:cubicBezTo>
                    <a:cubicBezTo>
                      <a:pt x="3186576" y="162612"/>
                      <a:pt x="3191821" y="165236"/>
                      <a:pt x="3194445" y="165236"/>
                    </a:cubicBezTo>
                    <a:cubicBezTo>
                      <a:pt x="3194445" y="165236"/>
                      <a:pt x="3194445" y="162612"/>
                      <a:pt x="3191821" y="162612"/>
                    </a:cubicBezTo>
                    <a:lnTo>
                      <a:pt x="3194445" y="159990"/>
                    </a:lnTo>
                    <a:cubicBezTo>
                      <a:pt x="3191821" y="159990"/>
                      <a:pt x="3191821" y="159990"/>
                      <a:pt x="3191821" y="159990"/>
                    </a:cubicBezTo>
                    <a:cubicBezTo>
                      <a:pt x="3191821" y="157366"/>
                      <a:pt x="3197066" y="157366"/>
                      <a:pt x="3191821" y="154744"/>
                    </a:cubicBezTo>
                    <a:cubicBezTo>
                      <a:pt x="3194445" y="152123"/>
                      <a:pt x="3194445" y="152123"/>
                      <a:pt x="3199690" y="152123"/>
                    </a:cubicBezTo>
                    <a:cubicBezTo>
                      <a:pt x="3199690" y="152123"/>
                      <a:pt x="3197066" y="152123"/>
                      <a:pt x="3197066" y="152123"/>
                    </a:cubicBezTo>
                    <a:lnTo>
                      <a:pt x="3202312" y="149500"/>
                    </a:lnTo>
                    <a:lnTo>
                      <a:pt x="3202312" y="152123"/>
                    </a:lnTo>
                    <a:lnTo>
                      <a:pt x="3207557" y="152123"/>
                    </a:lnTo>
                    <a:cubicBezTo>
                      <a:pt x="3202312" y="149500"/>
                      <a:pt x="3204936" y="146875"/>
                      <a:pt x="3204936" y="146875"/>
                    </a:cubicBezTo>
                    <a:cubicBezTo>
                      <a:pt x="3204936" y="146875"/>
                      <a:pt x="3207557" y="146875"/>
                      <a:pt x="3210178" y="146875"/>
                    </a:cubicBezTo>
                    <a:cubicBezTo>
                      <a:pt x="3210178" y="146875"/>
                      <a:pt x="3225917" y="149500"/>
                      <a:pt x="3231163" y="141633"/>
                    </a:cubicBezTo>
                    <a:lnTo>
                      <a:pt x="3233784" y="139008"/>
                    </a:lnTo>
                    <a:lnTo>
                      <a:pt x="3239029" y="139008"/>
                    </a:lnTo>
                    <a:lnTo>
                      <a:pt x="3236405" y="136384"/>
                    </a:lnTo>
                    <a:cubicBezTo>
                      <a:pt x="3236405" y="131138"/>
                      <a:pt x="3236405" y="128518"/>
                      <a:pt x="3244275" y="128518"/>
                    </a:cubicBezTo>
                    <a:close/>
                    <a:moveTo>
                      <a:pt x="1943420" y="128507"/>
                    </a:moveTo>
                    <a:lnTo>
                      <a:pt x="1929138" y="134626"/>
                    </a:lnTo>
                    <a:lnTo>
                      <a:pt x="1921131" y="137029"/>
                    </a:lnTo>
                    <a:lnTo>
                      <a:pt x="1914989" y="138053"/>
                    </a:lnTo>
                    <a:lnTo>
                      <a:pt x="1914897" y="138014"/>
                    </a:lnTo>
                    <a:lnTo>
                      <a:pt x="1914878" y="138072"/>
                    </a:lnTo>
                    <a:lnTo>
                      <a:pt x="1909324" y="138998"/>
                    </a:lnTo>
                    <a:lnTo>
                      <a:pt x="1913586" y="138998"/>
                    </a:lnTo>
                    <a:lnTo>
                      <a:pt x="1914569" y="138998"/>
                    </a:lnTo>
                    <a:lnTo>
                      <a:pt x="1917193" y="138998"/>
                    </a:lnTo>
                    <a:lnTo>
                      <a:pt x="1916113" y="138535"/>
                    </a:lnTo>
                    <a:lnTo>
                      <a:pt x="1921131" y="137029"/>
                    </a:lnTo>
                    <a:lnTo>
                      <a:pt x="1925060" y="136374"/>
                    </a:lnTo>
                    <a:lnTo>
                      <a:pt x="1929138" y="134626"/>
                    </a:lnTo>
                    <a:lnTo>
                      <a:pt x="1940796" y="131128"/>
                    </a:lnTo>
                    <a:close/>
                    <a:moveTo>
                      <a:pt x="1728359" y="128506"/>
                    </a:moveTo>
                    <a:cubicBezTo>
                      <a:pt x="1725735" y="131130"/>
                      <a:pt x="1723113" y="131130"/>
                      <a:pt x="1723113" y="131130"/>
                    </a:cubicBezTo>
                    <a:cubicBezTo>
                      <a:pt x="1720492" y="131130"/>
                      <a:pt x="1717868" y="133752"/>
                      <a:pt x="1715244" y="133752"/>
                    </a:cubicBezTo>
                    <a:cubicBezTo>
                      <a:pt x="1715244" y="133752"/>
                      <a:pt x="1712623" y="133752"/>
                      <a:pt x="1712623" y="133752"/>
                    </a:cubicBezTo>
                    <a:cubicBezTo>
                      <a:pt x="1720492" y="133752"/>
                      <a:pt x="1725735" y="131130"/>
                      <a:pt x="1728359" y="128506"/>
                    </a:cubicBezTo>
                    <a:close/>
                    <a:moveTo>
                      <a:pt x="1731857" y="127633"/>
                    </a:moveTo>
                    <a:lnTo>
                      <a:pt x="1730983" y="128506"/>
                    </a:lnTo>
                    <a:lnTo>
                      <a:pt x="1728359" y="128506"/>
                    </a:lnTo>
                    <a:close/>
                    <a:moveTo>
                      <a:pt x="1891341" y="127006"/>
                    </a:moveTo>
                    <a:lnTo>
                      <a:pt x="1885718" y="128506"/>
                    </a:lnTo>
                    <a:cubicBezTo>
                      <a:pt x="1883096" y="129816"/>
                      <a:pt x="1880473" y="131128"/>
                      <a:pt x="1878178" y="133095"/>
                    </a:cubicBezTo>
                    <a:lnTo>
                      <a:pt x="1876655" y="135424"/>
                    </a:lnTo>
                    <a:lnTo>
                      <a:pt x="1883097" y="131128"/>
                    </a:lnTo>
                    <a:close/>
                    <a:moveTo>
                      <a:pt x="3656039" y="120652"/>
                    </a:moveTo>
                    <a:cubicBezTo>
                      <a:pt x="3671775" y="120652"/>
                      <a:pt x="3671775" y="120652"/>
                      <a:pt x="3674397" y="123273"/>
                    </a:cubicBezTo>
                    <a:cubicBezTo>
                      <a:pt x="3677021" y="125896"/>
                      <a:pt x="3679645" y="128520"/>
                      <a:pt x="3682266" y="128520"/>
                    </a:cubicBezTo>
                    <a:cubicBezTo>
                      <a:pt x="3669154" y="131142"/>
                      <a:pt x="3661285" y="125896"/>
                      <a:pt x="3656039" y="120652"/>
                    </a:cubicBezTo>
                    <a:close/>
                    <a:moveTo>
                      <a:pt x="1754586" y="118016"/>
                    </a:moveTo>
                    <a:cubicBezTo>
                      <a:pt x="1751962" y="120637"/>
                      <a:pt x="1746719" y="120637"/>
                      <a:pt x="1744095" y="123262"/>
                    </a:cubicBezTo>
                    <a:cubicBezTo>
                      <a:pt x="1744095" y="123262"/>
                      <a:pt x="1744095" y="123262"/>
                      <a:pt x="1746719" y="123262"/>
                    </a:cubicBezTo>
                    <a:lnTo>
                      <a:pt x="1738850" y="125885"/>
                    </a:lnTo>
                    <a:lnTo>
                      <a:pt x="1731857" y="127633"/>
                    </a:lnTo>
                    <a:lnTo>
                      <a:pt x="1733604" y="125885"/>
                    </a:lnTo>
                    <a:cubicBezTo>
                      <a:pt x="1741471" y="123262"/>
                      <a:pt x="1746719" y="120637"/>
                      <a:pt x="1754586" y="118016"/>
                    </a:cubicBezTo>
                    <a:close/>
                    <a:moveTo>
                      <a:pt x="3482942" y="112784"/>
                    </a:moveTo>
                    <a:cubicBezTo>
                      <a:pt x="3485566" y="112784"/>
                      <a:pt x="3488187" y="112784"/>
                      <a:pt x="3490811" y="115406"/>
                    </a:cubicBezTo>
                    <a:cubicBezTo>
                      <a:pt x="3490811" y="115406"/>
                      <a:pt x="3488187" y="115406"/>
                      <a:pt x="3488187" y="115406"/>
                    </a:cubicBezTo>
                    <a:lnTo>
                      <a:pt x="3490811" y="118029"/>
                    </a:lnTo>
                    <a:cubicBezTo>
                      <a:pt x="3488187" y="118029"/>
                      <a:pt x="3485566" y="118029"/>
                      <a:pt x="3482942" y="118029"/>
                    </a:cubicBezTo>
                    <a:cubicBezTo>
                      <a:pt x="3482942" y="118029"/>
                      <a:pt x="3480320" y="115406"/>
                      <a:pt x="3477696" y="115406"/>
                    </a:cubicBezTo>
                    <a:cubicBezTo>
                      <a:pt x="3480320" y="118029"/>
                      <a:pt x="3482942" y="115406"/>
                      <a:pt x="3482942" y="112784"/>
                    </a:cubicBezTo>
                    <a:close/>
                    <a:moveTo>
                      <a:pt x="1872606" y="112772"/>
                    </a:moveTo>
                    <a:lnTo>
                      <a:pt x="1867361" y="115393"/>
                    </a:lnTo>
                    <a:lnTo>
                      <a:pt x="1864739" y="118018"/>
                    </a:lnTo>
                    <a:lnTo>
                      <a:pt x="1864739" y="115393"/>
                    </a:lnTo>
                    <a:close/>
                    <a:moveTo>
                      <a:pt x="2529737" y="110445"/>
                    </a:moveTo>
                    <a:lnTo>
                      <a:pt x="2530247" y="110482"/>
                    </a:lnTo>
                    <a:cubicBezTo>
                      <a:pt x="2531559" y="110810"/>
                      <a:pt x="2532215" y="111466"/>
                      <a:pt x="2530904" y="112778"/>
                    </a:cubicBezTo>
                    <a:close/>
                    <a:moveTo>
                      <a:pt x="3454093" y="102295"/>
                    </a:moveTo>
                    <a:cubicBezTo>
                      <a:pt x="3456715" y="102295"/>
                      <a:pt x="3456715" y="102295"/>
                      <a:pt x="3459339" y="104915"/>
                    </a:cubicBezTo>
                    <a:cubicBezTo>
                      <a:pt x="3456715" y="107539"/>
                      <a:pt x="3454093" y="104915"/>
                      <a:pt x="3451469" y="104915"/>
                    </a:cubicBezTo>
                    <a:cubicBezTo>
                      <a:pt x="3451469" y="104915"/>
                      <a:pt x="3454093" y="104915"/>
                      <a:pt x="3454093" y="102295"/>
                    </a:cubicBezTo>
                    <a:close/>
                    <a:moveTo>
                      <a:pt x="1935600" y="102264"/>
                    </a:moveTo>
                    <a:lnTo>
                      <a:pt x="1935550" y="102281"/>
                    </a:lnTo>
                    <a:lnTo>
                      <a:pt x="1932926" y="102281"/>
                    </a:lnTo>
                    <a:lnTo>
                      <a:pt x="1927685" y="104900"/>
                    </a:lnTo>
                    <a:lnTo>
                      <a:pt x="1930306" y="104900"/>
                    </a:lnTo>
                    <a:lnTo>
                      <a:pt x="1930308" y="104900"/>
                    </a:lnTo>
                    <a:lnTo>
                      <a:pt x="1932927" y="102282"/>
                    </a:lnTo>
                    <a:lnTo>
                      <a:pt x="1935551" y="102282"/>
                    </a:lnTo>
                    <a:close/>
                    <a:moveTo>
                      <a:pt x="1969647" y="97036"/>
                    </a:moveTo>
                    <a:cubicBezTo>
                      <a:pt x="1964399" y="99658"/>
                      <a:pt x="1964399" y="99658"/>
                      <a:pt x="1938172" y="107527"/>
                    </a:cubicBezTo>
                    <a:lnTo>
                      <a:pt x="1934237" y="106214"/>
                    </a:lnTo>
                    <a:lnTo>
                      <a:pt x="1932927" y="107523"/>
                    </a:lnTo>
                    <a:lnTo>
                      <a:pt x="1925060" y="112769"/>
                    </a:lnTo>
                    <a:cubicBezTo>
                      <a:pt x="1918504" y="116047"/>
                      <a:pt x="1913586" y="118506"/>
                      <a:pt x="1909693" y="120391"/>
                    </a:cubicBezTo>
                    <a:lnTo>
                      <a:pt x="1903360" y="123262"/>
                    </a:lnTo>
                    <a:lnTo>
                      <a:pt x="1904078" y="123262"/>
                    </a:lnTo>
                    <a:cubicBezTo>
                      <a:pt x="1904078" y="125883"/>
                      <a:pt x="1901457" y="128507"/>
                      <a:pt x="1901457" y="128507"/>
                    </a:cubicBezTo>
                    <a:cubicBezTo>
                      <a:pt x="1909324" y="128507"/>
                      <a:pt x="1911945" y="125883"/>
                      <a:pt x="1917193" y="123262"/>
                    </a:cubicBezTo>
                    <a:cubicBezTo>
                      <a:pt x="1917193" y="123262"/>
                      <a:pt x="1917193" y="120637"/>
                      <a:pt x="1917193" y="120637"/>
                    </a:cubicBezTo>
                    <a:cubicBezTo>
                      <a:pt x="1925060" y="115392"/>
                      <a:pt x="1967023" y="102280"/>
                      <a:pt x="1967023" y="102280"/>
                    </a:cubicBezTo>
                    <a:lnTo>
                      <a:pt x="1980129" y="97039"/>
                    </a:lnTo>
                    <a:lnTo>
                      <a:pt x="1969647" y="99658"/>
                    </a:lnTo>
                    <a:cubicBezTo>
                      <a:pt x="1969647" y="99658"/>
                      <a:pt x="1972269" y="99658"/>
                      <a:pt x="1972269" y="97036"/>
                    </a:cubicBezTo>
                    <a:cubicBezTo>
                      <a:pt x="1972269" y="97036"/>
                      <a:pt x="1969647" y="97036"/>
                      <a:pt x="1969647" y="97036"/>
                    </a:cubicBezTo>
                    <a:close/>
                    <a:moveTo>
                      <a:pt x="2224047" y="91795"/>
                    </a:moveTo>
                    <a:cubicBezTo>
                      <a:pt x="2226669" y="91795"/>
                      <a:pt x="2229293" y="91795"/>
                      <a:pt x="2229293" y="94417"/>
                    </a:cubicBezTo>
                    <a:cubicBezTo>
                      <a:pt x="2229293" y="91795"/>
                      <a:pt x="2229293" y="91795"/>
                      <a:pt x="2229293" y="91795"/>
                    </a:cubicBezTo>
                    <a:cubicBezTo>
                      <a:pt x="2226669" y="91795"/>
                      <a:pt x="2226669" y="91795"/>
                      <a:pt x="2224047" y="91795"/>
                    </a:cubicBezTo>
                    <a:close/>
                    <a:moveTo>
                      <a:pt x="1971547" y="89407"/>
                    </a:moveTo>
                    <a:lnTo>
                      <a:pt x="1964398" y="91790"/>
                    </a:lnTo>
                    <a:cubicBezTo>
                      <a:pt x="1961777" y="91790"/>
                      <a:pt x="1953908" y="94412"/>
                      <a:pt x="1953908" y="94412"/>
                    </a:cubicBezTo>
                    <a:lnTo>
                      <a:pt x="1958308" y="94412"/>
                    </a:lnTo>
                    <a:lnTo>
                      <a:pt x="1972454" y="89520"/>
                    </a:lnTo>
                    <a:close/>
                    <a:moveTo>
                      <a:pt x="4191069" y="89160"/>
                    </a:moveTo>
                    <a:lnTo>
                      <a:pt x="4201561" y="94407"/>
                    </a:lnTo>
                    <a:cubicBezTo>
                      <a:pt x="4198937" y="91782"/>
                      <a:pt x="4193691" y="91782"/>
                      <a:pt x="4191070" y="89161"/>
                    </a:cubicBezTo>
                    <a:close/>
                    <a:moveTo>
                      <a:pt x="3060688" y="86556"/>
                    </a:moveTo>
                    <a:lnTo>
                      <a:pt x="3063309" y="86556"/>
                    </a:lnTo>
                    <a:lnTo>
                      <a:pt x="3060688" y="89180"/>
                    </a:lnTo>
                    <a:close/>
                    <a:moveTo>
                      <a:pt x="2572867" y="86550"/>
                    </a:moveTo>
                    <a:lnTo>
                      <a:pt x="2572867" y="89172"/>
                    </a:lnTo>
                    <a:lnTo>
                      <a:pt x="2580734" y="86550"/>
                    </a:lnTo>
                    <a:cubicBezTo>
                      <a:pt x="2578110" y="86550"/>
                      <a:pt x="2575489" y="86550"/>
                      <a:pt x="2572867" y="86550"/>
                    </a:cubicBezTo>
                    <a:close/>
                    <a:moveTo>
                      <a:pt x="2940045" y="86525"/>
                    </a:moveTo>
                    <a:cubicBezTo>
                      <a:pt x="2947912" y="86525"/>
                      <a:pt x="2955781" y="89149"/>
                      <a:pt x="2963648" y="89149"/>
                    </a:cubicBezTo>
                    <a:lnTo>
                      <a:pt x="2945288" y="94392"/>
                    </a:lnTo>
                    <a:cubicBezTo>
                      <a:pt x="2934797" y="97016"/>
                      <a:pt x="2926930" y="97016"/>
                      <a:pt x="2916439" y="102261"/>
                    </a:cubicBezTo>
                    <a:lnTo>
                      <a:pt x="2929554" y="91770"/>
                    </a:lnTo>
                    <a:cubicBezTo>
                      <a:pt x="2932176" y="86525"/>
                      <a:pt x="2934797" y="86525"/>
                      <a:pt x="2940045" y="86525"/>
                    </a:cubicBezTo>
                    <a:close/>
                    <a:moveTo>
                      <a:pt x="4183203" y="85227"/>
                    </a:moveTo>
                    <a:lnTo>
                      <a:pt x="4188446" y="86537"/>
                    </a:lnTo>
                    <a:lnTo>
                      <a:pt x="4191069" y="89160"/>
                    </a:lnTo>
                    <a:lnTo>
                      <a:pt x="4185824" y="86537"/>
                    </a:lnTo>
                    <a:close/>
                    <a:moveTo>
                      <a:pt x="1987953" y="84217"/>
                    </a:moveTo>
                    <a:lnTo>
                      <a:pt x="1975873" y="85560"/>
                    </a:lnTo>
                    <a:cubicBezTo>
                      <a:pt x="1972267" y="86543"/>
                      <a:pt x="1969645" y="87854"/>
                      <a:pt x="1967023" y="89166"/>
                    </a:cubicBezTo>
                    <a:lnTo>
                      <a:pt x="1969661" y="89166"/>
                    </a:lnTo>
                    <a:lnTo>
                      <a:pt x="1980138" y="86545"/>
                    </a:lnTo>
                    <a:lnTo>
                      <a:pt x="1978940" y="87295"/>
                    </a:lnTo>
                    <a:close/>
                    <a:moveTo>
                      <a:pt x="3126255" y="83932"/>
                    </a:moveTo>
                    <a:cubicBezTo>
                      <a:pt x="3128879" y="83932"/>
                      <a:pt x="3131500" y="86553"/>
                      <a:pt x="3131500" y="86553"/>
                    </a:cubicBezTo>
                    <a:cubicBezTo>
                      <a:pt x="3131500" y="86553"/>
                      <a:pt x="3131500" y="86553"/>
                      <a:pt x="3123633" y="86553"/>
                    </a:cubicBezTo>
                    <a:cubicBezTo>
                      <a:pt x="3123633" y="83932"/>
                      <a:pt x="3126255" y="83932"/>
                      <a:pt x="3126255" y="83932"/>
                    </a:cubicBezTo>
                    <a:close/>
                    <a:moveTo>
                      <a:pt x="3047574" y="83932"/>
                    </a:moveTo>
                    <a:cubicBezTo>
                      <a:pt x="3046263" y="85244"/>
                      <a:pt x="3044952" y="85244"/>
                      <a:pt x="3043313" y="84916"/>
                    </a:cubicBezTo>
                    <a:lnTo>
                      <a:pt x="3042778" y="84831"/>
                    </a:lnTo>
                    <a:close/>
                    <a:moveTo>
                      <a:pt x="3037083" y="83932"/>
                    </a:moveTo>
                    <a:lnTo>
                      <a:pt x="3042778" y="84831"/>
                    </a:lnTo>
                    <a:lnTo>
                      <a:pt x="3042329" y="84916"/>
                    </a:lnTo>
                    <a:cubicBezTo>
                      <a:pt x="3040361" y="85244"/>
                      <a:pt x="3038394" y="85244"/>
                      <a:pt x="3037083" y="83932"/>
                    </a:cubicBezTo>
                    <a:close/>
                    <a:moveTo>
                      <a:pt x="3816025" y="81314"/>
                    </a:moveTo>
                    <a:cubicBezTo>
                      <a:pt x="3816025" y="81314"/>
                      <a:pt x="3826516" y="81314"/>
                      <a:pt x="3834382" y="86559"/>
                    </a:cubicBezTo>
                    <a:cubicBezTo>
                      <a:pt x="3821271" y="83937"/>
                      <a:pt x="3816025" y="81314"/>
                      <a:pt x="3816025" y="81314"/>
                    </a:cubicBezTo>
                    <a:close/>
                    <a:moveTo>
                      <a:pt x="3842252" y="81313"/>
                    </a:moveTo>
                    <a:cubicBezTo>
                      <a:pt x="3850122" y="81313"/>
                      <a:pt x="3860610" y="81313"/>
                      <a:pt x="3878970" y="86559"/>
                    </a:cubicBezTo>
                    <a:cubicBezTo>
                      <a:pt x="3878970" y="89183"/>
                      <a:pt x="3865855" y="89183"/>
                      <a:pt x="3865855" y="89183"/>
                    </a:cubicBezTo>
                    <a:cubicBezTo>
                      <a:pt x="3863234" y="89183"/>
                      <a:pt x="3860610" y="89183"/>
                      <a:pt x="3857988" y="89183"/>
                    </a:cubicBezTo>
                    <a:cubicBezTo>
                      <a:pt x="3855367" y="91804"/>
                      <a:pt x="3857988" y="91804"/>
                      <a:pt x="3857988" y="91804"/>
                    </a:cubicBezTo>
                    <a:cubicBezTo>
                      <a:pt x="3857988" y="94428"/>
                      <a:pt x="3857988" y="94428"/>
                      <a:pt x="3857988" y="94428"/>
                    </a:cubicBezTo>
                    <a:cubicBezTo>
                      <a:pt x="3857988" y="94428"/>
                      <a:pt x="3855367" y="91804"/>
                      <a:pt x="3855367" y="91804"/>
                    </a:cubicBezTo>
                    <a:lnTo>
                      <a:pt x="3852743" y="89183"/>
                    </a:lnTo>
                    <a:lnTo>
                      <a:pt x="3842252" y="83937"/>
                    </a:lnTo>
                    <a:close/>
                    <a:moveTo>
                      <a:pt x="3079044" y="81310"/>
                    </a:moveTo>
                    <a:cubicBezTo>
                      <a:pt x="3084292" y="81310"/>
                      <a:pt x="3084292" y="83933"/>
                      <a:pt x="3086913" y="83933"/>
                    </a:cubicBezTo>
                    <a:lnTo>
                      <a:pt x="3079044" y="83933"/>
                    </a:lnTo>
                    <a:close/>
                    <a:moveTo>
                      <a:pt x="3102649" y="81309"/>
                    </a:moveTo>
                    <a:cubicBezTo>
                      <a:pt x="3105273" y="81309"/>
                      <a:pt x="3107897" y="81309"/>
                      <a:pt x="3110518" y="83932"/>
                    </a:cubicBezTo>
                    <a:cubicBezTo>
                      <a:pt x="3107897" y="83932"/>
                      <a:pt x="3105273" y="86554"/>
                      <a:pt x="3102649" y="86554"/>
                    </a:cubicBezTo>
                    <a:lnTo>
                      <a:pt x="3100027" y="83932"/>
                    </a:lnTo>
                    <a:cubicBezTo>
                      <a:pt x="3100027" y="81309"/>
                      <a:pt x="3102649" y="81309"/>
                      <a:pt x="3102649" y="81309"/>
                    </a:cubicBezTo>
                    <a:close/>
                    <a:moveTo>
                      <a:pt x="2224047" y="81305"/>
                    </a:moveTo>
                    <a:cubicBezTo>
                      <a:pt x="2221426" y="81305"/>
                      <a:pt x="2218802" y="83926"/>
                      <a:pt x="2216181" y="83926"/>
                    </a:cubicBezTo>
                    <a:cubicBezTo>
                      <a:pt x="2221426" y="83926"/>
                      <a:pt x="2229293" y="83926"/>
                      <a:pt x="2234538" y="83926"/>
                    </a:cubicBezTo>
                    <a:cubicBezTo>
                      <a:pt x="2231917" y="83926"/>
                      <a:pt x="2229293" y="81305"/>
                      <a:pt x="2224047" y="81305"/>
                    </a:cubicBezTo>
                    <a:close/>
                    <a:moveTo>
                      <a:pt x="3039705" y="78689"/>
                    </a:moveTo>
                    <a:cubicBezTo>
                      <a:pt x="3037083" y="78689"/>
                      <a:pt x="3037083" y="83934"/>
                      <a:pt x="3031838" y="83934"/>
                    </a:cubicBezTo>
                    <a:cubicBezTo>
                      <a:pt x="3026593" y="83934"/>
                      <a:pt x="3023969" y="81310"/>
                      <a:pt x="3021347" y="81310"/>
                    </a:cubicBezTo>
                    <a:cubicBezTo>
                      <a:pt x="3026593" y="81310"/>
                      <a:pt x="3031838" y="78689"/>
                      <a:pt x="3039705" y="78689"/>
                    </a:cubicBezTo>
                    <a:close/>
                    <a:moveTo>
                      <a:pt x="3105273" y="78688"/>
                    </a:moveTo>
                    <a:cubicBezTo>
                      <a:pt x="3105273" y="78688"/>
                      <a:pt x="3107897" y="78688"/>
                      <a:pt x="3110519" y="78688"/>
                    </a:cubicBezTo>
                    <a:cubicBezTo>
                      <a:pt x="3115764" y="78688"/>
                      <a:pt x="3118388" y="78688"/>
                      <a:pt x="3121010" y="81309"/>
                    </a:cubicBezTo>
                    <a:cubicBezTo>
                      <a:pt x="3121010" y="81309"/>
                      <a:pt x="3118388" y="81309"/>
                      <a:pt x="3118388" y="81309"/>
                    </a:cubicBezTo>
                    <a:cubicBezTo>
                      <a:pt x="3121010" y="81309"/>
                      <a:pt x="3118388" y="83932"/>
                      <a:pt x="3118388" y="83932"/>
                    </a:cubicBezTo>
                    <a:cubicBezTo>
                      <a:pt x="3115764" y="83932"/>
                      <a:pt x="3115764" y="83932"/>
                      <a:pt x="3115764" y="83932"/>
                    </a:cubicBezTo>
                    <a:cubicBezTo>
                      <a:pt x="3110519" y="83932"/>
                      <a:pt x="3110519" y="78688"/>
                      <a:pt x="3105273" y="78688"/>
                    </a:cubicBezTo>
                    <a:close/>
                    <a:moveTo>
                      <a:pt x="3043313" y="78032"/>
                    </a:moveTo>
                    <a:lnTo>
                      <a:pt x="3044428" y="80262"/>
                    </a:lnTo>
                    <a:lnTo>
                      <a:pt x="3039705" y="78689"/>
                    </a:lnTo>
                    <a:cubicBezTo>
                      <a:pt x="3041017" y="77377"/>
                      <a:pt x="3042329" y="77377"/>
                      <a:pt x="3043313" y="78032"/>
                    </a:cubicBezTo>
                    <a:close/>
                    <a:moveTo>
                      <a:pt x="3488186" y="76066"/>
                    </a:moveTo>
                    <a:cubicBezTo>
                      <a:pt x="3488186" y="78687"/>
                      <a:pt x="3490808" y="76066"/>
                      <a:pt x="3493432" y="78687"/>
                    </a:cubicBezTo>
                    <a:cubicBezTo>
                      <a:pt x="3488186" y="76066"/>
                      <a:pt x="3485562" y="78687"/>
                      <a:pt x="3485562" y="78687"/>
                    </a:cubicBezTo>
                    <a:cubicBezTo>
                      <a:pt x="3485562" y="78687"/>
                      <a:pt x="3488186" y="76066"/>
                      <a:pt x="3488186" y="76066"/>
                    </a:cubicBezTo>
                    <a:close/>
                    <a:moveTo>
                      <a:pt x="3477696" y="76066"/>
                    </a:moveTo>
                    <a:lnTo>
                      <a:pt x="3480320" y="76066"/>
                    </a:lnTo>
                    <a:lnTo>
                      <a:pt x="3480320" y="78687"/>
                    </a:lnTo>
                    <a:close/>
                    <a:moveTo>
                      <a:pt x="2153235" y="76057"/>
                    </a:moveTo>
                    <a:cubicBezTo>
                      <a:pt x="2150614" y="78678"/>
                      <a:pt x="2147990" y="78678"/>
                      <a:pt x="2145366" y="78678"/>
                    </a:cubicBezTo>
                    <a:lnTo>
                      <a:pt x="2142745" y="78678"/>
                    </a:lnTo>
                    <a:cubicBezTo>
                      <a:pt x="2140120" y="78678"/>
                      <a:pt x="2140120" y="78678"/>
                      <a:pt x="2140120" y="78678"/>
                    </a:cubicBezTo>
                    <a:lnTo>
                      <a:pt x="2137499" y="78678"/>
                    </a:lnTo>
                    <a:cubicBezTo>
                      <a:pt x="2150614" y="76057"/>
                      <a:pt x="2153235" y="76057"/>
                      <a:pt x="2153235" y="76057"/>
                    </a:cubicBezTo>
                    <a:close/>
                    <a:moveTo>
                      <a:pt x="3110519" y="73440"/>
                    </a:moveTo>
                    <a:cubicBezTo>
                      <a:pt x="3110519" y="73440"/>
                      <a:pt x="3113143" y="73440"/>
                      <a:pt x="3113143" y="73440"/>
                    </a:cubicBezTo>
                    <a:cubicBezTo>
                      <a:pt x="3113143" y="73440"/>
                      <a:pt x="3110519" y="78684"/>
                      <a:pt x="3107897" y="76063"/>
                    </a:cubicBezTo>
                    <a:cubicBezTo>
                      <a:pt x="3107897" y="73440"/>
                      <a:pt x="3107897" y="73440"/>
                      <a:pt x="3110519" y="73440"/>
                    </a:cubicBezTo>
                    <a:close/>
                    <a:moveTo>
                      <a:pt x="3131500" y="73439"/>
                    </a:moveTo>
                    <a:cubicBezTo>
                      <a:pt x="3131500" y="73439"/>
                      <a:pt x="3136745" y="73439"/>
                      <a:pt x="3136745" y="76063"/>
                    </a:cubicBezTo>
                    <a:cubicBezTo>
                      <a:pt x="3136745" y="81305"/>
                      <a:pt x="3123631" y="78685"/>
                      <a:pt x="3121009" y="78685"/>
                    </a:cubicBezTo>
                    <a:cubicBezTo>
                      <a:pt x="3118385" y="78685"/>
                      <a:pt x="3118385" y="78685"/>
                      <a:pt x="3118385" y="78685"/>
                    </a:cubicBezTo>
                    <a:lnTo>
                      <a:pt x="3121009" y="76063"/>
                    </a:lnTo>
                    <a:cubicBezTo>
                      <a:pt x="3123631" y="76063"/>
                      <a:pt x="3123631" y="76063"/>
                      <a:pt x="3123631" y="76063"/>
                    </a:cubicBezTo>
                    <a:cubicBezTo>
                      <a:pt x="3126255" y="76063"/>
                      <a:pt x="3128876" y="73439"/>
                      <a:pt x="3131500" y="73439"/>
                    </a:cubicBezTo>
                    <a:close/>
                    <a:moveTo>
                      <a:pt x="1964393" y="73432"/>
                    </a:moveTo>
                    <a:lnTo>
                      <a:pt x="1953908" y="76052"/>
                    </a:lnTo>
                    <a:lnTo>
                      <a:pt x="1946042" y="78676"/>
                    </a:lnTo>
                    <a:lnTo>
                      <a:pt x="1925057" y="86542"/>
                    </a:lnTo>
                    <a:lnTo>
                      <a:pt x="1904078" y="94409"/>
                    </a:lnTo>
                    <a:lnTo>
                      <a:pt x="1893588" y="99657"/>
                    </a:lnTo>
                    <a:cubicBezTo>
                      <a:pt x="1893588" y="99657"/>
                      <a:pt x="1883097" y="102279"/>
                      <a:pt x="1869982" y="110145"/>
                    </a:cubicBezTo>
                    <a:cubicBezTo>
                      <a:pt x="1867361" y="115393"/>
                      <a:pt x="1859491" y="115393"/>
                      <a:pt x="1856870" y="118014"/>
                    </a:cubicBezTo>
                    <a:lnTo>
                      <a:pt x="1854246" y="118014"/>
                    </a:lnTo>
                    <a:lnTo>
                      <a:pt x="1851625" y="118014"/>
                    </a:lnTo>
                    <a:lnTo>
                      <a:pt x="1849000" y="120639"/>
                    </a:lnTo>
                    <a:cubicBezTo>
                      <a:pt x="1849000" y="120639"/>
                      <a:pt x="1846376" y="120639"/>
                      <a:pt x="1846376" y="120639"/>
                    </a:cubicBezTo>
                    <a:cubicBezTo>
                      <a:pt x="1841134" y="123259"/>
                      <a:pt x="1835888" y="125884"/>
                      <a:pt x="1830643" y="125884"/>
                    </a:cubicBezTo>
                    <a:cubicBezTo>
                      <a:pt x="1830643" y="123259"/>
                      <a:pt x="1830643" y="123259"/>
                      <a:pt x="1838510" y="120639"/>
                    </a:cubicBezTo>
                    <a:cubicBezTo>
                      <a:pt x="1835888" y="120639"/>
                      <a:pt x="1833264" y="123259"/>
                      <a:pt x="1830643" y="123259"/>
                    </a:cubicBezTo>
                    <a:cubicBezTo>
                      <a:pt x="1828019" y="123259"/>
                      <a:pt x="1825398" y="125884"/>
                      <a:pt x="1822774" y="125884"/>
                    </a:cubicBezTo>
                    <a:cubicBezTo>
                      <a:pt x="1822774" y="125884"/>
                      <a:pt x="1825398" y="123259"/>
                      <a:pt x="1828019" y="123259"/>
                    </a:cubicBezTo>
                    <a:cubicBezTo>
                      <a:pt x="1822774" y="123259"/>
                      <a:pt x="1820149" y="123259"/>
                      <a:pt x="1817528" y="125884"/>
                    </a:cubicBezTo>
                    <a:cubicBezTo>
                      <a:pt x="1817528" y="125884"/>
                      <a:pt x="1814907" y="128505"/>
                      <a:pt x="1812283" y="128505"/>
                    </a:cubicBezTo>
                    <a:cubicBezTo>
                      <a:pt x="1814907" y="125884"/>
                      <a:pt x="1817528" y="125884"/>
                      <a:pt x="1820149" y="125884"/>
                    </a:cubicBezTo>
                    <a:cubicBezTo>
                      <a:pt x="1820149" y="128505"/>
                      <a:pt x="1820149" y="128505"/>
                      <a:pt x="1807037" y="131130"/>
                    </a:cubicBezTo>
                    <a:cubicBezTo>
                      <a:pt x="1801792" y="131130"/>
                      <a:pt x="1796547" y="133750"/>
                      <a:pt x="1791301" y="133750"/>
                    </a:cubicBezTo>
                    <a:lnTo>
                      <a:pt x="1791301" y="131130"/>
                    </a:lnTo>
                    <a:lnTo>
                      <a:pt x="1796540" y="128508"/>
                    </a:lnTo>
                    <a:lnTo>
                      <a:pt x="1781558" y="134501"/>
                    </a:lnTo>
                    <a:lnTo>
                      <a:pt x="1783433" y="136375"/>
                    </a:lnTo>
                    <a:lnTo>
                      <a:pt x="1778188" y="136375"/>
                    </a:lnTo>
                    <a:lnTo>
                      <a:pt x="1779065" y="135499"/>
                    </a:lnTo>
                    <a:lnTo>
                      <a:pt x="1770320" y="138996"/>
                    </a:lnTo>
                    <a:lnTo>
                      <a:pt x="1767696" y="138996"/>
                    </a:lnTo>
                    <a:cubicBezTo>
                      <a:pt x="1767696" y="141618"/>
                      <a:pt x="1765074" y="144242"/>
                      <a:pt x="1762453" y="144242"/>
                    </a:cubicBezTo>
                    <a:lnTo>
                      <a:pt x="1749338" y="152108"/>
                    </a:lnTo>
                    <a:cubicBezTo>
                      <a:pt x="1749338" y="157354"/>
                      <a:pt x="1746717" y="162599"/>
                      <a:pt x="1741469" y="167845"/>
                    </a:cubicBezTo>
                    <a:lnTo>
                      <a:pt x="1748030" y="165220"/>
                    </a:lnTo>
                    <a:lnTo>
                      <a:pt x="1744093" y="167845"/>
                    </a:lnTo>
                    <a:cubicBezTo>
                      <a:pt x="1746717" y="165223"/>
                      <a:pt x="1751962" y="165223"/>
                      <a:pt x="1754583" y="162599"/>
                    </a:cubicBezTo>
                    <a:lnTo>
                      <a:pt x="1748030" y="165220"/>
                    </a:lnTo>
                    <a:lnTo>
                      <a:pt x="1751962" y="162599"/>
                    </a:lnTo>
                    <a:cubicBezTo>
                      <a:pt x="1757208" y="159978"/>
                      <a:pt x="1765074" y="157354"/>
                      <a:pt x="1770320" y="154733"/>
                    </a:cubicBezTo>
                    <a:lnTo>
                      <a:pt x="1767696" y="157354"/>
                    </a:lnTo>
                    <a:lnTo>
                      <a:pt x="1778189" y="152108"/>
                    </a:lnTo>
                    <a:cubicBezTo>
                      <a:pt x="1775565" y="154733"/>
                      <a:pt x="1770320" y="157354"/>
                      <a:pt x="1767696" y="159978"/>
                    </a:cubicBezTo>
                    <a:lnTo>
                      <a:pt x="1757208" y="162599"/>
                    </a:lnTo>
                    <a:cubicBezTo>
                      <a:pt x="1759829" y="162599"/>
                      <a:pt x="1762453" y="162599"/>
                      <a:pt x="1765074" y="162599"/>
                    </a:cubicBezTo>
                    <a:cubicBezTo>
                      <a:pt x="1754583" y="165223"/>
                      <a:pt x="1744093" y="170468"/>
                      <a:pt x="1733602" y="173090"/>
                    </a:cubicBezTo>
                    <a:lnTo>
                      <a:pt x="1730981" y="175714"/>
                    </a:lnTo>
                    <a:lnTo>
                      <a:pt x="1723111" y="178335"/>
                    </a:lnTo>
                    <a:lnTo>
                      <a:pt x="1725735" y="178335"/>
                    </a:lnTo>
                    <a:lnTo>
                      <a:pt x="1720490" y="180959"/>
                    </a:lnTo>
                    <a:lnTo>
                      <a:pt x="1723111" y="180959"/>
                    </a:lnTo>
                    <a:lnTo>
                      <a:pt x="1715242" y="186205"/>
                    </a:lnTo>
                    <a:cubicBezTo>
                      <a:pt x="1717866" y="183581"/>
                      <a:pt x="1723111" y="180959"/>
                      <a:pt x="1728357" y="180959"/>
                    </a:cubicBezTo>
                    <a:lnTo>
                      <a:pt x="1736226" y="175714"/>
                    </a:lnTo>
                    <a:cubicBezTo>
                      <a:pt x="1738847" y="173090"/>
                      <a:pt x="1744093" y="170468"/>
                      <a:pt x="1746717" y="170468"/>
                    </a:cubicBezTo>
                    <a:cubicBezTo>
                      <a:pt x="1759829" y="167845"/>
                      <a:pt x="1775565" y="162599"/>
                      <a:pt x="1788680" y="159978"/>
                    </a:cubicBezTo>
                    <a:lnTo>
                      <a:pt x="1804416" y="154733"/>
                    </a:lnTo>
                    <a:lnTo>
                      <a:pt x="1796547" y="157354"/>
                    </a:lnTo>
                    <a:lnTo>
                      <a:pt x="1793923" y="157354"/>
                    </a:lnTo>
                    <a:lnTo>
                      <a:pt x="1801792" y="154733"/>
                    </a:lnTo>
                    <a:lnTo>
                      <a:pt x="1814907" y="152108"/>
                    </a:lnTo>
                    <a:cubicBezTo>
                      <a:pt x="1817528" y="149487"/>
                      <a:pt x="1820150" y="149487"/>
                      <a:pt x="1822774" y="149487"/>
                    </a:cubicBezTo>
                    <a:lnTo>
                      <a:pt x="1822774" y="146863"/>
                    </a:lnTo>
                    <a:lnTo>
                      <a:pt x="1833264" y="141618"/>
                    </a:lnTo>
                    <a:lnTo>
                      <a:pt x="1838510" y="138996"/>
                    </a:lnTo>
                    <a:lnTo>
                      <a:pt x="1841134" y="136372"/>
                    </a:lnTo>
                    <a:cubicBezTo>
                      <a:pt x="1859491" y="125882"/>
                      <a:pt x="1864737" y="125882"/>
                      <a:pt x="1869982" y="125882"/>
                    </a:cubicBezTo>
                    <a:lnTo>
                      <a:pt x="1872603" y="123258"/>
                    </a:lnTo>
                    <a:lnTo>
                      <a:pt x="1877852" y="120636"/>
                    </a:lnTo>
                    <a:cubicBezTo>
                      <a:pt x="1885718" y="118015"/>
                      <a:pt x="1898833" y="115391"/>
                      <a:pt x="1906700" y="112769"/>
                    </a:cubicBezTo>
                    <a:lnTo>
                      <a:pt x="1904079" y="110146"/>
                    </a:lnTo>
                    <a:lnTo>
                      <a:pt x="1914569" y="107523"/>
                    </a:lnTo>
                    <a:lnTo>
                      <a:pt x="1922436" y="104900"/>
                    </a:lnTo>
                    <a:lnTo>
                      <a:pt x="1927657" y="104900"/>
                    </a:lnTo>
                    <a:lnTo>
                      <a:pt x="1920469" y="104247"/>
                    </a:lnTo>
                    <a:cubicBezTo>
                      <a:pt x="1916535" y="103591"/>
                      <a:pt x="1911946" y="102280"/>
                      <a:pt x="1909323" y="99657"/>
                    </a:cubicBezTo>
                    <a:cubicBezTo>
                      <a:pt x="1901454" y="102281"/>
                      <a:pt x="1896208" y="102281"/>
                      <a:pt x="1896208" y="102281"/>
                    </a:cubicBezTo>
                    <a:cubicBezTo>
                      <a:pt x="1896208" y="102281"/>
                      <a:pt x="1896208" y="102281"/>
                      <a:pt x="1901454" y="99657"/>
                    </a:cubicBezTo>
                    <a:cubicBezTo>
                      <a:pt x="1914569" y="97036"/>
                      <a:pt x="1932926" y="86544"/>
                      <a:pt x="1932926" y="86544"/>
                    </a:cubicBezTo>
                    <a:cubicBezTo>
                      <a:pt x="1935550" y="83920"/>
                      <a:pt x="1938171" y="81300"/>
                      <a:pt x="1940796" y="81300"/>
                    </a:cubicBezTo>
                    <a:close/>
                    <a:moveTo>
                      <a:pt x="2822022" y="73410"/>
                    </a:moveTo>
                    <a:lnTo>
                      <a:pt x="2814152" y="86525"/>
                    </a:lnTo>
                    <a:lnTo>
                      <a:pt x="2827267" y="83901"/>
                    </a:lnTo>
                    <a:cubicBezTo>
                      <a:pt x="2829888" y="83901"/>
                      <a:pt x="2835134" y="83901"/>
                      <a:pt x="2837758" y="83901"/>
                    </a:cubicBezTo>
                    <a:lnTo>
                      <a:pt x="2840379" y="83901"/>
                    </a:lnTo>
                    <a:lnTo>
                      <a:pt x="2843000" y="81277"/>
                    </a:lnTo>
                    <a:cubicBezTo>
                      <a:pt x="2848248" y="78655"/>
                      <a:pt x="2848248" y="78655"/>
                      <a:pt x="2850870" y="81277"/>
                    </a:cubicBezTo>
                    <a:lnTo>
                      <a:pt x="2853494" y="78655"/>
                    </a:lnTo>
                    <a:lnTo>
                      <a:pt x="2866606" y="81277"/>
                    </a:lnTo>
                    <a:lnTo>
                      <a:pt x="2863985" y="81277"/>
                    </a:lnTo>
                    <a:lnTo>
                      <a:pt x="2861361" y="83901"/>
                    </a:lnTo>
                    <a:lnTo>
                      <a:pt x="2861361" y="83901"/>
                    </a:lnTo>
                    <a:lnTo>
                      <a:pt x="2861361" y="83901"/>
                    </a:lnTo>
                    <a:lnTo>
                      <a:pt x="2856115" y="86525"/>
                    </a:lnTo>
                    <a:lnTo>
                      <a:pt x="2858739" y="86525"/>
                    </a:lnTo>
                    <a:lnTo>
                      <a:pt x="2861361" y="86525"/>
                    </a:lnTo>
                    <a:lnTo>
                      <a:pt x="2861361" y="83901"/>
                    </a:lnTo>
                    <a:lnTo>
                      <a:pt x="2861361" y="83901"/>
                    </a:lnTo>
                    <a:lnTo>
                      <a:pt x="2866606" y="81277"/>
                    </a:lnTo>
                    <a:lnTo>
                      <a:pt x="2874475" y="83901"/>
                    </a:lnTo>
                    <a:lnTo>
                      <a:pt x="2877097" y="83901"/>
                    </a:lnTo>
                    <a:cubicBezTo>
                      <a:pt x="2882342" y="83901"/>
                      <a:pt x="2884966" y="86525"/>
                      <a:pt x="2887587" y="86525"/>
                    </a:cubicBezTo>
                    <a:lnTo>
                      <a:pt x="2892833" y="86525"/>
                    </a:lnTo>
                    <a:cubicBezTo>
                      <a:pt x="2898078" y="86525"/>
                      <a:pt x="2898078" y="86525"/>
                      <a:pt x="2898078" y="89146"/>
                    </a:cubicBezTo>
                    <a:lnTo>
                      <a:pt x="2900702" y="86525"/>
                    </a:lnTo>
                    <a:lnTo>
                      <a:pt x="2903324" y="86525"/>
                    </a:lnTo>
                    <a:lnTo>
                      <a:pt x="2929551" y="89146"/>
                    </a:lnTo>
                    <a:lnTo>
                      <a:pt x="2913814" y="94392"/>
                    </a:lnTo>
                    <a:lnTo>
                      <a:pt x="2911193" y="94392"/>
                    </a:lnTo>
                    <a:lnTo>
                      <a:pt x="2911193" y="97016"/>
                    </a:lnTo>
                    <a:lnTo>
                      <a:pt x="2908569" y="97016"/>
                    </a:lnTo>
                    <a:cubicBezTo>
                      <a:pt x="2905948" y="99637"/>
                      <a:pt x="2903324" y="99637"/>
                      <a:pt x="2900702" y="99637"/>
                    </a:cubicBezTo>
                    <a:lnTo>
                      <a:pt x="2900702" y="102261"/>
                    </a:lnTo>
                    <a:lnTo>
                      <a:pt x="2895454" y="104882"/>
                    </a:lnTo>
                    <a:lnTo>
                      <a:pt x="2887587" y="107506"/>
                    </a:lnTo>
                    <a:lnTo>
                      <a:pt x="2898078" y="107506"/>
                    </a:lnTo>
                    <a:lnTo>
                      <a:pt x="2905948" y="107506"/>
                    </a:lnTo>
                    <a:lnTo>
                      <a:pt x="2908569" y="107506"/>
                    </a:lnTo>
                    <a:cubicBezTo>
                      <a:pt x="2911193" y="104882"/>
                      <a:pt x="2911193" y="104882"/>
                      <a:pt x="2921681" y="104882"/>
                    </a:cubicBezTo>
                    <a:lnTo>
                      <a:pt x="2937420" y="102261"/>
                    </a:lnTo>
                    <a:lnTo>
                      <a:pt x="2921681" y="112752"/>
                    </a:lnTo>
                    <a:lnTo>
                      <a:pt x="2919060" y="115373"/>
                    </a:lnTo>
                    <a:lnTo>
                      <a:pt x="2913814" y="115373"/>
                    </a:lnTo>
                    <a:lnTo>
                      <a:pt x="2911193" y="115373"/>
                    </a:lnTo>
                    <a:lnTo>
                      <a:pt x="2905948" y="115373"/>
                    </a:lnTo>
                    <a:lnTo>
                      <a:pt x="2903324" y="117997"/>
                    </a:lnTo>
                    <a:lnTo>
                      <a:pt x="2900702" y="120618"/>
                    </a:lnTo>
                    <a:lnTo>
                      <a:pt x="2898078" y="120618"/>
                    </a:lnTo>
                    <a:lnTo>
                      <a:pt x="2895454" y="117997"/>
                    </a:lnTo>
                    <a:lnTo>
                      <a:pt x="2882342" y="107506"/>
                    </a:lnTo>
                    <a:cubicBezTo>
                      <a:pt x="2879721" y="107506"/>
                      <a:pt x="2877097" y="110128"/>
                      <a:pt x="2871851" y="110128"/>
                    </a:cubicBezTo>
                    <a:cubicBezTo>
                      <a:pt x="2866606" y="110128"/>
                      <a:pt x="2866606" y="110128"/>
                      <a:pt x="2863985" y="107506"/>
                    </a:cubicBezTo>
                    <a:cubicBezTo>
                      <a:pt x="2863985" y="107506"/>
                      <a:pt x="2861361" y="107506"/>
                      <a:pt x="2858739" y="107506"/>
                    </a:cubicBezTo>
                    <a:lnTo>
                      <a:pt x="2861361" y="110128"/>
                    </a:lnTo>
                    <a:lnTo>
                      <a:pt x="2858739" y="112752"/>
                    </a:lnTo>
                    <a:lnTo>
                      <a:pt x="2856115" y="112752"/>
                    </a:lnTo>
                    <a:cubicBezTo>
                      <a:pt x="2861361" y="115373"/>
                      <a:pt x="2861361" y="115373"/>
                      <a:pt x="2861361" y="120618"/>
                    </a:cubicBezTo>
                    <a:cubicBezTo>
                      <a:pt x="2861361" y="120618"/>
                      <a:pt x="2863985" y="120618"/>
                      <a:pt x="2863985" y="120618"/>
                    </a:cubicBezTo>
                    <a:lnTo>
                      <a:pt x="2869227" y="120618"/>
                    </a:lnTo>
                    <a:lnTo>
                      <a:pt x="2871851" y="123240"/>
                    </a:lnTo>
                    <a:lnTo>
                      <a:pt x="2869227" y="125864"/>
                    </a:lnTo>
                    <a:cubicBezTo>
                      <a:pt x="2871851" y="125864"/>
                      <a:pt x="2874475" y="125864"/>
                      <a:pt x="2877097" y="128488"/>
                    </a:cubicBezTo>
                    <a:lnTo>
                      <a:pt x="2882342" y="133733"/>
                    </a:lnTo>
                    <a:lnTo>
                      <a:pt x="2874475" y="133733"/>
                    </a:lnTo>
                    <a:cubicBezTo>
                      <a:pt x="2871851" y="133733"/>
                      <a:pt x="2869227" y="133733"/>
                      <a:pt x="2866606" y="136355"/>
                    </a:cubicBezTo>
                    <a:cubicBezTo>
                      <a:pt x="2863985" y="138978"/>
                      <a:pt x="2853494" y="141600"/>
                      <a:pt x="2853494" y="141600"/>
                    </a:cubicBezTo>
                    <a:lnTo>
                      <a:pt x="2850870" y="138978"/>
                    </a:lnTo>
                    <a:cubicBezTo>
                      <a:pt x="2850870" y="138978"/>
                      <a:pt x="2848248" y="136355"/>
                      <a:pt x="2848248" y="136355"/>
                    </a:cubicBezTo>
                    <a:cubicBezTo>
                      <a:pt x="2845624" y="138978"/>
                      <a:pt x="2843000" y="138978"/>
                      <a:pt x="2840379" y="138978"/>
                    </a:cubicBezTo>
                    <a:lnTo>
                      <a:pt x="2837758" y="138978"/>
                    </a:lnTo>
                    <a:lnTo>
                      <a:pt x="2832512" y="136355"/>
                    </a:lnTo>
                    <a:lnTo>
                      <a:pt x="2840379" y="131109"/>
                    </a:lnTo>
                    <a:lnTo>
                      <a:pt x="2843000" y="131109"/>
                    </a:lnTo>
                    <a:lnTo>
                      <a:pt x="2835134" y="123240"/>
                    </a:lnTo>
                    <a:lnTo>
                      <a:pt x="2837758" y="123240"/>
                    </a:lnTo>
                    <a:lnTo>
                      <a:pt x="2835134" y="120618"/>
                    </a:lnTo>
                    <a:cubicBezTo>
                      <a:pt x="2832512" y="120618"/>
                      <a:pt x="2832512" y="120618"/>
                      <a:pt x="2832512" y="120618"/>
                    </a:cubicBezTo>
                    <a:lnTo>
                      <a:pt x="2835134" y="123240"/>
                    </a:lnTo>
                    <a:lnTo>
                      <a:pt x="2829888" y="125864"/>
                    </a:lnTo>
                    <a:lnTo>
                      <a:pt x="2822022" y="131109"/>
                    </a:lnTo>
                    <a:lnTo>
                      <a:pt x="2816773" y="138978"/>
                    </a:lnTo>
                    <a:cubicBezTo>
                      <a:pt x="2814152" y="138978"/>
                      <a:pt x="2814152" y="138978"/>
                      <a:pt x="2814152" y="138978"/>
                    </a:cubicBezTo>
                    <a:lnTo>
                      <a:pt x="2808907" y="141600"/>
                    </a:lnTo>
                    <a:lnTo>
                      <a:pt x="2808907" y="144224"/>
                    </a:lnTo>
                    <a:lnTo>
                      <a:pt x="2808907" y="146845"/>
                    </a:lnTo>
                    <a:lnTo>
                      <a:pt x="2806285" y="149467"/>
                    </a:lnTo>
                    <a:lnTo>
                      <a:pt x="2803661" y="152091"/>
                    </a:lnTo>
                    <a:lnTo>
                      <a:pt x="2801040" y="154715"/>
                    </a:lnTo>
                    <a:lnTo>
                      <a:pt x="2795795" y="157336"/>
                    </a:lnTo>
                    <a:cubicBezTo>
                      <a:pt x="2793171" y="157336"/>
                      <a:pt x="2790546" y="154715"/>
                      <a:pt x="2787925" y="152091"/>
                    </a:cubicBezTo>
                    <a:lnTo>
                      <a:pt x="2782680" y="149467"/>
                    </a:lnTo>
                    <a:cubicBezTo>
                      <a:pt x="2785304" y="149467"/>
                      <a:pt x="2785304" y="149467"/>
                      <a:pt x="2785304" y="149467"/>
                    </a:cubicBezTo>
                    <a:cubicBezTo>
                      <a:pt x="2777434" y="144224"/>
                      <a:pt x="2777434" y="141600"/>
                      <a:pt x="2780058" y="136355"/>
                    </a:cubicBezTo>
                    <a:cubicBezTo>
                      <a:pt x="2780058" y="133733"/>
                      <a:pt x="2780058" y="133733"/>
                      <a:pt x="2780058" y="133733"/>
                    </a:cubicBezTo>
                    <a:cubicBezTo>
                      <a:pt x="2777434" y="131109"/>
                      <a:pt x="2777434" y="128488"/>
                      <a:pt x="2777434" y="125864"/>
                    </a:cubicBezTo>
                    <a:cubicBezTo>
                      <a:pt x="2774813" y="125864"/>
                      <a:pt x="2774813" y="125864"/>
                      <a:pt x="2774813" y="125864"/>
                    </a:cubicBezTo>
                    <a:cubicBezTo>
                      <a:pt x="2774813" y="125864"/>
                      <a:pt x="2772189" y="125864"/>
                      <a:pt x="2769568" y="125864"/>
                    </a:cubicBezTo>
                    <a:cubicBezTo>
                      <a:pt x="2764320" y="125864"/>
                      <a:pt x="2761698" y="117997"/>
                      <a:pt x="2761698" y="123240"/>
                    </a:cubicBezTo>
                    <a:cubicBezTo>
                      <a:pt x="2761698" y="120618"/>
                      <a:pt x="2761698" y="117997"/>
                      <a:pt x="2764320" y="112752"/>
                    </a:cubicBezTo>
                    <a:lnTo>
                      <a:pt x="2766944" y="110128"/>
                    </a:lnTo>
                    <a:lnTo>
                      <a:pt x="2769568" y="107506"/>
                    </a:lnTo>
                    <a:lnTo>
                      <a:pt x="2769568" y="99637"/>
                    </a:lnTo>
                    <a:lnTo>
                      <a:pt x="2772189" y="99637"/>
                    </a:lnTo>
                    <a:lnTo>
                      <a:pt x="2769568" y="97016"/>
                    </a:lnTo>
                    <a:cubicBezTo>
                      <a:pt x="2772189" y="97016"/>
                      <a:pt x="2772189" y="97016"/>
                      <a:pt x="2774813" y="97016"/>
                    </a:cubicBezTo>
                    <a:lnTo>
                      <a:pt x="2777434" y="94392"/>
                    </a:lnTo>
                    <a:lnTo>
                      <a:pt x="2780058" y="94392"/>
                    </a:lnTo>
                    <a:lnTo>
                      <a:pt x="2780058" y="97016"/>
                    </a:lnTo>
                    <a:lnTo>
                      <a:pt x="2782680" y="94392"/>
                    </a:lnTo>
                    <a:lnTo>
                      <a:pt x="2785304" y="94392"/>
                    </a:lnTo>
                    <a:lnTo>
                      <a:pt x="2787925" y="94392"/>
                    </a:lnTo>
                    <a:lnTo>
                      <a:pt x="2790546" y="94392"/>
                    </a:lnTo>
                    <a:lnTo>
                      <a:pt x="2793171" y="91770"/>
                    </a:lnTo>
                    <a:lnTo>
                      <a:pt x="2798416" y="91770"/>
                    </a:lnTo>
                    <a:lnTo>
                      <a:pt x="2801040" y="91770"/>
                    </a:lnTo>
                    <a:lnTo>
                      <a:pt x="2801040" y="94392"/>
                    </a:lnTo>
                    <a:lnTo>
                      <a:pt x="2806285" y="94392"/>
                    </a:lnTo>
                    <a:lnTo>
                      <a:pt x="2806285" y="97016"/>
                    </a:lnTo>
                    <a:lnTo>
                      <a:pt x="2808907" y="91770"/>
                    </a:lnTo>
                    <a:lnTo>
                      <a:pt x="2803661" y="89146"/>
                    </a:lnTo>
                    <a:lnTo>
                      <a:pt x="2811531" y="89146"/>
                    </a:lnTo>
                    <a:lnTo>
                      <a:pt x="2811531" y="86525"/>
                    </a:lnTo>
                    <a:close/>
                    <a:moveTo>
                      <a:pt x="3057082" y="72458"/>
                    </a:moveTo>
                    <a:lnTo>
                      <a:pt x="3059726" y="73179"/>
                    </a:lnTo>
                    <a:lnTo>
                      <a:pt x="3058065" y="73441"/>
                    </a:lnTo>
                    <a:cubicBezTo>
                      <a:pt x="3058065" y="73441"/>
                      <a:pt x="3060689" y="73441"/>
                      <a:pt x="3060689" y="73441"/>
                    </a:cubicBezTo>
                    <a:lnTo>
                      <a:pt x="3059726" y="73179"/>
                    </a:lnTo>
                    <a:lnTo>
                      <a:pt x="3064293" y="72458"/>
                    </a:lnTo>
                    <a:cubicBezTo>
                      <a:pt x="3065932" y="72129"/>
                      <a:pt x="3067243" y="72129"/>
                      <a:pt x="3068555" y="73441"/>
                    </a:cubicBezTo>
                    <a:cubicBezTo>
                      <a:pt x="3068555" y="76065"/>
                      <a:pt x="3065931" y="76065"/>
                      <a:pt x="3063310" y="76065"/>
                    </a:cubicBezTo>
                    <a:cubicBezTo>
                      <a:pt x="3060689" y="76065"/>
                      <a:pt x="3060689" y="78687"/>
                      <a:pt x="3058065" y="78687"/>
                    </a:cubicBezTo>
                    <a:cubicBezTo>
                      <a:pt x="3052819" y="78687"/>
                      <a:pt x="3052819" y="78687"/>
                      <a:pt x="3052819" y="81310"/>
                    </a:cubicBezTo>
                    <a:cubicBezTo>
                      <a:pt x="3052819" y="81310"/>
                      <a:pt x="3055443" y="83932"/>
                      <a:pt x="3055443" y="83932"/>
                    </a:cubicBezTo>
                    <a:lnTo>
                      <a:pt x="3052819" y="83932"/>
                    </a:lnTo>
                    <a:lnTo>
                      <a:pt x="3050198" y="86556"/>
                    </a:lnTo>
                    <a:cubicBezTo>
                      <a:pt x="3047574" y="86556"/>
                      <a:pt x="3047574" y="86556"/>
                      <a:pt x="3044953" y="86556"/>
                    </a:cubicBezTo>
                    <a:lnTo>
                      <a:pt x="3047574" y="83932"/>
                    </a:lnTo>
                    <a:cubicBezTo>
                      <a:pt x="3047574" y="83932"/>
                      <a:pt x="3044953" y="83932"/>
                      <a:pt x="3044953" y="83932"/>
                    </a:cubicBezTo>
                    <a:cubicBezTo>
                      <a:pt x="3044953" y="83932"/>
                      <a:pt x="3047574" y="83932"/>
                      <a:pt x="3047574" y="81310"/>
                    </a:cubicBezTo>
                    <a:lnTo>
                      <a:pt x="3044953" y="81310"/>
                    </a:lnTo>
                    <a:lnTo>
                      <a:pt x="3044428" y="80262"/>
                    </a:lnTo>
                    <a:lnTo>
                      <a:pt x="3047574" y="81310"/>
                    </a:lnTo>
                    <a:lnTo>
                      <a:pt x="3050197" y="80654"/>
                    </a:lnTo>
                    <a:cubicBezTo>
                      <a:pt x="3050853" y="79999"/>
                      <a:pt x="3051509" y="78688"/>
                      <a:pt x="3052819" y="76065"/>
                    </a:cubicBezTo>
                    <a:cubicBezTo>
                      <a:pt x="3052819" y="76065"/>
                      <a:pt x="3050198" y="76065"/>
                      <a:pt x="3050198" y="76065"/>
                    </a:cubicBezTo>
                    <a:cubicBezTo>
                      <a:pt x="3052819" y="76065"/>
                      <a:pt x="3052819" y="73441"/>
                      <a:pt x="3055443" y="73441"/>
                    </a:cubicBezTo>
                    <a:cubicBezTo>
                      <a:pt x="3055443" y="73441"/>
                      <a:pt x="3056099" y="72785"/>
                      <a:pt x="3057082" y="72458"/>
                    </a:cubicBezTo>
                    <a:close/>
                    <a:moveTo>
                      <a:pt x="3084292" y="70818"/>
                    </a:moveTo>
                    <a:cubicBezTo>
                      <a:pt x="3092161" y="70818"/>
                      <a:pt x="3100028" y="73439"/>
                      <a:pt x="3105273" y="73439"/>
                    </a:cubicBezTo>
                    <a:cubicBezTo>
                      <a:pt x="3105273" y="76063"/>
                      <a:pt x="3102652" y="76063"/>
                      <a:pt x="3102652" y="76063"/>
                    </a:cubicBezTo>
                    <a:lnTo>
                      <a:pt x="3100028" y="76063"/>
                    </a:lnTo>
                    <a:lnTo>
                      <a:pt x="3081670" y="73439"/>
                    </a:lnTo>
                    <a:cubicBezTo>
                      <a:pt x="3081670" y="70818"/>
                      <a:pt x="3081670" y="70818"/>
                      <a:pt x="3084292" y="70818"/>
                    </a:cubicBezTo>
                    <a:close/>
                    <a:moveTo>
                      <a:pt x="3105273" y="70817"/>
                    </a:moveTo>
                    <a:cubicBezTo>
                      <a:pt x="3107894" y="70817"/>
                      <a:pt x="3107894" y="70817"/>
                      <a:pt x="3110518" y="70817"/>
                    </a:cubicBezTo>
                    <a:cubicBezTo>
                      <a:pt x="3110518" y="70817"/>
                      <a:pt x="3110518" y="70817"/>
                      <a:pt x="3107894" y="73439"/>
                    </a:cubicBezTo>
                    <a:cubicBezTo>
                      <a:pt x="3105273" y="73439"/>
                      <a:pt x="3105273" y="70817"/>
                      <a:pt x="3105273" y="70817"/>
                    </a:cubicBezTo>
                    <a:close/>
                    <a:moveTo>
                      <a:pt x="3092158" y="70817"/>
                    </a:moveTo>
                    <a:cubicBezTo>
                      <a:pt x="3097404" y="70817"/>
                      <a:pt x="3102649" y="73439"/>
                      <a:pt x="3107894" y="73439"/>
                    </a:cubicBezTo>
                    <a:cubicBezTo>
                      <a:pt x="3105273" y="73439"/>
                      <a:pt x="3105273" y="73439"/>
                      <a:pt x="3092158" y="70817"/>
                    </a:cubicBezTo>
                    <a:close/>
                    <a:moveTo>
                      <a:pt x="3076422" y="68195"/>
                    </a:moveTo>
                    <a:lnTo>
                      <a:pt x="3079043" y="68195"/>
                    </a:lnTo>
                    <a:lnTo>
                      <a:pt x="3079043" y="70818"/>
                    </a:lnTo>
                    <a:close/>
                    <a:moveTo>
                      <a:pt x="3123630" y="68192"/>
                    </a:moveTo>
                    <a:cubicBezTo>
                      <a:pt x="3123630" y="68192"/>
                      <a:pt x="3126254" y="68192"/>
                      <a:pt x="3126254" y="68192"/>
                    </a:cubicBezTo>
                    <a:cubicBezTo>
                      <a:pt x="3128876" y="73438"/>
                      <a:pt x="3123630" y="73438"/>
                      <a:pt x="3118385" y="70816"/>
                    </a:cubicBezTo>
                    <a:cubicBezTo>
                      <a:pt x="3118385" y="68192"/>
                      <a:pt x="3121009" y="68192"/>
                      <a:pt x="3123630" y="68192"/>
                    </a:cubicBezTo>
                    <a:close/>
                    <a:moveTo>
                      <a:pt x="3414751" y="65575"/>
                    </a:moveTo>
                    <a:lnTo>
                      <a:pt x="3422621" y="68196"/>
                    </a:lnTo>
                    <a:cubicBezTo>
                      <a:pt x="3417375" y="65575"/>
                      <a:pt x="3419997" y="65575"/>
                      <a:pt x="3419997" y="65575"/>
                    </a:cubicBezTo>
                    <a:cubicBezTo>
                      <a:pt x="3422621" y="65575"/>
                      <a:pt x="3422621" y="65575"/>
                      <a:pt x="3425242" y="65575"/>
                    </a:cubicBezTo>
                    <a:cubicBezTo>
                      <a:pt x="3430487" y="68196"/>
                      <a:pt x="3433109" y="70820"/>
                      <a:pt x="3438354" y="73441"/>
                    </a:cubicBezTo>
                    <a:lnTo>
                      <a:pt x="3435733" y="68196"/>
                    </a:lnTo>
                    <a:cubicBezTo>
                      <a:pt x="3435733" y="68196"/>
                      <a:pt x="3435733" y="68196"/>
                      <a:pt x="3451469" y="70820"/>
                    </a:cubicBezTo>
                    <a:cubicBezTo>
                      <a:pt x="3451469" y="70820"/>
                      <a:pt x="3454093" y="70820"/>
                      <a:pt x="3454093" y="70820"/>
                    </a:cubicBezTo>
                    <a:cubicBezTo>
                      <a:pt x="3456714" y="70820"/>
                      <a:pt x="3467205" y="73441"/>
                      <a:pt x="3467205" y="76066"/>
                    </a:cubicBezTo>
                    <a:cubicBezTo>
                      <a:pt x="3467205" y="76066"/>
                      <a:pt x="3467205" y="78690"/>
                      <a:pt x="3461960" y="81311"/>
                    </a:cubicBezTo>
                    <a:cubicBezTo>
                      <a:pt x="3459336" y="81311"/>
                      <a:pt x="3456714" y="81311"/>
                      <a:pt x="3454093" y="81311"/>
                    </a:cubicBezTo>
                    <a:cubicBezTo>
                      <a:pt x="3451469" y="83934"/>
                      <a:pt x="3451469" y="86556"/>
                      <a:pt x="3448848" y="86556"/>
                    </a:cubicBezTo>
                    <a:cubicBezTo>
                      <a:pt x="3446224" y="89180"/>
                      <a:pt x="3443602" y="86556"/>
                      <a:pt x="3443602" y="86556"/>
                    </a:cubicBezTo>
                    <a:cubicBezTo>
                      <a:pt x="3440978" y="86556"/>
                      <a:pt x="3440978" y="83934"/>
                      <a:pt x="3438354" y="81311"/>
                    </a:cubicBezTo>
                    <a:lnTo>
                      <a:pt x="3435733" y="81311"/>
                    </a:lnTo>
                    <a:lnTo>
                      <a:pt x="3427866" y="76066"/>
                    </a:lnTo>
                    <a:lnTo>
                      <a:pt x="3430487" y="76066"/>
                    </a:lnTo>
                    <a:lnTo>
                      <a:pt x="3422621" y="73441"/>
                    </a:lnTo>
                    <a:lnTo>
                      <a:pt x="3422621" y="70820"/>
                    </a:lnTo>
                    <a:lnTo>
                      <a:pt x="3417375" y="68196"/>
                    </a:lnTo>
                    <a:close/>
                    <a:moveTo>
                      <a:pt x="3089537" y="65573"/>
                    </a:moveTo>
                    <a:cubicBezTo>
                      <a:pt x="3089537" y="65573"/>
                      <a:pt x="3089537" y="65573"/>
                      <a:pt x="3092158" y="65573"/>
                    </a:cubicBezTo>
                    <a:lnTo>
                      <a:pt x="3094126" y="66228"/>
                    </a:lnTo>
                    <a:lnTo>
                      <a:pt x="3094782" y="65573"/>
                    </a:lnTo>
                    <a:cubicBezTo>
                      <a:pt x="3097404" y="65573"/>
                      <a:pt x="3100028" y="65573"/>
                      <a:pt x="3102649" y="65573"/>
                    </a:cubicBezTo>
                    <a:lnTo>
                      <a:pt x="3096653" y="67070"/>
                    </a:lnTo>
                    <a:lnTo>
                      <a:pt x="3100027" y="68195"/>
                    </a:lnTo>
                    <a:cubicBezTo>
                      <a:pt x="3100027" y="68195"/>
                      <a:pt x="3092158" y="73441"/>
                      <a:pt x="3084291" y="68195"/>
                    </a:cubicBezTo>
                    <a:cubicBezTo>
                      <a:pt x="3086912" y="65573"/>
                      <a:pt x="3089537" y="68195"/>
                      <a:pt x="3092158" y="68195"/>
                    </a:cubicBezTo>
                    <a:cubicBezTo>
                      <a:pt x="3092158" y="65573"/>
                      <a:pt x="3089537" y="65573"/>
                      <a:pt x="3089537" y="65573"/>
                    </a:cubicBezTo>
                    <a:close/>
                    <a:moveTo>
                      <a:pt x="3147239" y="65571"/>
                    </a:moveTo>
                    <a:cubicBezTo>
                      <a:pt x="3149860" y="65571"/>
                      <a:pt x="3152484" y="68192"/>
                      <a:pt x="3155105" y="70817"/>
                    </a:cubicBezTo>
                    <a:cubicBezTo>
                      <a:pt x="3155105" y="70817"/>
                      <a:pt x="3144615" y="76063"/>
                      <a:pt x="3139369" y="70817"/>
                    </a:cubicBezTo>
                    <a:cubicBezTo>
                      <a:pt x="3139369" y="68192"/>
                      <a:pt x="3141990" y="68192"/>
                      <a:pt x="3141990" y="68192"/>
                    </a:cubicBezTo>
                    <a:cubicBezTo>
                      <a:pt x="3141990" y="68192"/>
                      <a:pt x="3144615" y="68192"/>
                      <a:pt x="3144615" y="68192"/>
                    </a:cubicBezTo>
                    <a:cubicBezTo>
                      <a:pt x="3144615" y="65571"/>
                      <a:pt x="3144615" y="65571"/>
                      <a:pt x="3147239" y="65571"/>
                    </a:cubicBezTo>
                    <a:close/>
                    <a:moveTo>
                      <a:pt x="2096160" y="65567"/>
                    </a:moveTo>
                    <a:lnTo>
                      <a:pt x="2103403" y="65567"/>
                    </a:lnTo>
                    <a:cubicBezTo>
                      <a:pt x="2103403" y="65567"/>
                      <a:pt x="2098157" y="68192"/>
                      <a:pt x="2095533" y="68192"/>
                    </a:cubicBezTo>
                    <a:cubicBezTo>
                      <a:pt x="2098157" y="70813"/>
                      <a:pt x="2100779" y="70813"/>
                      <a:pt x="2103403" y="68192"/>
                    </a:cubicBezTo>
                    <a:cubicBezTo>
                      <a:pt x="2108645" y="68192"/>
                      <a:pt x="2121760" y="68192"/>
                      <a:pt x="2121760" y="68192"/>
                    </a:cubicBezTo>
                    <a:cubicBezTo>
                      <a:pt x="2121760" y="68192"/>
                      <a:pt x="2121760" y="70813"/>
                      <a:pt x="2121760" y="70813"/>
                    </a:cubicBezTo>
                    <a:cubicBezTo>
                      <a:pt x="2124384" y="73437"/>
                      <a:pt x="2127005" y="70813"/>
                      <a:pt x="2129629" y="70813"/>
                    </a:cubicBezTo>
                    <a:cubicBezTo>
                      <a:pt x="2129629" y="73437"/>
                      <a:pt x="2127005" y="73437"/>
                      <a:pt x="2121760" y="76058"/>
                    </a:cubicBezTo>
                    <a:cubicBezTo>
                      <a:pt x="2124384" y="76058"/>
                      <a:pt x="2124384" y="76058"/>
                      <a:pt x="2124384" y="76058"/>
                    </a:cubicBezTo>
                    <a:cubicBezTo>
                      <a:pt x="2121760" y="78682"/>
                      <a:pt x="2121760" y="78682"/>
                      <a:pt x="2116515" y="78682"/>
                    </a:cubicBezTo>
                    <a:lnTo>
                      <a:pt x="2116515" y="81303"/>
                    </a:lnTo>
                    <a:cubicBezTo>
                      <a:pt x="2116515" y="83927"/>
                      <a:pt x="2113893" y="83927"/>
                      <a:pt x="2113893" y="83927"/>
                    </a:cubicBezTo>
                    <a:cubicBezTo>
                      <a:pt x="2108645" y="83927"/>
                      <a:pt x="2103403" y="83927"/>
                      <a:pt x="2098157" y="86549"/>
                    </a:cubicBezTo>
                    <a:cubicBezTo>
                      <a:pt x="2100779" y="86549"/>
                      <a:pt x="2100779" y="86549"/>
                      <a:pt x="2103403" y="86549"/>
                    </a:cubicBezTo>
                    <a:cubicBezTo>
                      <a:pt x="2100779" y="89173"/>
                      <a:pt x="2098157" y="89173"/>
                      <a:pt x="2092912" y="89173"/>
                    </a:cubicBezTo>
                    <a:lnTo>
                      <a:pt x="2092912" y="86549"/>
                    </a:lnTo>
                    <a:lnTo>
                      <a:pt x="2087667" y="89173"/>
                    </a:lnTo>
                    <a:cubicBezTo>
                      <a:pt x="2082418" y="91794"/>
                      <a:pt x="2079797" y="91794"/>
                      <a:pt x="2077176" y="91794"/>
                    </a:cubicBezTo>
                    <a:cubicBezTo>
                      <a:pt x="2074552" y="91794"/>
                      <a:pt x="2071930" y="94418"/>
                      <a:pt x="2069306" y="91794"/>
                    </a:cubicBezTo>
                    <a:cubicBezTo>
                      <a:pt x="2069306" y="89173"/>
                      <a:pt x="2069306" y="89173"/>
                      <a:pt x="2071930" y="89173"/>
                    </a:cubicBezTo>
                    <a:cubicBezTo>
                      <a:pt x="2074552" y="86549"/>
                      <a:pt x="2079797" y="86549"/>
                      <a:pt x="2082418" y="83927"/>
                    </a:cubicBezTo>
                    <a:cubicBezTo>
                      <a:pt x="2077176" y="83927"/>
                      <a:pt x="2071930" y="89173"/>
                      <a:pt x="2064061" y="86549"/>
                    </a:cubicBezTo>
                    <a:cubicBezTo>
                      <a:pt x="2066685" y="83927"/>
                      <a:pt x="2066685" y="83927"/>
                      <a:pt x="2069306" y="83927"/>
                    </a:cubicBezTo>
                    <a:cubicBezTo>
                      <a:pt x="2066685" y="86549"/>
                      <a:pt x="2064061" y="86549"/>
                      <a:pt x="2061440" y="86549"/>
                    </a:cubicBezTo>
                    <a:cubicBezTo>
                      <a:pt x="2064061" y="83927"/>
                      <a:pt x="2064061" y="83927"/>
                      <a:pt x="2066685" y="83927"/>
                    </a:cubicBezTo>
                    <a:cubicBezTo>
                      <a:pt x="2066685" y="83927"/>
                      <a:pt x="2064061" y="83927"/>
                      <a:pt x="2064061" y="83927"/>
                    </a:cubicBezTo>
                    <a:cubicBezTo>
                      <a:pt x="2061440" y="86549"/>
                      <a:pt x="2061440" y="86549"/>
                      <a:pt x="2058816" y="86549"/>
                    </a:cubicBezTo>
                    <a:cubicBezTo>
                      <a:pt x="2058816" y="83927"/>
                      <a:pt x="2058816" y="83927"/>
                      <a:pt x="2058816" y="83927"/>
                    </a:cubicBezTo>
                    <a:cubicBezTo>
                      <a:pt x="2056192" y="83927"/>
                      <a:pt x="2056192" y="83927"/>
                      <a:pt x="2053570" y="83927"/>
                    </a:cubicBezTo>
                    <a:cubicBezTo>
                      <a:pt x="2053570" y="82615"/>
                      <a:pt x="2053570" y="81959"/>
                      <a:pt x="2055210" y="81303"/>
                    </a:cubicBezTo>
                    <a:lnTo>
                      <a:pt x="2059629" y="80294"/>
                    </a:lnTo>
                    <a:lnTo>
                      <a:pt x="2069306" y="78682"/>
                    </a:lnTo>
                    <a:cubicBezTo>
                      <a:pt x="2069306" y="78682"/>
                      <a:pt x="2066685" y="78682"/>
                      <a:pt x="2066685" y="78682"/>
                    </a:cubicBezTo>
                    <a:lnTo>
                      <a:pt x="2059629" y="80294"/>
                    </a:lnTo>
                    <a:lnTo>
                      <a:pt x="2053570" y="81303"/>
                    </a:lnTo>
                    <a:cubicBezTo>
                      <a:pt x="2056192" y="81303"/>
                      <a:pt x="2056192" y="78682"/>
                      <a:pt x="2056192" y="78682"/>
                    </a:cubicBezTo>
                    <a:cubicBezTo>
                      <a:pt x="2058816" y="76058"/>
                      <a:pt x="2069306" y="73437"/>
                      <a:pt x="2077176" y="70813"/>
                    </a:cubicBezTo>
                    <a:close/>
                    <a:moveTo>
                      <a:pt x="4128124" y="62933"/>
                    </a:moveTo>
                    <a:lnTo>
                      <a:pt x="4130748" y="62933"/>
                    </a:lnTo>
                    <a:lnTo>
                      <a:pt x="4136868" y="66430"/>
                    </a:lnTo>
                    <a:close/>
                    <a:moveTo>
                      <a:pt x="3239032" y="60331"/>
                    </a:moveTo>
                    <a:cubicBezTo>
                      <a:pt x="3241654" y="62956"/>
                      <a:pt x="3241654" y="60331"/>
                      <a:pt x="3244278" y="60331"/>
                    </a:cubicBezTo>
                    <a:cubicBezTo>
                      <a:pt x="3244278" y="60331"/>
                      <a:pt x="3246899" y="62956"/>
                      <a:pt x="3246899" y="62956"/>
                    </a:cubicBezTo>
                    <a:cubicBezTo>
                      <a:pt x="3246899" y="62956"/>
                      <a:pt x="3241654" y="68199"/>
                      <a:pt x="3239032" y="60331"/>
                    </a:cubicBezTo>
                    <a:close/>
                    <a:moveTo>
                      <a:pt x="3100028" y="60328"/>
                    </a:moveTo>
                    <a:cubicBezTo>
                      <a:pt x="3102652" y="60328"/>
                      <a:pt x="3102652" y="60328"/>
                      <a:pt x="3105273" y="60328"/>
                    </a:cubicBezTo>
                    <a:cubicBezTo>
                      <a:pt x="3102652" y="62951"/>
                      <a:pt x="3102652" y="62951"/>
                      <a:pt x="3097406" y="62951"/>
                    </a:cubicBezTo>
                    <a:cubicBezTo>
                      <a:pt x="3097406" y="60328"/>
                      <a:pt x="3097406" y="60328"/>
                      <a:pt x="3100028" y="60328"/>
                    </a:cubicBezTo>
                    <a:close/>
                    <a:moveTo>
                      <a:pt x="1969644" y="60315"/>
                    </a:moveTo>
                    <a:lnTo>
                      <a:pt x="1959154" y="65561"/>
                    </a:lnTo>
                    <a:lnTo>
                      <a:pt x="1964398" y="62066"/>
                    </a:lnTo>
                    <a:close/>
                    <a:moveTo>
                      <a:pt x="4083538" y="60310"/>
                    </a:moveTo>
                    <a:cubicBezTo>
                      <a:pt x="4088783" y="60310"/>
                      <a:pt x="4096653" y="62934"/>
                      <a:pt x="4101898" y="62934"/>
                    </a:cubicBezTo>
                    <a:lnTo>
                      <a:pt x="4104519" y="62934"/>
                    </a:lnTo>
                    <a:lnTo>
                      <a:pt x="4107144" y="62934"/>
                    </a:lnTo>
                    <a:lnTo>
                      <a:pt x="4109765" y="62934"/>
                    </a:lnTo>
                    <a:lnTo>
                      <a:pt x="4112389" y="62934"/>
                    </a:lnTo>
                    <a:lnTo>
                      <a:pt x="4120256" y="62934"/>
                    </a:lnTo>
                    <a:lnTo>
                      <a:pt x="4130746" y="65556"/>
                    </a:lnTo>
                    <a:lnTo>
                      <a:pt x="4143368" y="70145"/>
                    </a:lnTo>
                    <a:lnTo>
                      <a:pt x="4136868" y="66430"/>
                    </a:lnTo>
                    <a:lnTo>
                      <a:pt x="4141239" y="68178"/>
                    </a:lnTo>
                    <a:lnTo>
                      <a:pt x="4146482" y="70800"/>
                    </a:lnTo>
                    <a:lnTo>
                      <a:pt x="4147232" y="71550"/>
                    </a:lnTo>
                    <a:lnTo>
                      <a:pt x="4159597" y="76046"/>
                    </a:lnTo>
                    <a:cubicBezTo>
                      <a:pt x="4159597" y="76046"/>
                      <a:pt x="4159597" y="76046"/>
                      <a:pt x="4162219" y="76046"/>
                    </a:cubicBezTo>
                    <a:lnTo>
                      <a:pt x="4170088" y="78671"/>
                    </a:lnTo>
                    <a:lnTo>
                      <a:pt x="4177955" y="81291"/>
                    </a:lnTo>
                    <a:lnTo>
                      <a:pt x="4180579" y="83915"/>
                    </a:lnTo>
                    <a:lnTo>
                      <a:pt x="4183203" y="85227"/>
                    </a:lnTo>
                    <a:lnTo>
                      <a:pt x="4177955" y="83915"/>
                    </a:lnTo>
                    <a:lnTo>
                      <a:pt x="4180579" y="86537"/>
                    </a:lnTo>
                    <a:lnTo>
                      <a:pt x="4183200" y="89161"/>
                    </a:lnTo>
                    <a:cubicBezTo>
                      <a:pt x="4183200" y="89161"/>
                      <a:pt x="4185824" y="89161"/>
                      <a:pt x="4188446" y="91782"/>
                    </a:cubicBezTo>
                    <a:cubicBezTo>
                      <a:pt x="4193691" y="94407"/>
                      <a:pt x="4198937" y="94407"/>
                      <a:pt x="4201561" y="97027"/>
                    </a:cubicBezTo>
                    <a:lnTo>
                      <a:pt x="4217297" y="102273"/>
                    </a:lnTo>
                    <a:lnTo>
                      <a:pt x="4214673" y="99651"/>
                    </a:lnTo>
                    <a:lnTo>
                      <a:pt x="4225164" y="104897"/>
                    </a:lnTo>
                    <a:lnTo>
                      <a:pt x="4230409" y="107519"/>
                    </a:lnTo>
                    <a:lnTo>
                      <a:pt x="4238278" y="110140"/>
                    </a:lnTo>
                    <a:lnTo>
                      <a:pt x="4248769" y="115388"/>
                    </a:lnTo>
                    <a:lnTo>
                      <a:pt x="4246145" y="115388"/>
                    </a:lnTo>
                    <a:cubicBezTo>
                      <a:pt x="4248769" y="118009"/>
                      <a:pt x="4254015" y="120633"/>
                      <a:pt x="4256636" y="120633"/>
                    </a:cubicBezTo>
                    <a:cubicBezTo>
                      <a:pt x="4256636" y="120633"/>
                      <a:pt x="4254015" y="118009"/>
                      <a:pt x="4254015" y="118009"/>
                    </a:cubicBezTo>
                    <a:cubicBezTo>
                      <a:pt x="4256636" y="120633"/>
                      <a:pt x="4261881" y="120633"/>
                      <a:pt x="4264505" y="123255"/>
                    </a:cubicBezTo>
                    <a:cubicBezTo>
                      <a:pt x="4261881" y="123255"/>
                      <a:pt x="4261881" y="120633"/>
                      <a:pt x="4259260" y="120633"/>
                    </a:cubicBezTo>
                    <a:cubicBezTo>
                      <a:pt x="4261881" y="123255"/>
                      <a:pt x="4267127" y="123255"/>
                      <a:pt x="4269751" y="125879"/>
                    </a:cubicBezTo>
                    <a:lnTo>
                      <a:pt x="4274996" y="128500"/>
                    </a:lnTo>
                    <a:lnTo>
                      <a:pt x="4280242" y="131124"/>
                    </a:lnTo>
                    <a:lnTo>
                      <a:pt x="4288108" y="133745"/>
                    </a:lnTo>
                    <a:lnTo>
                      <a:pt x="4290732" y="133745"/>
                    </a:lnTo>
                    <a:cubicBezTo>
                      <a:pt x="4290732" y="136367"/>
                      <a:pt x="4290732" y="136367"/>
                      <a:pt x="4293354" y="136367"/>
                    </a:cubicBezTo>
                    <a:cubicBezTo>
                      <a:pt x="4295978" y="138991"/>
                      <a:pt x="4301223" y="141615"/>
                      <a:pt x="4303844" y="141615"/>
                    </a:cubicBezTo>
                    <a:lnTo>
                      <a:pt x="4319581" y="149481"/>
                    </a:lnTo>
                    <a:lnTo>
                      <a:pt x="4316959" y="146860"/>
                    </a:lnTo>
                    <a:lnTo>
                      <a:pt x="4322205" y="149481"/>
                    </a:lnTo>
                    <a:cubicBezTo>
                      <a:pt x="4327450" y="152105"/>
                      <a:pt x="4335317" y="154727"/>
                      <a:pt x="4340562" y="157351"/>
                    </a:cubicBezTo>
                    <a:lnTo>
                      <a:pt x="4351053" y="162596"/>
                    </a:lnTo>
                    <a:lnTo>
                      <a:pt x="4353677" y="165217"/>
                    </a:lnTo>
                    <a:lnTo>
                      <a:pt x="4358922" y="167841"/>
                    </a:lnTo>
                    <a:lnTo>
                      <a:pt x="4361544" y="170463"/>
                    </a:lnTo>
                    <a:lnTo>
                      <a:pt x="4366789" y="173087"/>
                    </a:lnTo>
                    <a:lnTo>
                      <a:pt x="4372035" y="175708"/>
                    </a:lnTo>
                    <a:lnTo>
                      <a:pt x="4377280" y="178332"/>
                    </a:lnTo>
                    <a:lnTo>
                      <a:pt x="4382525" y="180953"/>
                    </a:lnTo>
                    <a:lnTo>
                      <a:pt x="4385149" y="183577"/>
                    </a:lnTo>
                    <a:lnTo>
                      <a:pt x="4385149" y="188823"/>
                    </a:lnTo>
                    <a:lnTo>
                      <a:pt x="4390395" y="191444"/>
                    </a:lnTo>
                    <a:cubicBezTo>
                      <a:pt x="4390395" y="194068"/>
                      <a:pt x="4390395" y="194068"/>
                      <a:pt x="4393016" y="194068"/>
                    </a:cubicBezTo>
                    <a:lnTo>
                      <a:pt x="4395640" y="196690"/>
                    </a:lnTo>
                    <a:lnTo>
                      <a:pt x="4398261" y="196690"/>
                    </a:lnTo>
                    <a:lnTo>
                      <a:pt x="4400886" y="199313"/>
                    </a:lnTo>
                    <a:lnTo>
                      <a:pt x="4416624" y="207182"/>
                    </a:lnTo>
                    <a:lnTo>
                      <a:pt x="4417671" y="208230"/>
                    </a:lnTo>
                    <a:lnTo>
                      <a:pt x="4416622" y="209804"/>
                    </a:lnTo>
                    <a:lnTo>
                      <a:pt x="4413998" y="209804"/>
                    </a:lnTo>
                    <a:cubicBezTo>
                      <a:pt x="4403507" y="204559"/>
                      <a:pt x="4390395" y="201935"/>
                      <a:pt x="4379904" y="194068"/>
                    </a:cubicBezTo>
                    <a:lnTo>
                      <a:pt x="4374659" y="191444"/>
                    </a:lnTo>
                    <a:cubicBezTo>
                      <a:pt x="4374659" y="188823"/>
                      <a:pt x="4372035" y="188823"/>
                      <a:pt x="4369413" y="188823"/>
                    </a:cubicBezTo>
                    <a:cubicBezTo>
                      <a:pt x="4374659" y="188823"/>
                      <a:pt x="4377280" y="191444"/>
                      <a:pt x="4379904" y="194068"/>
                    </a:cubicBezTo>
                    <a:cubicBezTo>
                      <a:pt x="4390395" y="199313"/>
                      <a:pt x="4403507" y="207180"/>
                      <a:pt x="4413998" y="212425"/>
                    </a:cubicBezTo>
                    <a:cubicBezTo>
                      <a:pt x="4421867" y="217671"/>
                      <a:pt x="4432358" y="220292"/>
                      <a:pt x="4440225" y="225540"/>
                    </a:cubicBezTo>
                    <a:lnTo>
                      <a:pt x="4445470" y="230785"/>
                    </a:lnTo>
                    <a:lnTo>
                      <a:pt x="4450715" y="233407"/>
                    </a:lnTo>
                    <a:lnTo>
                      <a:pt x="4461206" y="238652"/>
                    </a:lnTo>
                    <a:lnTo>
                      <a:pt x="4469076" y="243897"/>
                    </a:lnTo>
                    <a:lnTo>
                      <a:pt x="4476942" y="249143"/>
                    </a:lnTo>
                    <a:lnTo>
                      <a:pt x="4492679" y="257012"/>
                    </a:lnTo>
                    <a:cubicBezTo>
                      <a:pt x="4511039" y="267503"/>
                      <a:pt x="4529396" y="277994"/>
                      <a:pt x="4547757" y="288485"/>
                    </a:cubicBezTo>
                    <a:lnTo>
                      <a:pt x="4547757" y="288485"/>
                    </a:lnTo>
                    <a:lnTo>
                      <a:pt x="4550378" y="291106"/>
                    </a:lnTo>
                    <a:lnTo>
                      <a:pt x="4547757" y="291106"/>
                    </a:lnTo>
                    <a:lnTo>
                      <a:pt x="4545132" y="288485"/>
                    </a:lnTo>
                    <a:cubicBezTo>
                      <a:pt x="4539887" y="285861"/>
                      <a:pt x="4529396" y="285861"/>
                      <a:pt x="4521530" y="285861"/>
                    </a:cubicBezTo>
                    <a:cubicBezTo>
                      <a:pt x="4524151" y="285861"/>
                      <a:pt x="4529396" y="288485"/>
                      <a:pt x="4532020" y="291106"/>
                    </a:cubicBezTo>
                    <a:cubicBezTo>
                      <a:pt x="4537266" y="293730"/>
                      <a:pt x="4539887" y="293730"/>
                      <a:pt x="4545132" y="296352"/>
                    </a:cubicBezTo>
                    <a:lnTo>
                      <a:pt x="4539887" y="298976"/>
                    </a:lnTo>
                    <a:lnTo>
                      <a:pt x="4545132" y="301597"/>
                    </a:lnTo>
                    <a:lnTo>
                      <a:pt x="4550378" y="309467"/>
                    </a:lnTo>
                    <a:cubicBezTo>
                      <a:pt x="4547757" y="309467"/>
                      <a:pt x="4542511" y="309467"/>
                      <a:pt x="4539887" y="309467"/>
                    </a:cubicBezTo>
                    <a:cubicBezTo>
                      <a:pt x="4542511" y="314712"/>
                      <a:pt x="4547757" y="322579"/>
                      <a:pt x="4553002" y="327825"/>
                    </a:cubicBezTo>
                    <a:lnTo>
                      <a:pt x="4571359" y="338316"/>
                    </a:lnTo>
                    <a:lnTo>
                      <a:pt x="4581850" y="348806"/>
                    </a:lnTo>
                    <a:lnTo>
                      <a:pt x="4600210" y="359297"/>
                    </a:lnTo>
                    <a:cubicBezTo>
                      <a:pt x="4605456" y="364543"/>
                      <a:pt x="4613323" y="367167"/>
                      <a:pt x="4618568" y="372412"/>
                    </a:cubicBezTo>
                    <a:lnTo>
                      <a:pt x="4629059" y="380279"/>
                    </a:lnTo>
                    <a:lnTo>
                      <a:pt x="4642174" y="390770"/>
                    </a:lnTo>
                    <a:lnTo>
                      <a:pt x="4655286" y="398640"/>
                    </a:lnTo>
                    <a:cubicBezTo>
                      <a:pt x="4663155" y="406507"/>
                      <a:pt x="4676267" y="414376"/>
                      <a:pt x="4684137" y="419621"/>
                    </a:cubicBezTo>
                    <a:lnTo>
                      <a:pt x="4694628" y="427488"/>
                    </a:lnTo>
                    <a:lnTo>
                      <a:pt x="4699873" y="432733"/>
                    </a:lnTo>
                    <a:lnTo>
                      <a:pt x="4710364" y="440603"/>
                    </a:lnTo>
                    <a:cubicBezTo>
                      <a:pt x="4723476" y="453715"/>
                      <a:pt x="4741836" y="453715"/>
                      <a:pt x="4754948" y="461585"/>
                    </a:cubicBezTo>
                    <a:lnTo>
                      <a:pt x="4762818" y="466831"/>
                    </a:lnTo>
                    <a:lnTo>
                      <a:pt x="4781175" y="474697"/>
                    </a:lnTo>
                    <a:lnTo>
                      <a:pt x="4773308" y="469452"/>
                    </a:lnTo>
                    <a:lnTo>
                      <a:pt x="4760194" y="458960"/>
                    </a:lnTo>
                    <a:lnTo>
                      <a:pt x="4775930" y="469452"/>
                    </a:lnTo>
                    <a:lnTo>
                      <a:pt x="4791666" y="482567"/>
                    </a:lnTo>
                    <a:cubicBezTo>
                      <a:pt x="4786421" y="477321"/>
                      <a:pt x="4781175" y="472076"/>
                      <a:pt x="4775930" y="466831"/>
                    </a:cubicBezTo>
                    <a:cubicBezTo>
                      <a:pt x="4775930" y="466831"/>
                      <a:pt x="4775930" y="466831"/>
                      <a:pt x="4778554" y="469452"/>
                    </a:cubicBezTo>
                    <a:cubicBezTo>
                      <a:pt x="4781175" y="469452"/>
                      <a:pt x="4781175" y="472076"/>
                      <a:pt x="4783799" y="472076"/>
                    </a:cubicBezTo>
                    <a:cubicBezTo>
                      <a:pt x="4783799" y="472076"/>
                      <a:pt x="4781175" y="469452"/>
                      <a:pt x="4781175" y="469452"/>
                    </a:cubicBezTo>
                    <a:lnTo>
                      <a:pt x="4773308" y="464206"/>
                    </a:lnTo>
                    <a:lnTo>
                      <a:pt x="4762818" y="458960"/>
                    </a:lnTo>
                    <a:cubicBezTo>
                      <a:pt x="4768063" y="458960"/>
                      <a:pt x="4778554" y="461585"/>
                      <a:pt x="4783799" y="464206"/>
                    </a:cubicBezTo>
                    <a:cubicBezTo>
                      <a:pt x="4783799" y="464206"/>
                      <a:pt x="4786586" y="465682"/>
                      <a:pt x="4791175" y="468140"/>
                    </a:cubicBezTo>
                    <a:lnTo>
                      <a:pt x="4794097" y="469720"/>
                    </a:lnTo>
                    <a:lnTo>
                      <a:pt x="4786423" y="464237"/>
                    </a:lnTo>
                    <a:cubicBezTo>
                      <a:pt x="4789044" y="466859"/>
                      <a:pt x="4791669" y="466859"/>
                      <a:pt x="4794293" y="469482"/>
                    </a:cubicBezTo>
                    <a:lnTo>
                      <a:pt x="4795928" y="470710"/>
                    </a:lnTo>
                    <a:lnTo>
                      <a:pt x="4809370" y="477976"/>
                    </a:lnTo>
                    <a:cubicBezTo>
                      <a:pt x="4823794" y="485845"/>
                      <a:pt x="4841497" y="495680"/>
                      <a:pt x="4854611" y="503548"/>
                    </a:cubicBezTo>
                    <a:cubicBezTo>
                      <a:pt x="4836253" y="490434"/>
                      <a:pt x="4817893" y="477321"/>
                      <a:pt x="4799535" y="464206"/>
                    </a:cubicBezTo>
                    <a:cubicBezTo>
                      <a:pt x="4802157" y="464206"/>
                      <a:pt x="4804781" y="466831"/>
                      <a:pt x="4804781" y="466831"/>
                    </a:cubicBezTo>
                    <a:lnTo>
                      <a:pt x="4796911" y="461585"/>
                    </a:lnTo>
                    <a:lnTo>
                      <a:pt x="4791666" y="458960"/>
                    </a:lnTo>
                    <a:lnTo>
                      <a:pt x="4791666" y="456339"/>
                    </a:lnTo>
                    <a:lnTo>
                      <a:pt x="4786421" y="453715"/>
                    </a:lnTo>
                    <a:lnTo>
                      <a:pt x="4781175" y="448470"/>
                    </a:lnTo>
                    <a:cubicBezTo>
                      <a:pt x="4768063" y="440603"/>
                      <a:pt x="4768063" y="440603"/>
                      <a:pt x="4762818" y="437979"/>
                    </a:cubicBezTo>
                    <a:cubicBezTo>
                      <a:pt x="4775930" y="443224"/>
                      <a:pt x="4775930" y="443224"/>
                      <a:pt x="4786421" y="451094"/>
                    </a:cubicBezTo>
                    <a:lnTo>
                      <a:pt x="4794290" y="453715"/>
                    </a:lnTo>
                    <a:lnTo>
                      <a:pt x="4791666" y="453715"/>
                    </a:lnTo>
                    <a:cubicBezTo>
                      <a:pt x="4799535" y="458960"/>
                      <a:pt x="4807402" y="461585"/>
                      <a:pt x="4815272" y="466831"/>
                    </a:cubicBezTo>
                    <a:cubicBezTo>
                      <a:pt x="4825762" y="472076"/>
                      <a:pt x="4833629" y="479942"/>
                      <a:pt x="4844120" y="485188"/>
                    </a:cubicBezTo>
                    <a:cubicBezTo>
                      <a:pt x="4841499" y="485188"/>
                      <a:pt x="4841499" y="485188"/>
                      <a:pt x="4841499" y="485188"/>
                    </a:cubicBezTo>
                    <a:cubicBezTo>
                      <a:pt x="4844120" y="485188"/>
                      <a:pt x="4844120" y="487812"/>
                      <a:pt x="4846744" y="487812"/>
                    </a:cubicBezTo>
                    <a:cubicBezTo>
                      <a:pt x="4846744" y="490434"/>
                      <a:pt x="4849365" y="490434"/>
                      <a:pt x="4849365" y="490434"/>
                    </a:cubicBezTo>
                    <a:cubicBezTo>
                      <a:pt x="4857235" y="498303"/>
                      <a:pt x="4865101" y="503548"/>
                      <a:pt x="4875592" y="508794"/>
                    </a:cubicBezTo>
                    <a:lnTo>
                      <a:pt x="4878216" y="508794"/>
                    </a:lnTo>
                    <a:lnTo>
                      <a:pt x="4888707" y="514039"/>
                    </a:lnTo>
                    <a:cubicBezTo>
                      <a:pt x="4888707" y="516661"/>
                      <a:pt x="4891328" y="516661"/>
                      <a:pt x="4891328" y="516661"/>
                    </a:cubicBezTo>
                    <a:lnTo>
                      <a:pt x="4972254" y="571406"/>
                    </a:lnTo>
                    <a:lnTo>
                      <a:pt x="4967388" y="569115"/>
                    </a:lnTo>
                    <a:lnTo>
                      <a:pt x="4970009" y="571739"/>
                    </a:lnTo>
                    <a:lnTo>
                      <a:pt x="4985570" y="586028"/>
                    </a:lnTo>
                    <a:lnTo>
                      <a:pt x="4961650" y="567477"/>
                    </a:lnTo>
                    <a:cubicBezTo>
                      <a:pt x="4954601" y="562232"/>
                      <a:pt x="4947717" y="557314"/>
                      <a:pt x="4938537" y="550757"/>
                    </a:cubicBezTo>
                    <a:cubicBezTo>
                      <a:pt x="4914934" y="535021"/>
                      <a:pt x="4893952" y="521906"/>
                      <a:pt x="4870347" y="508794"/>
                    </a:cubicBezTo>
                    <a:lnTo>
                      <a:pt x="4878216" y="514039"/>
                    </a:lnTo>
                    <a:cubicBezTo>
                      <a:pt x="4886083" y="519285"/>
                      <a:pt x="4896574" y="527152"/>
                      <a:pt x="4904443" y="532397"/>
                    </a:cubicBezTo>
                    <a:cubicBezTo>
                      <a:pt x="4922801" y="545512"/>
                      <a:pt x="4943782" y="561248"/>
                      <a:pt x="4962143" y="574361"/>
                    </a:cubicBezTo>
                    <a:lnTo>
                      <a:pt x="4975255" y="584852"/>
                    </a:lnTo>
                    <a:cubicBezTo>
                      <a:pt x="5009351" y="608457"/>
                      <a:pt x="5009351" y="608457"/>
                      <a:pt x="5059181" y="655666"/>
                    </a:cubicBezTo>
                    <a:lnTo>
                      <a:pt x="5077541" y="671403"/>
                    </a:lnTo>
                    <a:lnTo>
                      <a:pt x="5082787" y="676648"/>
                    </a:lnTo>
                    <a:cubicBezTo>
                      <a:pt x="5095899" y="687139"/>
                      <a:pt x="5109014" y="700251"/>
                      <a:pt x="5122126" y="713366"/>
                    </a:cubicBezTo>
                    <a:lnTo>
                      <a:pt x="5132616" y="723857"/>
                    </a:lnTo>
                    <a:lnTo>
                      <a:pt x="5143107" y="736969"/>
                    </a:lnTo>
                    <a:cubicBezTo>
                      <a:pt x="5148353" y="744839"/>
                      <a:pt x="5156222" y="752706"/>
                      <a:pt x="5161468" y="757951"/>
                    </a:cubicBezTo>
                    <a:lnTo>
                      <a:pt x="5169334" y="765821"/>
                    </a:lnTo>
                    <a:cubicBezTo>
                      <a:pt x="5198185" y="794669"/>
                      <a:pt x="5206052" y="802539"/>
                      <a:pt x="5227034" y="831388"/>
                    </a:cubicBezTo>
                    <a:cubicBezTo>
                      <a:pt x="5227034" y="831388"/>
                      <a:pt x="5227034" y="834012"/>
                      <a:pt x="5227034" y="834012"/>
                    </a:cubicBezTo>
                    <a:lnTo>
                      <a:pt x="5225729" y="834012"/>
                    </a:lnTo>
                    <a:lnTo>
                      <a:pt x="5232278" y="841871"/>
                    </a:lnTo>
                    <a:cubicBezTo>
                      <a:pt x="5232278" y="841871"/>
                      <a:pt x="5234902" y="844495"/>
                      <a:pt x="5234902" y="844495"/>
                    </a:cubicBezTo>
                    <a:cubicBezTo>
                      <a:pt x="5234902" y="844495"/>
                      <a:pt x="5234902" y="844495"/>
                      <a:pt x="5237524" y="847117"/>
                    </a:cubicBezTo>
                    <a:lnTo>
                      <a:pt x="5250638" y="862853"/>
                    </a:lnTo>
                    <a:cubicBezTo>
                      <a:pt x="5250638" y="862853"/>
                      <a:pt x="5250638" y="862853"/>
                      <a:pt x="5250638" y="865477"/>
                    </a:cubicBezTo>
                    <a:lnTo>
                      <a:pt x="5248014" y="862853"/>
                    </a:lnTo>
                    <a:lnTo>
                      <a:pt x="5229657" y="841871"/>
                    </a:lnTo>
                    <a:lnTo>
                      <a:pt x="5229657" y="839250"/>
                    </a:lnTo>
                    <a:lnTo>
                      <a:pt x="5224419" y="834012"/>
                    </a:lnTo>
                    <a:lnTo>
                      <a:pt x="5224412" y="834012"/>
                    </a:lnTo>
                    <a:lnTo>
                      <a:pt x="5221788" y="834012"/>
                    </a:lnTo>
                    <a:lnTo>
                      <a:pt x="5206052" y="820897"/>
                    </a:lnTo>
                    <a:cubicBezTo>
                      <a:pt x="5208676" y="826142"/>
                      <a:pt x="5213921" y="834012"/>
                      <a:pt x="5219167" y="839257"/>
                    </a:cubicBezTo>
                    <a:lnTo>
                      <a:pt x="5232279" y="852369"/>
                    </a:lnTo>
                    <a:lnTo>
                      <a:pt x="5227034" y="852369"/>
                    </a:lnTo>
                    <a:cubicBezTo>
                      <a:pt x="5229658" y="854993"/>
                      <a:pt x="5234903" y="857614"/>
                      <a:pt x="5237524" y="860239"/>
                    </a:cubicBezTo>
                    <a:lnTo>
                      <a:pt x="5250639" y="870730"/>
                    </a:lnTo>
                    <a:lnTo>
                      <a:pt x="5250639" y="873351"/>
                    </a:lnTo>
                    <a:lnTo>
                      <a:pt x="5253261" y="875974"/>
                    </a:lnTo>
                    <a:lnTo>
                      <a:pt x="5266376" y="891712"/>
                    </a:lnTo>
                    <a:lnTo>
                      <a:pt x="5268997" y="894332"/>
                    </a:lnTo>
                    <a:cubicBezTo>
                      <a:pt x="5282112" y="907447"/>
                      <a:pt x="5284733" y="910069"/>
                      <a:pt x="5292602" y="917937"/>
                    </a:cubicBezTo>
                    <a:lnTo>
                      <a:pt x="5300469" y="928429"/>
                    </a:lnTo>
                    <a:lnTo>
                      <a:pt x="5303093" y="933674"/>
                    </a:lnTo>
                    <a:lnTo>
                      <a:pt x="5310960" y="941541"/>
                    </a:lnTo>
                    <a:lnTo>
                      <a:pt x="5313584" y="944165"/>
                    </a:lnTo>
                    <a:lnTo>
                      <a:pt x="5318829" y="952032"/>
                    </a:lnTo>
                    <a:lnTo>
                      <a:pt x="5326696" y="965148"/>
                    </a:lnTo>
                    <a:lnTo>
                      <a:pt x="5329320" y="970392"/>
                    </a:lnTo>
                    <a:lnTo>
                      <a:pt x="5331942" y="975638"/>
                    </a:lnTo>
                    <a:lnTo>
                      <a:pt x="5334566" y="978259"/>
                    </a:lnTo>
                    <a:lnTo>
                      <a:pt x="5347678" y="991373"/>
                    </a:lnTo>
                    <a:cubicBezTo>
                      <a:pt x="5350302" y="991373"/>
                      <a:pt x="5355547" y="993995"/>
                      <a:pt x="5366038" y="1004487"/>
                    </a:cubicBezTo>
                    <a:lnTo>
                      <a:pt x="5374973" y="1015657"/>
                    </a:lnTo>
                    <a:lnTo>
                      <a:pt x="5366038" y="1007111"/>
                    </a:lnTo>
                    <a:cubicBezTo>
                      <a:pt x="5368659" y="1009732"/>
                      <a:pt x="5371283" y="1014976"/>
                      <a:pt x="5376528" y="1017600"/>
                    </a:cubicBezTo>
                    <a:lnTo>
                      <a:pt x="5374973" y="1015657"/>
                    </a:lnTo>
                    <a:lnTo>
                      <a:pt x="5396198" y="1035959"/>
                    </a:lnTo>
                    <a:cubicBezTo>
                      <a:pt x="5409312" y="1049072"/>
                      <a:pt x="5425047" y="1066120"/>
                      <a:pt x="5442094" y="1088412"/>
                    </a:cubicBezTo>
                    <a:cubicBezTo>
                      <a:pt x="5455210" y="1104148"/>
                      <a:pt x="5457830" y="1106772"/>
                      <a:pt x="5470946" y="1125130"/>
                    </a:cubicBezTo>
                    <a:lnTo>
                      <a:pt x="5476191" y="1133000"/>
                    </a:lnTo>
                    <a:cubicBezTo>
                      <a:pt x="5486682" y="1146111"/>
                      <a:pt x="5491927" y="1153981"/>
                      <a:pt x="5494548" y="1159227"/>
                    </a:cubicBezTo>
                    <a:cubicBezTo>
                      <a:pt x="5494548" y="1161848"/>
                      <a:pt x="5494548" y="1161848"/>
                      <a:pt x="5494548" y="1161848"/>
                    </a:cubicBezTo>
                    <a:cubicBezTo>
                      <a:pt x="5499794" y="1167093"/>
                      <a:pt x="5502418" y="1172339"/>
                      <a:pt x="5502418" y="1174963"/>
                    </a:cubicBezTo>
                    <a:cubicBezTo>
                      <a:pt x="5505040" y="1174963"/>
                      <a:pt x="5505040" y="1177585"/>
                      <a:pt x="5505040" y="1177585"/>
                    </a:cubicBezTo>
                    <a:cubicBezTo>
                      <a:pt x="5505040" y="1180209"/>
                      <a:pt x="5505040" y="1180209"/>
                      <a:pt x="5505040" y="1182830"/>
                    </a:cubicBezTo>
                    <a:lnTo>
                      <a:pt x="5510284" y="1188076"/>
                    </a:lnTo>
                    <a:lnTo>
                      <a:pt x="5515530" y="1193320"/>
                    </a:lnTo>
                    <a:lnTo>
                      <a:pt x="5512908" y="1193320"/>
                    </a:lnTo>
                    <a:lnTo>
                      <a:pt x="5520776" y="1206435"/>
                    </a:lnTo>
                    <a:lnTo>
                      <a:pt x="5518154" y="1203810"/>
                    </a:lnTo>
                    <a:lnTo>
                      <a:pt x="5531266" y="1227417"/>
                    </a:lnTo>
                    <a:lnTo>
                      <a:pt x="5515530" y="1209056"/>
                    </a:lnTo>
                    <a:lnTo>
                      <a:pt x="5515530" y="1209922"/>
                    </a:lnTo>
                    <a:lnTo>
                      <a:pt x="5520778" y="1216918"/>
                    </a:lnTo>
                    <a:lnTo>
                      <a:pt x="5523399" y="1219541"/>
                    </a:lnTo>
                    <a:lnTo>
                      <a:pt x="5533890" y="1234225"/>
                    </a:lnTo>
                    <a:lnTo>
                      <a:pt x="5533890" y="1235279"/>
                    </a:lnTo>
                    <a:lnTo>
                      <a:pt x="5536514" y="1237899"/>
                    </a:lnTo>
                    <a:lnTo>
                      <a:pt x="5533890" y="1234225"/>
                    </a:lnTo>
                    <a:lnTo>
                      <a:pt x="5533890" y="1233529"/>
                    </a:lnTo>
                    <a:lnTo>
                      <a:pt x="5539135" y="1240524"/>
                    </a:lnTo>
                    <a:lnTo>
                      <a:pt x="5547005" y="1251014"/>
                    </a:lnTo>
                    <a:cubicBezTo>
                      <a:pt x="5554871" y="1261504"/>
                      <a:pt x="5560117" y="1271996"/>
                      <a:pt x="5567986" y="1282471"/>
                    </a:cubicBezTo>
                    <a:lnTo>
                      <a:pt x="5575853" y="1295583"/>
                    </a:lnTo>
                    <a:lnTo>
                      <a:pt x="5578477" y="1298207"/>
                    </a:lnTo>
                    <a:lnTo>
                      <a:pt x="5581098" y="1303453"/>
                    </a:lnTo>
                    <a:lnTo>
                      <a:pt x="5586344" y="1311319"/>
                    </a:lnTo>
                    <a:lnTo>
                      <a:pt x="5591589" y="1319189"/>
                    </a:lnTo>
                    <a:lnTo>
                      <a:pt x="5586346" y="1310448"/>
                    </a:lnTo>
                    <a:lnTo>
                      <a:pt x="5588968" y="1313943"/>
                    </a:lnTo>
                    <a:lnTo>
                      <a:pt x="5595091" y="1323566"/>
                    </a:lnTo>
                    <a:lnTo>
                      <a:pt x="5599459" y="1332301"/>
                    </a:lnTo>
                    <a:lnTo>
                      <a:pt x="5588968" y="1316565"/>
                    </a:lnTo>
                    <a:lnTo>
                      <a:pt x="5586344" y="1313943"/>
                    </a:lnTo>
                    <a:lnTo>
                      <a:pt x="5565362" y="1287716"/>
                    </a:lnTo>
                    <a:lnTo>
                      <a:pt x="5567986" y="1292962"/>
                    </a:lnTo>
                    <a:lnTo>
                      <a:pt x="5562741" y="1285092"/>
                    </a:lnTo>
                    <a:lnTo>
                      <a:pt x="5562741" y="1282471"/>
                    </a:lnTo>
                    <a:lnTo>
                      <a:pt x="5560117" y="1279847"/>
                    </a:lnTo>
                    <a:lnTo>
                      <a:pt x="5562741" y="1285092"/>
                    </a:lnTo>
                    <a:lnTo>
                      <a:pt x="5557495" y="1277241"/>
                    </a:lnTo>
                    <a:lnTo>
                      <a:pt x="5549626" y="1266750"/>
                    </a:lnTo>
                    <a:lnTo>
                      <a:pt x="5545697" y="1261511"/>
                    </a:lnTo>
                    <a:lnTo>
                      <a:pt x="5541759" y="1253636"/>
                    </a:lnTo>
                    <a:lnTo>
                      <a:pt x="5539135" y="1251014"/>
                    </a:lnTo>
                    <a:lnTo>
                      <a:pt x="5533892" y="1243148"/>
                    </a:lnTo>
                    <a:lnTo>
                      <a:pt x="5541759" y="1256260"/>
                    </a:lnTo>
                    <a:lnTo>
                      <a:pt x="5545697" y="1261511"/>
                    </a:lnTo>
                    <a:lnTo>
                      <a:pt x="5547005" y="1264127"/>
                    </a:lnTo>
                    <a:lnTo>
                      <a:pt x="5554871" y="1277241"/>
                    </a:lnTo>
                    <a:lnTo>
                      <a:pt x="5549626" y="1269372"/>
                    </a:lnTo>
                    <a:lnTo>
                      <a:pt x="5552250" y="1274616"/>
                    </a:lnTo>
                    <a:lnTo>
                      <a:pt x="5547005" y="1266750"/>
                    </a:lnTo>
                    <a:lnTo>
                      <a:pt x="5544381" y="1261504"/>
                    </a:lnTo>
                    <a:lnTo>
                      <a:pt x="5531268" y="1240524"/>
                    </a:lnTo>
                    <a:lnTo>
                      <a:pt x="5533890" y="1243145"/>
                    </a:lnTo>
                    <a:lnTo>
                      <a:pt x="5533891" y="1243146"/>
                    </a:lnTo>
                    <a:lnTo>
                      <a:pt x="5536514" y="1245768"/>
                    </a:lnTo>
                    <a:lnTo>
                      <a:pt x="5529694" y="1236326"/>
                    </a:lnTo>
                    <a:lnTo>
                      <a:pt x="5533890" y="1240524"/>
                    </a:lnTo>
                    <a:cubicBezTo>
                      <a:pt x="5531268" y="1235279"/>
                      <a:pt x="5526023" y="1230032"/>
                      <a:pt x="5523399" y="1227408"/>
                    </a:cubicBezTo>
                    <a:lnTo>
                      <a:pt x="5523728" y="1228066"/>
                    </a:lnTo>
                    <a:lnTo>
                      <a:pt x="5502417" y="1198560"/>
                    </a:lnTo>
                    <a:lnTo>
                      <a:pt x="5505041" y="1201182"/>
                    </a:lnTo>
                    <a:lnTo>
                      <a:pt x="5502417" y="1195937"/>
                    </a:lnTo>
                    <a:lnTo>
                      <a:pt x="5502417" y="1193320"/>
                    </a:lnTo>
                    <a:lnTo>
                      <a:pt x="5497180" y="1190703"/>
                    </a:lnTo>
                    <a:lnTo>
                      <a:pt x="5502417" y="1198560"/>
                    </a:lnTo>
                    <a:lnTo>
                      <a:pt x="5499796" y="1195937"/>
                    </a:lnTo>
                    <a:lnTo>
                      <a:pt x="5490633" y="1181539"/>
                    </a:lnTo>
                    <a:lnTo>
                      <a:pt x="5489303" y="1180209"/>
                    </a:lnTo>
                    <a:lnTo>
                      <a:pt x="5473567" y="1164472"/>
                    </a:lnTo>
                    <a:cubicBezTo>
                      <a:pt x="5473567" y="1161848"/>
                      <a:pt x="5473567" y="1161848"/>
                      <a:pt x="5476191" y="1161848"/>
                    </a:cubicBezTo>
                    <a:cubicBezTo>
                      <a:pt x="5476191" y="1161848"/>
                      <a:pt x="5473567" y="1159227"/>
                      <a:pt x="5473567" y="1159227"/>
                    </a:cubicBezTo>
                    <a:lnTo>
                      <a:pt x="5465700" y="1146111"/>
                    </a:lnTo>
                    <a:cubicBezTo>
                      <a:pt x="5465700" y="1146111"/>
                      <a:pt x="5465700" y="1148736"/>
                      <a:pt x="5465700" y="1148736"/>
                    </a:cubicBezTo>
                    <a:cubicBezTo>
                      <a:pt x="5460455" y="1140866"/>
                      <a:pt x="5460455" y="1140866"/>
                      <a:pt x="5447340" y="1125130"/>
                    </a:cubicBezTo>
                    <a:lnTo>
                      <a:pt x="5444718" y="1125130"/>
                    </a:lnTo>
                    <a:lnTo>
                      <a:pt x="5444718" y="1127754"/>
                    </a:lnTo>
                    <a:lnTo>
                      <a:pt x="5442094" y="1125130"/>
                    </a:lnTo>
                    <a:lnTo>
                      <a:pt x="5442094" y="1122509"/>
                    </a:lnTo>
                    <a:lnTo>
                      <a:pt x="5439473" y="1119883"/>
                    </a:lnTo>
                    <a:lnTo>
                      <a:pt x="5426358" y="1106772"/>
                    </a:lnTo>
                    <a:lnTo>
                      <a:pt x="5434228" y="1114638"/>
                    </a:lnTo>
                    <a:cubicBezTo>
                      <a:pt x="5432916" y="1112016"/>
                      <a:pt x="5430948" y="1109393"/>
                      <a:pt x="5428981" y="1107428"/>
                    </a:cubicBezTo>
                    <a:lnTo>
                      <a:pt x="5425232" y="1105083"/>
                    </a:lnTo>
                    <a:lnTo>
                      <a:pt x="5421113" y="1098903"/>
                    </a:lnTo>
                    <a:lnTo>
                      <a:pt x="5421113" y="1096280"/>
                    </a:lnTo>
                    <a:lnTo>
                      <a:pt x="5413246" y="1085791"/>
                    </a:lnTo>
                    <a:lnTo>
                      <a:pt x="5410622" y="1083167"/>
                    </a:lnTo>
                    <a:lnTo>
                      <a:pt x="5408001" y="1083167"/>
                    </a:lnTo>
                    <a:lnTo>
                      <a:pt x="5400132" y="1077922"/>
                    </a:lnTo>
                    <a:lnTo>
                      <a:pt x="5394886" y="1075300"/>
                    </a:lnTo>
                    <a:lnTo>
                      <a:pt x="5428982" y="1133000"/>
                    </a:lnTo>
                    <a:lnTo>
                      <a:pt x="5392264" y="1080546"/>
                    </a:lnTo>
                    <a:lnTo>
                      <a:pt x="5389640" y="1077922"/>
                    </a:lnTo>
                    <a:lnTo>
                      <a:pt x="5384395" y="1072676"/>
                    </a:lnTo>
                    <a:lnTo>
                      <a:pt x="5376528" y="1072676"/>
                    </a:lnTo>
                    <a:lnTo>
                      <a:pt x="5371283" y="1056940"/>
                    </a:lnTo>
                    <a:lnTo>
                      <a:pt x="5368659" y="1054318"/>
                    </a:lnTo>
                    <a:cubicBezTo>
                      <a:pt x="5366038" y="1051694"/>
                      <a:pt x="5363414" y="1051694"/>
                      <a:pt x="5363414" y="1049074"/>
                    </a:cubicBezTo>
                    <a:lnTo>
                      <a:pt x="5358168" y="1041204"/>
                    </a:lnTo>
                    <a:lnTo>
                      <a:pt x="5347678" y="1030713"/>
                    </a:lnTo>
                    <a:lnTo>
                      <a:pt x="5337186" y="1017600"/>
                    </a:lnTo>
                    <a:lnTo>
                      <a:pt x="5334566" y="1014976"/>
                    </a:lnTo>
                    <a:cubicBezTo>
                      <a:pt x="5331942" y="1014976"/>
                      <a:pt x="5331942" y="1012356"/>
                      <a:pt x="5329320" y="1012356"/>
                    </a:cubicBezTo>
                    <a:lnTo>
                      <a:pt x="5337186" y="1022845"/>
                    </a:lnTo>
                    <a:lnTo>
                      <a:pt x="5326696" y="1014976"/>
                    </a:lnTo>
                    <a:lnTo>
                      <a:pt x="5318829" y="1007111"/>
                    </a:lnTo>
                    <a:lnTo>
                      <a:pt x="5313584" y="1001866"/>
                    </a:lnTo>
                    <a:lnTo>
                      <a:pt x="5308338" y="996619"/>
                    </a:lnTo>
                    <a:lnTo>
                      <a:pt x="5308338" y="1001866"/>
                    </a:lnTo>
                    <a:lnTo>
                      <a:pt x="5310960" y="1007111"/>
                    </a:lnTo>
                    <a:cubicBezTo>
                      <a:pt x="5321450" y="1030713"/>
                      <a:pt x="5321450" y="1030713"/>
                      <a:pt x="5326696" y="1038582"/>
                    </a:cubicBezTo>
                    <a:lnTo>
                      <a:pt x="5331942" y="1049074"/>
                    </a:lnTo>
                    <a:cubicBezTo>
                      <a:pt x="5331942" y="1051694"/>
                      <a:pt x="5334566" y="1056940"/>
                      <a:pt x="5334566" y="1059564"/>
                    </a:cubicBezTo>
                    <a:cubicBezTo>
                      <a:pt x="5331942" y="1056940"/>
                      <a:pt x="5329320" y="1051694"/>
                      <a:pt x="5326696" y="1046449"/>
                    </a:cubicBezTo>
                    <a:lnTo>
                      <a:pt x="5321450" y="1038582"/>
                    </a:lnTo>
                    <a:cubicBezTo>
                      <a:pt x="5318829" y="1035959"/>
                      <a:pt x="5313584" y="1033337"/>
                      <a:pt x="5308338" y="1030713"/>
                    </a:cubicBezTo>
                    <a:cubicBezTo>
                      <a:pt x="5305714" y="1022845"/>
                      <a:pt x="5297848" y="1017600"/>
                      <a:pt x="5295224" y="1009732"/>
                    </a:cubicBezTo>
                    <a:cubicBezTo>
                      <a:pt x="5279488" y="988750"/>
                      <a:pt x="5279488" y="988750"/>
                      <a:pt x="5258506" y="973013"/>
                    </a:cubicBezTo>
                    <a:cubicBezTo>
                      <a:pt x="5258506" y="975638"/>
                      <a:pt x="5258506" y="978259"/>
                      <a:pt x="5258506" y="980883"/>
                    </a:cubicBezTo>
                    <a:cubicBezTo>
                      <a:pt x="5263751" y="988750"/>
                      <a:pt x="5268997" y="999241"/>
                      <a:pt x="5276866" y="1007111"/>
                    </a:cubicBezTo>
                    <a:lnTo>
                      <a:pt x="5284733" y="1022845"/>
                    </a:lnTo>
                    <a:cubicBezTo>
                      <a:pt x="5292602" y="1035959"/>
                      <a:pt x="5305714" y="1046449"/>
                      <a:pt x="5308338" y="1062186"/>
                    </a:cubicBezTo>
                    <a:cubicBezTo>
                      <a:pt x="5305714" y="1062186"/>
                      <a:pt x="5303093" y="1064809"/>
                      <a:pt x="5303093" y="1067430"/>
                    </a:cubicBezTo>
                    <a:cubicBezTo>
                      <a:pt x="5318829" y="1091036"/>
                      <a:pt x="5326696" y="1096280"/>
                      <a:pt x="5339811" y="1104148"/>
                    </a:cubicBezTo>
                    <a:lnTo>
                      <a:pt x="5342432" y="1101527"/>
                    </a:lnTo>
                    <a:lnTo>
                      <a:pt x="5347678" y="1104148"/>
                    </a:lnTo>
                    <a:cubicBezTo>
                      <a:pt x="5345056" y="1101527"/>
                      <a:pt x="5345056" y="1098903"/>
                      <a:pt x="5342432" y="1096280"/>
                    </a:cubicBezTo>
                    <a:cubicBezTo>
                      <a:pt x="5360792" y="1106772"/>
                      <a:pt x="5366038" y="1127754"/>
                      <a:pt x="5384395" y="1133000"/>
                    </a:cubicBezTo>
                    <a:cubicBezTo>
                      <a:pt x="5379150" y="1119883"/>
                      <a:pt x="5368659" y="1109393"/>
                      <a:pt x="5366038" y="1096280"/>
                    </a:cubicBezTo>
                    <a:lnTo>
                      <a:pt x="5373904" y="1101527"/>
                    </a:lnTo>
                    <a:lnTo>
                      <a:pt x="5376528" y="1101527"/>
                    </a:lnTo>
                    <a:lnTo>
                      <a:pt x="5381774" y="1106772"/>
                    </a:lnTo>
                    <a:lnTo>
                      <a:pt x="5387020" y="1106772"/>
                    </a:lnTo>
                    <a:cubicBezTo>
                      <a:pt x="5387020" y="1104148"/>
                      <a:pt x="5384395" y="1104148"/>
                      <a:pt x="5384395" y="1101527"/>
                    </a:cubicBezTo>
                    <a:cubicBezTo>
                      <a:pt x="5387020" y="1101527"/>
                      <a:pt x="5389640" y="1104148"/>
                      <a:pt x="5392264" y="1104148"/>
                    </a:cubicBezTo>
                    <a:cubicBezTo>
                      <a:pt x="5392264" y="1106772"/>
                      <a:pt x="5392264" y="1106772"/>
                      <a:pt x="5402756" y="1119883"/>
                    </a:cubicBezTo>
                    <a:cubicBezTo>
                      <a:pt x="5402756" y="1122509"/>
                      <a:pt x="5405377" y="1125130"/>
                      <a:pt x="5405377" y="1127754"/>
                    </a:cubicBezTo>
                    <a:cubicBezTo>
                      <a:pt x="5402756" y="1125130"/>
                      <a:pt x="5402756" y="1122509"/>
                      <a:pt x="5400132" y="1122509"/>
                    </a:cubicBezTo>
                    <a:lnTo>
                      <a:pt x="5402756" y="1127754"/>
                    </a:lnTo>
                    <a:lnTo>
                      <a:pt x="5402756" y="1133000"/>
                    </a:lnTo>
                    <a:lnTo>
                      <a:pt x="5410622" y="1151357"/>
                    </a:lnTo>
                    <a:lnTo>
                      <a:pt x="5418492" y="1156604"/>
                    </a:lnTo>
                    <a:cubicBezTo>
                      <a:pt x="5415868" y="1156604"/>
                      <a:pt x="5415868" y="1156604"/>
                      <a:pt x="5415868" y="1156604"/>
                    </a:cubicBezTo>
                    <a:lnTo>
                      <a:pt x="5423737" y="1167093"/>
                    </a:lnTo>
                    <a:lnTo>
                      <a:pt x="5423737" y="1172339"/>
                    </a:lnTo>
                    <a:lnTo>
                      <a:pt x="5415868" y="1167093"/>
                    </a:lnTo>
                    <a:cubicBezTo>
                      <a:pt x="5428982" y="1182830"/>
                      <a:pt x="5428982" y="1182830"/>
                      <a:pt x="5434228" y="1195944"/>
                    </a:cubicBezTo>
                    <a:cubicBezTo>
                      <a:pt x="5452586" y="1224793"/>
                      <a:pt x="5452586" y="1224793"/>
                      <a:pt x="5460455" y="1235283"/>
                    </a:cubicBezTo>
                    <a:cubicBezTo>
                      <a:pt x="5497172" y="1251020"/>
                      <a:pt x="5507664" y="1295586"/>
                      <a:pt x="5541757" y="1316567"/>
                    </a:cubicBezTo>
                    <a:lnTo>
                      <a:pt x="5549626" y="1327058"/>
                    </a:lnTo>
                    <a:cubicBezTo>
                      <a:pt x="5560118" y="1334925"/>
                      <a:pt x="5560118" y="1334925"/>
                      <a:pt x="5565362" y="1345416"/>
                    </a:cubicBezTo>
                    <a:cubicBezTo>
                      <a:pt x="5562738" y="1345416"/>
                      <a:pt x="5554872" y="1342794"/>
                      <a:pt x="5552248" y="1340170"/>
                    </a:cubicBezTo>
                    <a:lnTo>
                      <a:pt x="5552248" y="1342794"/>
                    </a:lnTo>
                    <a:lnTo>
                      <a:pt x="5552248" y="1345416"/>
                    </a:lnTo>
                    <a:cubicBezTo>
                      <a:pt x="5552248" y="1345416"/>
                      <a:pt x="5554872" y="1348040"/>
                      <a:pt x="5554872" y="1348040"/>
                    </a:cubicBezTo>
                    <a:lnTo>
                      <a:pt x="5552248" y="1342794"/>
                    </a:lnTo>
                    <a:lnTo>
                      <a:pt x="5557493" y="1345416"/>
                    </a:lnTo>
                    <a:lnTo>
                      <a:pt x="5562738" y="1350661"/>
                    </a:lnTo>
                    <a:cubicBezTo>
                      <a:pt x="5570608" y="1358531"/>
                      <a:pt x="5578475" y="1363776"/>
                      <a:pt x="5591590" y="1382133"/>
                    </a:cubicBezTo>
                    <a:cubicBezTo>
                      <a:pt x="5591590" y="1384757"/>
                      <a:pt x="5594211" y="1392624"/>
                      <a:pt x="5596835" y="1397870"/>
                    </a:cubicBezTo>
                    <a:lnTo>
                      <a:pt x="5602080" y="1408360"/>
                    </a:lnTo>
                    <a:lnTo>
                      <a:pt x="5604702" y="1416230"/>
                    </a:lnTo>
                    <a:lnTo>
                      <a:pt x="5602080" y="1416230"/>
                    </a:lnTo>
                    <a:lnTo>
                      <a:pt x="5604702" y="1426721"/>
                    </a:lnTo>
                    <a:cubicBezTo>
                      <a:pt x="5604702" y="1424096"/>
                      <a:pt x="5604702" y="1424096"/>
                      <a:pt x="5604702" y="1421475"/>
                    </a:cubicBezTo>
                    <a:cubicBezTo>
                      <a:pt x="5607326" y="1421475"/>
                      <a:pt x="5609947" y="1424096"/>
                      <a:pt x="5609947" y="1426721"/>
                    </a:cubicBezTo>
                    <a:cubicBezTo>
                      <a:pt x="5609947" y="1424096"/>
                      <a:pt x="5607326" y="1418851"/>
                      <a:pt x="5607326" y="1413606"/>
                    </a:cubicBezTo>
                    <a:lnTo>
                      <a:pt x="5620438" y="1424096"/>
                    </a:lnTo>
                    <a:lnTo>
                      <a:pt x="5625684" y="1437212"/>
                    </a:lnTo>
                    <a:lnTo>
                      <a:pt x="5628308" y="1442457"/>
                    </a:lnTo>
                    <a:lnTo>
                      <a:pt x="5628308" y="1447702"/>
                    </a:lnTo>
                    <a:lnTo>
                      <a:pt x="5630928" y="1450324"/>
                    </a:lnTo>
                    <a:lnTo>
                      <a:pt x="5630928" y="1442457"/>
                    </a:lnTo>
                    <a:lnTo>
                      <a:pt x="5628308" y="1437212"/>
                    </a:lnTo>
                    <a:lnTo>
                      <a:pt x="5633553" y="1447702"/>
                    </a:lnTo>
                    <a:lnTo>
                      <a:pt x="5638798" y="1458193"/>
                    </a:lnTo>
                    <a:lnTo>
                      <a:pt x="5636174" y="1455569"/>
                    </a:lnTo>
                    <a:lnTo>
                      <a:pt x="5641420" y="1466060"/>
                    </a:lnTo>
                    <a:lnTo>
                      <a:pt x="5646665" y="1471305"/>
                    </a:lnTo>
                    <a:lnTo>
                      <a:pt x="5646665" y="1473929"/>
                    </a:lnTo>
                    <a:lnTo>
                      <a:pt x="5651910" y="1481796"/>
                    </a:lnTo>
                    <a:lnTo>
                      <a:pt x="5646665" y="1479175"/>
                    </a:lnTo>
                    <a:lnTo>
                      <a:pt x="5651910" y="1487041"/>
                    </a:lnTo>
                    <a:lnTo>
                      <a:pt x="5654534" y="1489666"/>
                    </a:lnTo>
                    <a:lnTo>
                      <a:pt x="5662401" y="1502778"/>
                    </a:lnTo>
                    <a:lnTo>
                      <a:pt x="5667646" y="1513268"/>
                    </a:lnTo>
                    <a:lnTo>
                      <a:pt x="5659780" y="1502778"/>
                    </a:lnTo>
                    <a:cubicBezTo>
                      <a:pt x="5667646" y="1518514"/>
                      <a:pt x="5667646" y="1518514"/>
                      <a:pt x="5667646" y="1523759"/>
                    </a:cubicBezTo>
                    <a:cubicBezTo>
                      <a:pt x="5672892" y="1531629"/>
                      <a:pt x="5678137" y="1542119"/>
                      <a:pt x="5683382" y="1549986"/>
                    </a:cubicBezTo>
                    <a:lnTo>
                      <a:pt x="5691252" y="1565722"/>
                    </a:lnTo>
                    <a:cubicBezTo>
                      <a:pt x="5691252" y="1565722"/>
                      <a:pt x="5688628" y="1563101"/>
                      <a:pt x="5688628" y="1563101"/>
                    </a:cubicBezTo>
                    <a:cubicBezTo>
                      <a:pt x="5688628" y="1565722"/>
                      <a:pt x="5691252" y="1568346"/>
                      <a:pt x="5691252" y="1570968"/>
                    </a:cubicBezTo>
                    <a:cubicBezTo>
                      <a:pt x="5696498" y="1581458"/>
                      <a:pt x="5701743" y="1589328"/>
                      <a:pt x="5704364" y="1599819"/>
                    </a:cubicBezTo>
                    <a:lnTo>
                      <a:pt x="5701737" y="1594564"/>
                    </a:lnTo>
                    <a:lnTo>
                      <a:pt x="5701743" y="1594573"/>
                    </a:lnTo>
                    <a:lnTo>
                      <a:pt x="5699119" y="1589328"/>
                    </a:lnTo>
                    <a:lnTo>
                      <a:pt x="5701737" y="1594564"/>
                    </a:lnTo>
                    <a:lnTo>
                      <a:pt x="5696498" y="1586704"/>
                    </a:lnTo>
                    <a:lnTo>
                      <a:pt x="5696498" y="1591949"/>
                    </a:lnTo>
                    <a:cubicBezTo>
                      <a:pt x="5699119" y="1597195"/>
                      <a:pt x="5701743" y="1602440"/>
                      <a:pt x="5704364" y="1607685"/>
                    </a:cubicBezTo>
                    <a:lnTo>
                      <a:pt x="5706988" y="1607685"/>
                    </a:lnTo>
                    <a:lnTo>
                      <a:pt x="5709610" y="1615555"/>
                    </a:lnTo>
                    <a:lnTo>
                      <a:pt x="5714855" y="1628667"/>
                    </a:lnTo>
                    <a:lnTo>
                      <a:pt x="5717479" y="1631291"/>
                    </a:lnTo>
                    <a:cubicBezTo>
                      <a:pt x="5722724" y="1641782"/>
                      <a:pt x="5722724" y="1641782"/>
                      <a:pt x="5730591" y="1657518"/>
                    </a:cubicBezTo>
                    <a:cubicBezTo>
                      <a:pt x="5730591" y="1657518"/>
                      <a:pt x="5730591" y="1660139"/>
                      <a:pt x="5730591" y="1660139"/>
                    </a:cubicBezTo>
                    <a:lnTo>
                      <a:pt x="5725346" y="1652273"/>
                    </a:lnTo>
                    <a:lnTo>
                      <a:pt x="5727970" y="1660139"/>
                    </a:lnTo>
                    <a:cubicBezTo>
                      <a:pt x="5730591" y="1662763"/>
                      <a:pt x="5733215" y="1668009"/>
                      <a:pt x="5733215" y="1673254"/>
                    </a:cubicBezTo>
                    <a:lnTo>
                      <a:pt x="5730591" y="1670630"/>
                    </a:lnTo>
                    <a:lnTo>
                      <a:pt x="5738460" y="1686366"/>
                    </a:lnTo>
                    <a:cubicBezTo>
                      <a:pt x="5738460" y="1688990"/>
                      <a:pt x="5738460" y="1691612"/>
                      <a:pt x="5741082" y="1694236"/>
                    </a:cubicBezTo>
                    <a:lnTo>
                      <a:pt x="5743706" y="1702102"/>
                    </a:lnTo>
                    <a:lnTo>
                      <a:pt x="5754197" y="1720463"/>
                    </a:lnTo>
                    <a:lnTo>
                      <a:pt x="5751572" y="1720463"/>
                    </a:lnTo>
                    <a:lnTo>
                      <a:pt x="5748952" y="1720463"/>
                    </a:lnTo>
                    <a:lnTo>
                      <a:pt x="5748952" y="1725708"/>
                    </a:lnTo>
                    <a:lnTo>
                      <a:pt x="5754197" y="1738820"/>
                    </a:lnTo>
                    <a:lnTo>
                      <a:pt x="5751572" y="1736199"/>
                    </a:lnTo>
                    <a:lnTo>
                      <a:pt x="5756818" y="1751935"/>
                    </a:lnTo>
                    <a:cubicBezTo>
                      <a:pt x="5756818" y="1759802"/>
                      <a:pt x="5759442" y="1767671"/>
                      <a:pt x="5762064" y="1778162"/>
                    </a:cubicBezTo>
                    <a:lnTo>
                      <a:pt x="5767309" y="1783407"/>
                    </a:lnTo>
                    <a:cubicBezTo>
                      <a:pt x="5764688" y="1783407"/>
                      <a:pt x="5764688" y="1783407"/>
                      <a:pt x="5764688" y="1783407"/>
                    </a:cubicBezTo>
                    <a:lnTo>
                      <a:pt x="5769933" y="1799143"/>
                    </a:lnTo>
                    <a:cubicBezTo>
                      <a:pt x="5769933" y="1799143"/>
                      <a:pt x="5767309" y="1799143"/>
                      <a:pt x="5767309" y="1801765"/>
                    </a:cubicBezTo>
                    <a:cubicBezTo>
                      <a:pt x="5767309" y="1801765"/>
                      <a:pt x="5767309" y="1801765"/>
                      <a:pt x="5764688" y="1804389"/>
                    </a:cubicBezTo>
                    <a:cubicBezTo>
                      <a:pt x="5764688" y="1804389"/>
                      <a:pt x="5762064" y="1804389"/>
                      <a:pt x="5762064" y="1807010"/>
                    </a:cubicBezTo>
                    <a:lnTo>
                      <a:pt x="5767309" y="1817501"/>
                    </a:lnTo>
                    <a:lnTo>
                      <a:pt x="5762064" y="1809634"/>
                    </a:lnTo>
                    <a:cubicBezTo>
                      <a:pt x="5762064" y="1814880"/>
                      <a:pt x="5762064" y="1822746"/>
                      <a:pt x="5764688" y="1827992"/>
                    </a:cubicBezTo>
                    <a:lnTo>
                      <a:pt x="5759442" y="1817501"/>
                    </a:lnTo>
                    <a:lnTo>
                      <a:pt x="5759442" y="1827992"/>
                    </a:lnTo>
                    <a:lnTo>
                      <a:pt x="5764688" y="1835861"/>
                    </a:lnTo>
                    <a:cubicBezTo>
                      <a:pt x="5762064" y="1835861"/>
                      <a:pt x="5762064" y="1835861"/>
                      <a:pt x="5759442" y="1835861"/>
                    </a:cubicBezTo>
                    <a:cubicBezTo>
                      <a:pt x="5759442" y="1838482"/>
                      <a:pt x="5759442" y="1841106"/>
                      <a:pt x="5759442" y="1843728"/>
                    </a:cubicBezTo>
                    <a:cubicBezTo>
                      <a:pt x="5754197" y="1835861"/>
                      <a:pt x="5748952" y="1827992"/>
                      <a:pt x="5743706" y="1820125"/>
                    </a:cubicBezTo>
                    <a:cubicBezTo>
                      <a:pt x="5743706" y="1822746"/>
                      <a:pt x="5743706" y="1825370"/>
                      <a:pt x="5743706" y="1827992"/>
                    </a:cubicBezTo>
                    <a:lnTo>
                      <a:pt x="5748952" y="1833237"/>
                    </a:lnTo>
                    <a:cubicBezTo>
                      <a:pt x="5759442" y="1846352"/>
                      <a:pt x="5759442" y="1846352"/>
                      <a:pt x="5759442" y="1856843"/>
                    </a:cubicBezTo>
                    <a:cubicBezTo>
                      <a:pt x="5756818" y="1854219"/>
                      <a:pt x="5756818" y="1851597"/>
                      <a:pt x="5754197" y="1848973"/>
                    </a:cubicBezTo>
                    <a:cubicBezTo>
                      <a:pt x="5756818" y="1851597"/>
                      <a:pt x="5759442" y="1856843"/>
                      <a:pt x="5762064" y="1862088"/>
                    </a:cubicBezTo>
                    <a:lnTo>
                      <a:pt x="5762064" y="1869955"/>
                    </a:lnTo>
                    <a:cubicBezTo>
                      <a:pt x="5759442" y="1867333"/>
                      <a:pt x="5756818" y="1867333"/>
                      <a:pt x="5756818" y="1864709"/>
                    </a:cubicBezTo>
                    <a:cubicBezTo>
                      <a:pt x="5759442" y="1872579"/>
                      <a:pt x="5762064" y="1880446"/>
                      <a:pt x="5762064" y="1888315"/>
                    </a:cubicBezTo>
                    <a:lnTo>
                      <a:pt x="5754197" y="1880446"/>
                    </a:lnTo>
                    <a:lnTo>
                      <a:pt x="5751572" y="1877824"/>
                    </a:lnTo>
                    <a:lnTo>
                      <a:pt x="5756818" y="1893560"/>
                    </a:lnTo>
                    <a:cubicBezTo>
                      <a:pt x="5756818" y="1893560"/>
                      <a:pt x="5754197" y="1893560"/>
                      <a:pt x="5751572" y="1893560"/>
                    </a:cubicBezTo>
                    <a:cubicBezTo>
                      <a:pt x="5751572" y="1898806"/>
                      <a:pt x="5751572" y="1904051"/>
                      <a:pt x="5751572" y="1909297"/>
                    </a:cubicBezTo>
                    <a:lnTo>
                      <a:pt x="5754197" y="1917163"/>
                    </a:lnTo>
                    <a:lnTo>
                      <a:pt x="5751572" y="1917163"/>
                    </a:lnTo>
                    <a:lnTo>
                      <a:pt x="5751572" y="1927654"/>
                    </a:lnTo>
                    <a:cubicBezTo>
                      <a:pt x="5751572" y="1930278"/>
                      <a:pt x="5751572" y="1932899"/>
                      <a:pt x="5751572" y="1932899"/>
                    </a:cubicBezTo>
                    <a:cubicBezTo>
                      <a:pt x="5748952" y="1932899"/>
                      <a:pt x="5746328" y="1927654"/>
                      <a:pt x="5746328" y="1927654"/>
                    </a:cubicBezTo>
                    <a:lnTo>
                      <a:pt x="5751572" y="1940769"/>
                    </a:lnTo>
                    <a:lnTo>
                      <a:pt x="5754197" y="1953881"/>
                    </a:lnTo>
                    <a:cubicBezTo>
                      <a:pt x="5772554" y="1977487"/>
                      <a:pt x="5767309" y="1982732"/>
                      <a:pt x="5764688" y="1990599"/>
                    </a:cubicBezTo>
                    <a:cubicBezTo>
                      <a:pt x="5762064" y="1980108"/>
                      <a:pt x="5756818" y="1974862"/>
                      <a:pt x="5754197" y="1966996"/>
                    </a:cubicBezTo>
                    <a:lnTo>
                      <a:pt x="5748952" y="1959126"/>
                    </a:lnTo>
                    <a:lnTo>
                      <a:pt x="5743706" y="1946014"/>
                    </a:lnTo>
                    <a:cubicBezTo>
                      <a:pt x="5741082" y="1938145"/>
                      <a:pt x="5738460" y="1930278"/>
                      <a:pt x="5735836" y="1925033"/>
                    </a:cubicBezTo>
                    <a:cubicBezTo>
                      <a:pt x="5735836" y="1927654"/>
                      <a:pt x="5735836" y="1930278"/>
                      <a:pt x="5733215" y="1932899"/>
                    </a:cubicBezTo>
                    <a:cubicBezTo>
                      <a:pt x="5730591" y="1927654"/>
                      <a:pt x="5727970" y="1922409"/>
                      <a:pt x="5725346" y="1919787"/>
                    </a:cubicBezTo>
                    <a:lnTo>
                      <a:pt x="5722724" y="1919787"/>
                    </a:lnTo>
                    <a:lnTo>
                      <a:pt x="5725346" y="1927654"/>
                    </a:lnTo>
                    <a:lnTo>
                      <a:pt x="5717479" y="1919787"/>
                    </a:lnTo>
                    <a:lnTo>
                      <a:pt x="5714855" y="1911918"/>
                    </a:lnTo>
                    <a:lnTo>
                      <a:pt x="5714855" y="1914542"/>
                    </a:lnTo>
                    <a:lnTo>
                      <a:pt x="5722724" y="1930278"/>
                    </a:lnTo>
                    <a:lnTo>
                      <a:pt x="5719227" y="1927947"/>
                    </a:lnTo>
                    <a:lnTo>
                      <a:pt x="5718462" y="1926672"/>
                    </a:lnTo>
                    <a:lnTo>
                      <a:pt x="5716872" y="1926377"/>
                    </a:lnTo>
                    <a:lnTo>
                      <a:pt x="5714855" y="1925033"/>
                    </a:lnTo>
                    <a:lnTo>
                      <a:pt x="5709610" y="1925033"/>
                    </a:lnTo>
                    <a:lnTo>
                      <a:pt x="5716872" y="1926377"/>
                    </a:lnTo>
                    <a:lnTo>
                      <a:pt x="5719227" y="1927947"/>
                    </a:lnTo>
                    <a:lnTo>
                      <a:pt x="5725346" y="1938145"/>
                    </a:lnTo>
                    <a:cubicBezTo>
                      <a:pt x="5725346" y="1940769"/>
                      <a:pt x="5727970" y="1946014"/>
                      <a:pt x="5727970" y="1948636"/>
                    </a:cubicBezTo>
                    <a:lnTo>
                      <a:pt x="5725346" y="1951260"/>
                    </a:lnTo>
                    <a:lnTo>
                      <a:pt x="5722724" y="1951260"/>
                    </a:lnTo>
                    <a:lnTo>
                      <a:pt x="5725346" y="1956505"/>
                    </a:lnTo>
                    <a:lnTo>
                      <a:pt x="5725346" y="1959126"/>
                    </a:lnTo>
                    <a:lnTo>
                      <a:pt x="5722724" y="1953881"/>
                    </a:lnTo>
                    <a:lnTo>
                      <a:pt x="5722724" y="1956505"/>
                    </a:lnTo>
                    <a:cubicBezTo>
                      <a:pt x="5725346" y="1959126"/>
                      <a:pt x="5725346" y="1961750"/>
                      <a:pt x="5725346" y="1961750"/>
                    </a:cubicBezTo>
                    <a:cubicBezTo>
                      <a:pt x="5727970" y="1964372"/>
                      <a:pt x="5727970" y="1969617"/>
                      <a:pt x="5727970" y="1972241"/>
                    </a:cubicBezTo>
                    <a:lnTo>
                      <a:pt x="5730591" y="1974862"/>
                    </a:lnTo>
                    <a:lnTo>
                      <a:pt x="5730591" y="1982732"/>
                    </a:lnTo>
                    <a:lnTo>
                      <a:pt x="5727970" y="1980108"/>
                    </a:lnTo>
                    <a:lnTo>
                      <a:pt x="5727970" y="1993223"/>
                    </a:lnTo>
                    <a:lnTo>
                      <a:pt x="5730591" y="1995844"/>
                    </a:lnTo>
                    <a:lnTo>
                      <a:pt x="5730591" y="2001089"/>
                    </a:lnTo>
                    <a:lnTo>
                      <a:pt x="5730591" y="2003713"/>
                    </a:lnTo>
                    <a:cubicBezTo>
                      <a:pt x="5733215" y="2003713"/>
                      <a:pt x="5733215" y="2001089"/>
                      <a:pt x="5735836" y="2001089"/>
                    </a:cubicBezTo>
                    <a:lnTo>
                      <a:pt x="5735836" y="2022071"/>
                    </a:lnTo>
                    <a:lnTo>
                      <a:pt x="5735836" y="2040431"/>
                    </a:lnTo>
                    <a:lnTo>
                      <a:pt x="5735836" y="2043053"/>
                    </a:lnTo>
                    <a:lnTo>
                      <a:pt x="5735836" y="2048298"/>
                    </a:lnTo>
                    <a:lnTo>
                      <a:pt x="5738460" y="2058789"/>
                    </a:lnTo>
                    <a:cubicBezTo>
                      <a:pt x="5738460" y="2061413"/>
                      <a:pt x="5738460" y="2061413"/>
                      <a:pt x="5738460" y="2061413"/>
                    </a:cubicBezTo>
                    <a:lnTo>
                      <a:pt x="5743706" y="2074525"/>
                    </a:lnTo>
                    <a:lnTo>
                      <a:pt x="5746328" y="2090261"/>
                    </a:lnTo>
                    <a:lnTo>
                      <a:pt x="5748952" y="2092885"/>
                    </a:lnTo>
                    <a:lnTo>
                      <a:pt x="5751572" y="2100752"/>
                    </a:lnTo>
                    <a:lnTo>
                      <a:pt x="5754197" y="2105997"/>
                    </a:lnTo>
                    <a:lnTo>
                      <a:pt x="5762064" y="2116488"/>
                    </a:lnTo>
                    <a:lnTo>
                      <a:pt x="5769933" y="2124357"/>
                    </a:lnTo>
                    <a:lnTo>
                      <a:pt x="5777800" y="2140094"/>
                    </a:lnTo>
                    <a:lnTo>
                      <a:pt x="5783045" y="2150584"/>
                    </a:lnTo>
                    <a:lnTo>
                      <a:pt x="5788290" y="2161075"/>
                    </a:lnTo>
                    <a:cubicBezTo>
                      <a:pt x="5798782" y="2174187"/>
                      <a:pt x="5801406" y="2174187"/>
                      <a:pt x="5804026" y="2184678"/>
                    </a:cubicBezTo>
                    <a:lnTo>
                      <a:pt x="5827632" y="2210905"/>
                    </a:lnTo>
                    <a:lnTo>
                      <a:pt x="5832878" y="2216150"/>
                    </a:lnTo>
                    <a:lnTo>
                      <a:pt x="5845990" y="2231886"/>
                    </a:lnTo>
                    <a:lnTo>
                      <a:pt x="5832878" y="2224020"/>
                    </a:lnTo>
                    <a:lnTo>
                      <a:pt x="5832878" y="2226641"/>
                    </a:lnTo>
                    <a:lnTo>
                      <a:pt x="5835499" y="2231886"/>
                    </a:lnTo>
                    <a:lnTo>
                      <a:pt x="5843368" y="2245001"/>
                    </a:lnTo>
                    <a:lnTo>
                      <a:pt x="5845990" y="2247623"/>
                    </a:lnTo>
                    <a:lnTo>
                      <a:pt x="5848614" y="2250247"/>
                    </a:lnTo>
                    <a:lnTo>
                      <a:pt x="5848614" y="2252868"/>
                    </a:lnTo>
                    <a:lnTo>
                      <a:pt x="5848614" y="2255492"/>
                    </a:lnTo>
                    <a:lnTo>
                      <a:pt x="5849927" y="2258120"/>
                    </a:lnTo>
                    <a:lnTo>
                      <a:pt x="5851436" y="2264156"/>
                    </a:lnTo>
                    <a:lnTo>
                      <a:pt x="5851563" y="2266311"/>
                    </a:lnTo>
                    <a:cubicBezTo>
                      <a:pt x="5851891" y="2267950"/>
                      <a:pt x="5852548" y="2269916"/>
                      <a:pt x="5853860" y="2273849"/>
                    </a:cubicBezTo>
                    <a:lnTo>
                      <a:pt x="5851436" y="2264156"/>
                    </a:lnTo>
                    <a:lnTo>
                      <a:pt x="5851289" y="2261659"/>
                    </a:lnTo>
                    <a:lnTo>
                      <a:pt x="5857793" y="2283030"/>
                    </a:lnTo>
                    <a:cubicBezTo>
                      <a:pt x="5861071" y="2293521"/>
                      <a:pt x="5864349" y="2304011"/>
                      <a:pt x="5866972" y="2313191"/>
                    </a:cubicBezTo>
                    <a:lnTo>
                      <a:pt x="5872217" y="2326303"/>
                    </a:lnTo>
                    <a:lnTo>
                      <a:pt x="5872217" y="2328927"/>
                    </a:lnTo>
                    <a:cubicBezTo>
                      <a:pt x="5872217" y="2328927"/>
                      <a:pt x="5872217" y="2331549"/>
                      <a:pt x="5872217" y="2331549"/>
                    </a:cubicBezTo>
                    <a:cubicBezTo>
                      <a:pt x="5872217" y="2331549"/>
                      <a:pt x="5872217" y="2331549"/>
                      <a:pt x="5872217" y="2334173"/>
                    </a:cubicBezTo>
                    <a:lnTo>
                      <a:pt x="5872217" y="2336794"/>
                    </a:lnTo>
                    <a:lnTo>
                      <a:pt x="5874841" y="2342040"/>
                    </a:lnTo>
                    <a:lnTo>
                      <a:pt x="5882708" y="2357776"/>
                    </a:lnTo>
                    <a:lnTo>
                      <a:pt x="5880086" y="2360400"/>
                    </a:lnTo>
                    <a:lnTo>
                      <a:pt x="5885332" y="2373512"/>
                    </a:lnTo>
                    <a:lnTo>
                      <a:pt x="5885332" y="2376136"/>
                    </a:lnTo>
                    <a:lnTo>
                      <a:pt x="5893198" y="2412854"/>
                    </a:lnTo>
                    <a:lnTo>
                      <a:pt x="5906313" y="2425966"/>
                    </a:lnTo>
                    <a:lnTo>
                      <a:pt x="5906313" y="2423344"/>
                    </a:lnTo>
                    <a:lnTo>
                      <a:pt x="5908934" y="2436456"/>
                    </a:lnTo>
                    <a:lnTo>
                      <a:pt x="5903689" y="2423344"/>
                    </a:lnTo>
                    <a:lnTo>
                      <a:pt x="5906313" y="2431211"/>
                    </a:lnTo>
                    <a:lnTo>
                      <a:pt x="5906313" y="2433835"/>
                    </a:lnTo>
                    <a:lnTo>
                      <a:pt x="5906313" y="2436456"/>
                    </a:lnTo>
                    <a:lnTo>
                      <a:pt x="5906313" y="2441702"/>
                    </a:lnTo>
                    <a:lnTo>
                      <a:pt x="5908934" y="2452193"/>
                    </a:lnTo>
                    <a:lnTo>
                      <a:pt x="5908934" y="2460062"/>
                    </a:lnTo>
                    <a:lnTo>
                      <a:pt x="5908934" y="2465308"/>
                    </a:lnTo>
                    <a:lnTo>
                      <a:pt x="5908934" y="2470553"/>
                    </a:lnTo>
                    <a:lnTo>
                      <a:pt x="5908934" y="2483665"/>
                    </a:lnTo>
                    <a:lnTo>
                      <a:pt x="5908934" y="2491534"/>
                    </a:lnTo>
                    <a:lnTo>
                      <a:pt x="5908934" y="2502025"/>
                    </a:lnTo>
                    <a:lnTo>
                      <a:pt x="5906313" y="2509892"/>
                    </a:lnTo>
                    <a:lnTo>
                      <a:pt x="5906313" y="2523007"/>
                    </a:lnTo>
                    <a:lnTo>
                      <a:pt x="5906313" y="2525628"/>
                    </a:lnTo>
                    <a:lnTo>
                      <a:pt x="5903689" y="2533498"/>
                    </a:lnTo>
                    <a:lnTo>
                      <a:pt x="5898444" y="2554479"/>
                    </a:lnTo>
                    <a:lnTo>
                      <a:pt x="5901068" y="2557100"/>
                    </a:lnTo>
                    <a:lnTo>
                      <a:pt x="5898444" y="2564970"/>
                    </a:lnTo>
                    <a:lnTo>
                      <a:pt x="5898444" y="2575461"/>
                    </a:lnTo>
                    <a:lnTo>
                      <a:pt x="5895822" y="2567591"/>
                    </a:lnTo>
                    <a:lnTo>
                      <a:pt x="5895822" y="2570215"/>
                    </a:lnTo>
                    <a:lnTo>
                      <a:pt x="5906313" y="2596442"/>
                    </a:lnTo>
                    <a:lnTo>
                      <a:pt x="5898444" y="2588573"/>
                    </a:lnTo>
                    <a:lnTo>
                      <a:pt x="5898444" y="2599063"/>
                    </a:lnTo>
                    <a:cubicBezTo>
                      <a:pt x="5898444" y="2604309"/>
                      <a:pt x="5895822" y="2612178"/>
                      <a:pt x="5895822" y="2617424"/>
                    </a:cubicBezTo>
                    <a:lnTo>
                      <a:pt x="5893198" y="2625290"/>
                    </a:lnTo>
                    <a:lnTo>
                      <a:pt x="5893198" y="2633160"/>
                    </a:lnTo>
                    <a:cubicBezTo>
                      <a:pt x="5893198" y="2656763"/>
                      <a:pt x="5893198" y="2662008"/>
                      <a:pt x="5887953" y="2669878"/>
                    </a:cubicBezTo>
                    <a:lnTo>
                      <a:pt x="5882708" y="2667254"/>
                    </a:lnTo>
                    <a:lnTo>
                      <a:pt x="5882708" y="2664632"/>
                    </a:lnTo>
                    <a:lnTo>
                      <a:pt x="5880086" y="2656763"/>
                    </a:lnTo>
                    <a:lnTo>
                      <a:pt x="5882708" y="2651517"/>
                    </a:lnTo>
                    <a:lnTo>
                      <a:pt x="5872660" y="2622632"/>
                    </a:lnTo>
                    <a:lnTo>
                      <a:pt x="5874841" y="2609555"/>
                    </a:lnTo>
                    <a:cubicBezTo>
                      <a:pt x="5875496" y="2606277"/>
                      <a:pt x="5876151" y="2604310"/>
                      <a:pt x="5877462" y="2601688"/>
                    </a:cubicBezTo>
                    <a:cubicBezTo>
                      <a:pt x="5877462" y="2601688"/>
                      <a:pt x="5874841" y="2604309"/>
                      <a:pt x="5874841" y="2606933"/>
                    </a:cubicBezTo>
                    <a:lnTo>
                      <a:pt x="5872615" y="2622503"/>
                    </a:lnTo>
                    <a:lnTo>
                      <a:pt x="5861726" y="2591197"/>
                    </a:lnTo>
                    <a:lnTo>
                      <a:pt x="5861726" y="2588573"/>
                    </a:lnTo>
                    <a:lnTo>
                      <a:pt x="5853860" y="2570215"/>
                    </a:lnTo>
                    <a:lnTo>
                      <a:pt x="5852317" y="2574073"/>
                    </a:lnTo>
                    <a:lnTo>
                      <a:pt x="5851891" y="2573492"/>
                    </a:lnTo>
                    <a:cubicBezTo>
                      <a:pt x="5850580" y="2571525"/>
                      <a:pt x="5849925" y="2570214"/>
                      <a:pt x="5848614" y="2567591"/>
                    </a:cubicBezTo>
                    <a:lnTo>
                      <a:pt x="5850711" y="2578085"/>
                    </a:lnTo>
                    <a:lnTo>
                      <a:pt x="5848614" y="2583327"/>
                    </a:lnTo>
                    <a:lnTo>
                      <a:pt x="5845990" y="2559724"/>
                    </a:lnTo>
                    <a:lnTo>
                      <a:pt x="5843368" y="2551855"/>
                    </a:lnTo>
                    <a:lnTo>
                      <a:pt x="5843368" y="2559724"/>
                    </a:lnTo>
                    <a:lnTo>
                      <a:pt x="5840744" y="2554479"/>
                    </a:lnTo>
                    <a:lnTo>
                      <a:pt x="5840744" y="2551855"/>
                    </a:lnTo>
                    <a:lnTo>
                      <a:pt x="5838123" y="2551855"/>
                    </a:lnTo>
                    <a:lnTo>
                      <a:pt x="5838123" y="2543988"/>
                    </a:lnTo>
                    <a:lnTo>
                      <a:pt x="5832878" y="2525628"/>
                    </a:lnTo>
                    <a:lnTo>
                      <a:pt x="5830692" y="2523444"/>
                    </a:lnTo>
                    <a:lnTo>
                      <a:pt x="5830254" y="2520383"/>
                    </a:lnTo>
                    <a:lnTo>
                      <a:pt x="5830254" y="2523007"/>
                    </a:lnTo>
                    <a:lnTo>
                      <a:pt x="5830692" y="2523444"/>
                    </a:lnTo>
                    <a:lnTo>
                      <a:pt x="5832878" y="2538743"/>
                    </a:lnTo>
                    <a:lnTo>
                      <a:pt x="5825008" y="2512516"/>
                    </a:lnTo>
                    <a:lnTo>
                      <a:pt x="5822387" y="2515137"/>
                    </a:lnTo>
                    <a:lnTo>
                      <a:pt x="5819763" y="2507271"/>
                    </a:lnTo>
                    <a:lnTo>
                      <a:pt x="5822387" y="2504647"/>
                    </a:lnTo>
                    <a:lnTo>
                      <a:pt x="5819763" y="2502025"/>
                    </a:lnTo>
                    <a:lnTo>
                      <a:pt x="5817142" y="2502025"/>
                    </a:lnTo>
                    <a:lnTo>
                      <a:pt x="5811896" y="2502025"/>
                    </a:lnTo>
                    <a:lnTo>
                      <a:pt x="5809272" y="2494156"/>
                    </a:lnTo>
                    <a:lnTo>
                      <a:pt x="5806650" y="2486289"/>
                    </a:lnTo>
                    <a:lnTo>
                      <a:pt x="5806650" y="2481044"/>
                    </a:lnTo>
                    <a:lnTo>
                      <a:pt x="5804026" y="2481044"/>
                    </a:lnTo>
                    <a:lnTo>
                      <a:pt x="5801406" y="2478420"/>
                    </a:lnTo>
                    <a:cubicBezTo>
                      <a:pt x="5798782" y="2475798"/>
                      <a:pt x="5796160" y="2473174"/>
                      <a:pt x="5796160" y="2473174"/>
                    </a:cubicBezTo>
                    <a:lnTo>
                      <a:pt x="5796160" y="2470553"/>
                    </a:lnTo>
                    <a:lnTo>
                      <a:pt x="5793536" y="2475798"/>
                    </a:lnTo>
                    <a:lnTo>
                      <a:pt x="5785669" y="2475798"/>
                    </a:lnTo>
                    <a:lnTo>
                      <a:pt x="5780424" y="2473174"/>
                    </a:lnTo>
                    <a:lnTo>
                      <a:pt x="5777800" y="2465308"/>
                    </a:lnTo>
                    <a:lnTo>
                      <a:pt x="5775178" y="2452193"/>
                    </a:lnTo>
                    <a:lnTo>
                      <a:pt x="5772554" y="2439081"/>
                    </a:lnTo>
                    <a:cubicBezTo>
                      <a:pt x="5772554" y="2439081"/>
                      <a:pt x="5772554" y="2436456"/>
                      <a:pt x="5772554" y="2436456"/>
                    </a:cubicBezTo>
                    <a:lnTo>
                      <a:pt x="5772554" y="2428590"/>
                    </a:lnTo>
                    <a:lnTo>
                      <a:pt x="5769933" y="2428590"/>
                    </a:lnTo>
                    <a:lnTo>
                      <a:pt x="5767309" y="2433835"/>
                    </a:lnTo>
                    <a:lnTo>
                      <a:pt x="5764688" y="2436456"/>
                    </a:lnTo>
                    <a:lnTo>
                      <a:pt x="5767309" y="2449571"/>
                    </a:lnTo>
                    <a:lnTo>
                      <a:pt x="5769933" y="2467929"/>
                    </a:lnTo>
                    <a:cubicBezTo>
                      <a:pt x="5769933" y="2467929"/>
                      <a:pt x="5769933" y="2467929"/>
                      <a:pt x="5769933" y="2470553"/>
                    </a:cubicBezTo>
                    <a:cubicBezTo>
                      <a:pt x="5772554" y="2478420"/>
                      <a:pt x="5772554" y="2486289"/>
                      <a:pt x="5775178" y="2494156"/>
                    </a:cubicBezTo>
                    <a:cubicBezTo>
                      <a:pt x="5775178" y="2496780"/>
                      <a:pt x="5775178" y="2496780"/>
                      <a:pt x="5775178" y="2499401"/>
                    </a:cubicBezTo>
                    <a:lnTo>
                      <a:pt x="5775178" y="2502025"/>
                    </a:lnTo>
                    <a:lnTo>
                      <a:pt x="5775178" y="2512516"/>
                    </a:lnTo>
                    <a:lnTo>
                      <a:pt x="5775178" y="2528252"/>
                    </a:lnTo>
                    <a:cubicBezTo>
                      <a:pt x="5775178" y="2549234"/>
                      <a:pt x="5777800" y="2572837"/>
                      <a:pt x="5777800" y="2593818"/>
                    </a:cubicBezTo>
                    <a:lnTo>
                      <a:pt x="5777800" y="2604309"/>
                    </a:lnTo>
                    <a:lnTo>
                      <a:pt x="5780424" y="2617424"/>
                    </a:lnTo>
                    <a:lnTo>
                      <a:pt x="5782755" y="2631416"/>
                    </a:lnTo>
                    <a:lnTo>
                      <a:pt x="5783047" y="2630539"/>
                    </a:lnTo>
                    <a:lnTo>
                      <a:pt x="5785669" y="2622669"/>
                    </a:lnTo>
                    <a:lnTo>
                      <a:pt x="5788293" y="2625290"/>
                    </a:lnTo>
                    <a:lnTo>
                      <a:pt x="5783047" y="2643651"/>
                    </a:lnTo>
                    <a:lnTo>
                      <a:pt x="5783045" y="2643647"/>
                    </a:lnTo>
                    <a:lnTo>
                      <a:pt x="5783045" y="2643651"/>
                    </a:lnTo>
                    <a:lnTo>
                      <a:pt x="5785669" y="2654141"/>
                    </a:lnTo>
                    <a:lnTo>
                      <a:pt x="5788290" y="2656763"/>
                    </a:lnTo>
                    <a:lnTo>
                      <a:pt x="5790914" y="2651517"/>
                    </a:lnTo>
                    <a:lnTo>
                      <a:pt x="5790914" y="2646272"/>
                    </a:lnTo>
                    <a:lnTo>
                      <a:pt x="5796160" y="2643651"/>
                    </a:lnTo>
                    <a:lnTo>
                      <a:pt x="5798782" y="2641027"/>
                    </a:lnTo>
                    <a:lnTo>
                      <a:pt x="5798782" y="2648896"/>
                    </a:lnTo>
                    <a:lnTo>
                      <a:pt x="5796160" y="2651517"/>
                    </a:lnTo>
                    <a:lnTo>
                      <a:pt x="5793536" y="2651517"/>
                    </a:lnTo>
                    <a:lnTo>
                      <a:pt x="5796160" y="2654141"/>
                    </a:lnTo>
                    <a:lnTo>
                      <a:pt x="5798782" y="2669878"/>
                    </a:lnTo>
                    <a:lnTo>
                      <a:pt x="5804026" y="2685614"/>
                    </a:lnTo>
                    <a:lnTo>
                      <a:pt x="5804026" y="2680368"/>
                    </a:lnTo>
                    <a:cubicBezTo>
                      <a:pt x="5809272" y="2701350"/>
                      <a:pt x="5811896" y="2719707"/>
                      <a:pt x="5817142" y="2740689"/>
                    </a:cubicBezTo>
                    <a:lnTo>
                      <a:pt x="5819763" y="2732822"/>
                    </a:lnTo>
                    <a:cubicBezTo>
                      <a:pt x="5819763" y="2740689"/>
                      <a:pt x="5819763" y="2740689"/>
                      <a:pt x="5822387" y="2764295"/>
                    </a:cubicBezTo>
                    <a:lnTo>
                      <a:pt x="5822387" y="2766916"/>
                    </a:lnTo>
                    <a:lnTo>
                      <a:pt x="5825008" y="2774785"/>
                    </a:lnTo>
                    <a:lnTo>
                      <a:pt x="5830254" y="2772161"/>
                    </a:lnTo>
                    <a:cubicBezTo>
                      <a:pt x="5838123" y="2774785"/>
                      <a:pt x="5838123" y="2774785"/>
                      <a:pt x="5845990" y="2795767"/>
                    </a:cubicBezTo>
                    <a:lnTo>
                      <a:pt x="5848614" y="2803634"/>
                    </a:lnTo>
                    <a:lnTo>
                      <a:pt x="5856480" y="2808879"/>
                    </a:lnTo>
                    <a:lnTo>
                      <a:pt x="5856480" y="2811503"/>
                    </a:lnTo>
                    <a:cubicBezTo>
                      <a:pt x="5877462" y="2882314"/>
                      <a:pt x="5877462" y="2882314"/>
                      <a:pt x="5880086" y="2908541"/>
                    </a:cubicBezTo>
                    <a:cubicBezTo>
                      <a:pt x="5880086" y="2908541"/>
                      <a:pt x="5880086" y="2911165"/>
                      <a:pt x="5880086" y="2911165"/>
                    </a:cubicBezTo>
                    <a:lnTo>
                      <a:pt x="5880086" y="2934768"/>
                    </a:lnTo>
                    <a:cubicBezTo>
                      <a:pt x="5880086" y="2937392"/>
                      <a:pt x="5880086" y="2937392"/>
                      <a:pt x="5880086" y="2940014"/>
                    </a:cubicBezTo>
                    <a:lnTo>
                      <a:pt x="5880086" y="2947883"/>
                    </a:lnTo>
                    <a:lnTo>
                      <a:pt x="5880086" y="2960995"/>
                    </a:lnTo>
                    <a:lnTo>
                      <a:pt x="5880086" y="2979355"/>
                    </a:lnTo>
                    <a:lnTo>
                      <a:pt x="5880086" y="2987222"/>
                    </a:lnTo>
                    <a:cubicBezTo>
                      <a:pt x="5887953" y="3010828"/>
                      <a:pt x="5890577" y="3013449"/>
                      <a:pt x="5893198" y="3055412"/>
                    </a:cubicBezTo>
                    <a:lnTo>
                      <a:pt x="5893198" y="3058036"/>
                    </a:lnTo>
                    <a:lnTo>
                      <a:pt x="5893198" y="3060658"/>
                    </a:lnTo>
                    <a:lnTo>
                      <a:pt x="5893198" y="3063282"/>
                    </a:lnTo>
                    <a:lnTo>
                      <a:pt x="5893198" y="3065903"/>
                    </a:lnTo>
                    <a:lnTo>
                      <a:pt x="5893198" y="3071148"/>
                    </a:lnTo>
                    <a:cubicBezTo>
                      <a:pt x="5893198" y="3071148"/>
                      <a:pt x="5898444" y="3071148"/>
                      <a:pt x="5898444" y="3084263"/>
                    </a:cubicBezTo>
                    <a:cubicBezTo>
                      <a:pt x="5898444" y="3086884"/>
                      <a:pt x="5898444" y="3086884"/>
                      <a:pt x="5898444" y="3086884"/>
                    </a:cubicBezTo>
                    <a:lnTo>
                      <a:pt x="5895822" y="3105245"/>
                    </a:lnTo>
                    <a:lnTo>
                      <a:pt x="5893198" y="3107866"/>
                    </a:lnTo>
                    <a:lnTo>
                      <a:pt x="5893198" y="3110490"/>
                    </a:lnTo>
                    <a:lnTo>
                      <a:pt x="5890577" y="3107866"/>
                    </a:lnTo>
                    <a:lnTo>
                      <a:pt x="5887953" y="3110490"/>
                    </a:lnTo>
                    <a:lnTo>
                      <a:pt x="5887953" y="3107866"/>
                    </a:lnTo>
                    <a:lnTo>
                      <a:pt x="5887953" y="3105245"/>
                    </a:lnTo>
                    <a:lnTo>
                      <a:pt x="5890577" y="3094754"/>
                    </a:lnTo>
                    <a:lnTo>
                      <a:pt x="5885332" y="3110490"/>
                    </a:lnTo>
                    <a:lnTo>
                      <a:pt x="5885332" y="3113111"/>
                    </a:lnTo>
                    <a:lnTo>
                      <a:pt x="5885332" y="3118357"/>
                    </a:lnTo>
                    <a:lnTo>
                      <a:pt x="5882708" y="3139338"/>
                    </a:lnTo>
                    <a:cubicBezTo>
                      <a:pt x="5882708" y="3134093"/>
                      <a:pt x="5885332" y="3126226"/>
                      <a:pt x="5885332" y="3120981"/>
                    </a:cubicBezTo>
                    <a:cubicBezTo>
                      <a:pt x="5887953" y="3120981"/>
                      <a:pt x="5887953" y="3123602"/>
                      <a:pt x="5887953" y="3123602"/>
                    </a:cubicBezTo>
                    <a:lnTo>
                      <a:pt x="5887953" y="3126226"/>
                    </a:lnTo>
                    <a:lnTo>
                      <a:pt x="5890577" y="3149829"/>
                    </a:lnTo>
                    <a:lnTo>
                      <a:pt x="5890577" y="3152453"/>
                    </a:lnTo>
                    <a:lnTo>
                      <a:pt x="5890577" y="3155075"/>
                    </a:lnTo>
                    <a:lnTo>
                      <a:pt x="5887953" y="3160320"/>
                    </a:lnTo>
                    <a:lnTo>
                      <a:pt x="5885332" y="3170811"/>
                    </a:lnTo>
                    <a:lnTo>
                      <a:pt x="5885332" y="3173435"/>
                    </a:lnTo>
                    <a:lnTo>
                      <a:pt x="5890577" y="3181301"/>
                    </a:lnTo>
                    <a:lnTo>
                      <a:pt x="5890577" y="3168189"/>
                    </a:lnTo>
                    <a:lnTo>
                      <a:pt x="5893198" y="3162944"/>
                    </a:lnTo>
                    <a:lnTo>
                      <a:pt x="5893198" y="3160320"/>
                    </a:lnTo>
                    <a:lnTo>
                      <a:pt x="5893198" y="3149829"/>
                    </a:lnTo>
                    <a:lnTo>
                      <a:pt x="5893198" y="3144584"/>
                    </a:lnTo>
                    <a:lnTo>
                      <a:pt x="5893198" y="3141962"/>
                    </a:lnTo>
                    <a:lnTo>
                      <a:pt x="5893198" y="3123602"/>
                    </a:lnTo>
                    <a:lnTo>
                      <a:pt x="5895822" y="3131472"/>
                    </a:lnTo>
                    <a:lnTo>
                      <a:pt x="5895822" y="3128848"/>
                    </a:lnTo>
                    <a:lnTo>
                      <a:pt x="5898444" y="3123602"/>
                    </a:lnTo>
                    <a:lnTo>
                      <a:pt x="5901068" y="3131472"/>
                    </a:lnTo>
                    <a:lnTo>
                      <a:pt x="5898444" y="3136717"/>
                    </a:lnTo>
                    <a:lnTo>
                      <a:pt x="5914180" y="3170811"/>
                    </a:lnTo>
                    <a:lnTo>
                      <a:pt x="5901068" y="3168189"/>
                    </a:lnTo>
                    <a:lnTo>
                      <a:pt x="5898444" y="3168189"/>
                    </a:lnTo>
                    <a:lnTo>
                      <a:pt x="5895822" y="3168189"/>
                    </a:lnTo>
                    <a:lnTo>
                      <a:pt x="5895822" y="3176056"/>
                    </a:lnTo>
                    <a:lnTo>
                      <a:pt x="5895822" y="3183926"/>
                    </a:lnTo>
                    <a:lnTo>
                      <a:pt x="5893198" y="3189171"/>
                    </a:lnTo>
                    <a:lnTo>
                      <a:pt x="5887953" y="3199662"/>
                    </a:lnTo>
                    <a:lnTo>
                      <a:pt x="5890577" y="3199662"/>
                    </a:lnTo>
                    <a:cubicBezTo>
                      <a:pt x="5890577" y="3212774"/>
                      <a:pt x="5890577" y="3223265"/>
                      <a:pt x="5890577" y="3236379"/>
                    </a:cubicBezTo>
                    <a:lnTo>
                      <a:pt x="5890577" y="3246870"/>
                    </a:lnTo>
                    <a:lnTo>
                      <a:pt x="5893198" y="3249491"/>
                    </a:lnTo>
                    <a:lnTo>
                      <a:pt x="5893198" y="3246870"/>
                    </a:lnTo>
                    <a:lnTo>
                      <a:pt x="5895822" y="3231134"/>
                    </a:lnTo>
                    <a:lnTo>
                      <a:pt x="5895822" y="3223265"/>
                    </a:lnTo>
                    <a:cubicBezTo>
                      <a:pt x="5895822" y="3220643"/>
                      <a:pt x="5895822" y="3215398"/>
                      <a:pt x="5898444" y="3212774"/>
                    </a:cubicBezTo>
                    <a:cubicBezTo>
                      <a:pt x="5901068" y="3210152"/>
                      <a:pt x="5901068" y="3210152"/>
                      <a:pt x="5901068" y="3212774"/>
                    </a:cubicBezTo>
                    <a:cubicBezTo>
                      <a:pt x="5901068" y="3210152"/>
                      <a:pt x="5903689" y="3207528"/>
                      <a:pt x="5903689" y="3204907"/>
                    </a:cubicBezTo>
                    <a:lnTo>
                      <a:pt x="5906313" y="3210152"/>
                    </a:lnTo>
                    <a:lnTo>
                      <a:pt x="5906313" y="3212774"/>
                    </a:lnTo>
                    <a:lnTo>
                      <a:pt x="5906313" y="3236379"/>
                    </a:lnTo>
                    <a:lnTo>
                      <a:pt x="5906313" y="3239001"/>
                    </a:lnTo>
                    <a:cubicBezTo>
                      <a:pt x="5906313" y="3241625"/>
                      <a:pt x="5906313" y="3241625"/>
                      <a:pt x="5906313" y="3241625"/>
                    </a:cubicBezTo>
                    <a:lnTo>
                      <a:pt x="5906313" y="3254737"/>
                    </a:lnTo>
                    <a:lnTo>
                      <a:pt x="5914180" y="3259982"/>
                    </a:lnTo>
                    <a:lnTo>
                      <a:pt x="5911558" y="3273097"/>
                    </a:lnTo>
                    <a:lnTo>
                      <a:pt x="5911558" y="3278343"/>
                    </a:lnTo>
                    <a:lnTo>
                      <a:pt x="5911558" y="3280964"/>
                    </a:lnTo>
                    <a:lnTo>
                      <a:pt x="5911558" y="3286209"/>
                    </a:lnTo>
                    <a:lnTo>
                      <a:pt x="5914180" y="3315060"/>
                    </a:lnTo>
                    <a:lnTo>
                      <a:pt x="5908934" y="3307191"/>
                    </a:lnTo>
                    <a:lnTo>
                      <a:pt x="5908934" y="3317682"/>
                    </a:lnTo>
                    <a:lnTo>
                      <a:pt x="5903689" y="3312436"/>
                    </a:lnTo>
                    <a:lnTo>
                      <a:pt x="5901068" y="3307191"/>
                    </a:lnTo>
                    <a:lnTo>
                      <a:pt x="5898444" y="3322927"/>
                    </a:lnTo>
                    <a:lnTo>
                      <a:pt x="5898444" y="3325551"/>
                    </a:lnTo>
                    <a:lnTo>
                      <a:pt x="5895822" y="3338663"/>
                    </a:lnTo>
                    <a:lnTo>
                      <a:pt x="5895822" y="3349154"/>
                    </a:lnTo>
                    <a:lnTo>
                      <a:pt x="5895822" y="3351778"/>
                    </a:lnTo>
                    <a:lnTo>
                      <a:pt x="5893198" y="3370135"/>
                    </a:lnTo>
                    <a:lnTo>
                      <a:pt x="5893198" y="3380626"/>
                    </a:lnTo>
                    <a:cubicBezTo>
                      <a:pt x="5890577" y="3398986"/>
                      <a:pt x="5887953" y="3419968"/>
                      <a:pt x="5885332" y="3438325"/>
                    </a:cubicBezTo>
                    <a:lnTo>
                      <a:pt x="5885332" y="3440950"/>
                    </a:lnTo>
                    <a:lnTo>
                      <a:pt x="5882708" y="3456686"/>
                    </a:lnTo>
                    <a:lnTo>
                      <a:pt x="5885332" y="3454062"/>
                    </a:lnTo>
                    <a:lnTo>
                      <a:pt x="5885332" y="3456686"/>
                    </a:lnTo>
                    <a:lnTo>
                      <a:pt x="5890577" y="3456686"/>
                    </a:lnTo>
                    <a:lnTo>
                      <a:pt x="5895822" y="3446195"/>
                    </a:lnTo>
                    <a:lnTo>
                      <a:pt x="5898444" y="3451440"/>
                    </a:lnTo>
                    <a:lnTo>
                      <a:pt x="5901068" y="3456686"/>
                    </a:lnTo>
                    <a:cubicBezTo>
                      <a:pt x="5901068" y="3459307"/>
                      <a:pt x="5903689" y="3459307"/>
                      <a:pt x="5903689" y="3459307"/>
                    </a:cubicBezTo>
                    <a:cubicBezTo>
                      <a:pt x="5903689" y="3459307"/>
                      <a:pt x="5906313" y="3456686"/>
                      <a:pt x="5906313" y="3456686"/>
                    </a:cubicBezTo>
                    <a:cubicBezTo>
                      <a:pt x="5911558" y="3464552"/>
                      <a:pt x="5906313" y="3475043"/>
                      <a:pt x="5906313" y="3482913"/>
                    </a:cubicBezTo>
                    <a:lnTo>
                      <a:pt x="5908934" y="3480289"/>
                    </a:lnTo>
                    <a:lnTo>
                      <a:pt x="5911558" y="3480289"/>
                    </a:lnTo>
                    <a:lnTo>
                      <a:pt x="5911558" y="3477667"/>
                    </a:lnTo>
                    <a:lnTo>
                      <a:pt x="5914180" y="3477667"/>
                    </a:lnTo>
                    <a:cubicBezTo>
                      <a:pt x="5914180" y="3477667"/>
                      <a:pt x="5916804" y="3475043"/>
                      <a:pt x="5916804" y="3475043"/>
                    </a:cubicBezTo>
                    <a:lnTo>
                      <a:pt x="5919426" y="3467176"/>
                    </a:lnTo>
                    <a:lnTo>
                      <a:pt x="5922050" y="3451440"/>
                    </a:lnTo>
                    <a:cubicBezTo>
                      <a:pt x="5922050" y="3448816"/>
                      <a:pt x="5922050" y="3446195"/>
                      <a:pt x="5924670" y="3443571"/>
                    </a:cubicBezTo>
                    <a:cubicBezTo>
                      <a:pt x="5924670" y="3446195"/>
                      <a:pt x="5924670" y="3448816"/>
                      <a:pt x="5924670" y="3451440"/>
                    </a:cubicBezTo>
                    <a:lnTo>
                      <a:pt x="5927295" y="3451440"/>
                    </a:lnTo>
                    <a:lnTo>
                      <a:pt x="5927295" y="3456686"/>
                    </a:lnTo>
                    <a:lnTo>
                      <a:pt x="5929916" y="3456686"/>
                    </a:lnTo>
                    <a:lnTo>
                      <a:pt x="5929916" y="3459307"/>
                    </a:lnTo>
                    <a:lnTo>
                      <a:pt x="5932540" y="3454062"/>
                    </a:lnTo>
                    <a:lnTo>
                      <a:pt x="5935162" y="3451440"/>
                    </a:lnTo>
                    <a:lnTo>
                      <a:pt x="5935162" y="3454062"/>
                    </a:lnTo>
                    <a:lnTo>
                      <a:pt x="5937786" y="3448816"/>
                    </a:lnTo>
                    <a:lnTo>
                      <a:pt x="5940407" y="3446195"/>
                    </a:lnTo>
                    <a:lnTo>
                      <a:pt x="5940407" y="3443571"/>
                    </a:lnTo>
                    <a:lnTo>
                      <a:pt x="5943031" y="3440950"/>
                    </a:lnTo>
                    <a:lnTo>
                      <a:pt x="5943031" y="3448816"/>
                    </a:lnTo>
                    <a:lnTo>
                      <a:pt x="5940407" y="3456686"/>
                    </a:lnTo>
                    <a:lnTo>
                      <a:pt x="5942593" y="3452315"/>
                    </a:lnTo>
                    <a:lnTo>
                      <a:pt x="5941282" y="3462804"/>
                    </a:lnTo>
                    <a:lnTo>
                      <a:pt x="5940407" y="3464552"/>
                    </a:lnTo>
                    <a:lnTo>
                      <a:pt x="5937786" y="3472422"/>
                    </a:lnTo>
                    <a:lnTo>
                      <a:pt x="5937786" y="3467176"/>
                    </a:lnTo>
                    <a:lnTo>
                      <a:pt x="5935162" y="3475043"/>
                    </a:lnTo>
                    <a:cubicBezTo>
                      <a:pt x="5932540" y="3477667"/>
                      <a:pt x="5932540" y="3482913"/>
                      <a:pt x="5929916" y="3485534"/>
                    </a:cubicBezTo>
                    <a:lnTo>
                      <a:pt x="5929916" y="3488158"/>
                    </a:lnTo>
                    <a:cubicBezTo>
                      <a:pt x="5929916" y="3488158"/>
                      <a:pt x="5929916" y="3490779"/>
                      <a:pt x="5929916" y="3493403"/>
                    </a:cubicBezTo>
                    <a:cubicBezTo>
                      <a:pt x="5929916" y="3493403"/>
                      <a:pt x="5932540" y="3490779"/>
                      <a:pt x="5932540" y="3488158"/>
                    </a:cubicBezTo>
                    <a:lnTo>
                      <a:pt x="5935162" y="3482913"/>
                    </a:lnTo>
                    <a:lnTo>
                      <a:pt x="5935162" y="3485534"/>
                    </a:lnTo>
                    <a:lnTo>
                      <a:pt x="5932540" y="3498649"/>
                    </a:lnTo>
                    <a:cubicBezTo>
                      <a:pt x="5932540" y="3501270"/>
                      <a:pt x="5932540" y="3501270"/>
                      <a:pt x="5932540" y="3501270"/>
                    </a:cubicBezTo>
                    <a:lnTo>
                      <a:pt x="5935162" y="3498649"/>
                    </a:lnTo>
                    <a:cubicBezTo>
                      <a:pt x="5937786" y="3496025"/>
                      <a:pt x="5937786" y="3493403"/>
                      <a:pt x="5937786" y="3493403"/>
                    </a:cubicBezTo>
                    <a:cubicBezTo>
                      <a:pt x="5940407" y="3498649"/>
                      <a:pt x="5937786" y="3501270"/>
                      <a:pt x="5937786" y="3503894"/>
                    </a:cubicBezTo>
                    <a:cubicBezTo>
                      <a:pt x="5937786" y="3506515"/>
                      <a:pt x="5935162" y="3511761"/>
                      <a:pt x="5935162" y="3514385"/>
                    </a:cubicBezTo>
                    <a:cubicBezTo>
                      <a:pt x="5935162" y="3517006"/>
                      <a:pt x="5935162" y="3519630"/>
                      <a:pt x="5935162" y="3522252"/>
                    </a:cubicBezTo>
                    <a:cubicBezTo>
                      <a:pt x="5935162" y="3514385"/>
                      <a:pt x="5937786" y="3503894"/>
                      <a:pt x="5940407" y="3496025"/>
                    </a:cubicBezTo>
                    <a:lnTo>
                      <a:pt x="5940407" y="3493403"/>
                    </a:lnTo>
                    <a:lnTo>
                      <a:pt x="5941423" y="3494588"/>
                    </a:lnTo>
                    <a:lnTo>
                      <a:pt x="5940407" y="3498649"/>
                    </a:lnTo>
                    <a:lnTo>
                      <a:pt x="5940407" y="3503894"/>
                    </a:lnTo>
                    <a:cubicBezTo>
                      <a:pt x="5940407" y="3506515"/>
                      <a:pt x="5937786" y="3511761"/>
                      <a:pt x="5937786" y="3514385"/>
                    </a:cubicBezTo>
                    <a:lnTo>
                      <a:pt x="5940407" y="3505210"/>
                    </a:lnTo>
                    <a:lnTo>
                      <a:pt x="5940407" y="3509140"/>
                    </a:lnTo>
                    <a:lnTo>
                      <a:pt x="5937786" y="3522252"/>
                    </a:lnTo>
                    <a:lnTo>
                      <a:pt x="5937786" y="3524876"/>
                    </a:lnTo>
                    <a:lnTo>
                      <a:pt x="5937786" y="3527497"/>
                    </a:lnTo>
                    <a:lnTo>
                      <a:pt x="5935162" y="3545857"/>
                    </a:lnTo>
                    <a:lnTo>
                      <a:pt x="5935162" y="3540612"/>
                    </a:lnTo>
                    <a:lnTo>
                      <a:pt x="5929916" y="3558969"/>
                    </a:lnTo>
                    <a:lnTo>
                      <a:pt x="5929916" y="3556348"/>
                    </a:lnTo>
                    <a:lnTo>
                      <a:pt x="5929916" y="3553724"/>
                    </a:lnTo>
                    <a:lnTo>
                      <a:pt x="5929916" y="3551103"/>
                    </a:lnTo>
                    <a:cubicBezTo>
                      <a:pt x="5932540" y="3545857"/>
                      <a:pt x="5932540" y="3537988"/>
                      <a:pt x="5935162" y="3530121"/>
                    </a:cubicBezTo>
                    <a:lnTo>
                      <a:pt x="5935162" y="3527497"/>
                    </a:lnTo>
                    <a:cubicBezTo>
                      <a:pt x="5932540" y="3530121"/>
                      <a:pt x="5932540" y="3532742"/>
                      <a:pt x="5932540" y="3535366"/>
                    </a:cubicBezTo>
                    <a:lnTo>
                      <a:pt x="5932540" y="3537988"/>
                    </a:lnTo>
                    <a:cubicBezTo>
                      <a:pt x="5932540" y="3540612"/>
                      <a:pt x="5929916" y="3545857"/>
                      <a:pt x="5929916" y="3548479"/>
                    </a:cubicBezTo>
                    <a:lnTo>
                      <a:pt x="5929916" y="3551103"/>
                    </a:lnTo>
                    <a:lnTo>
                      <a:pt x="5927295" y="3556348"/>
                    </a:lnTo>
                    <a:lnTo>
                      <a:pt x="5927295" y="3553724"/>
                    </a:lnTo>
                    <a:lnTo>
                      <a:pt x="5927295" y="3551103"/>
                    </a:lnTo>
                    <a:cubicBezTo>
                      <a:pt x="5927295" y="3545857"/>
                      <a:pt x="5929916" y="3540612"/>
                      <a:pt x="5929916" y="3537988"/>
                    </a:cubicBezTo>
                    <a:cubicBezTo>
                      <a:pt x="5927295" y="3540612"/>
                      <a:pt x="5927295" y="3543233"/>
                      <a:pt x="5927295" y="3548479"/>
                    </a:cubicBezTo>
                    <a:lnTo>
                      <a:pt x="5924670" y="3553724"/>
                    </a:lnTo>
                    <a:lnTo>
                      <a:pt x="5922050" y="3551103"/>
                    </a:lnTo>
                    <a:lnTo>
                      <a:pt x="5922050" y="3543233"/>
                    </a:lnTo>
                    <a:cubicBezTo>
                      <a:pt x="5916804" y="3553724"/>
                      <a:pt x="5916804" y="3553724"/>
                      <a:pt x="5911558" y="3553724"/>
                    </a:cubicBezTo>
                    <a:lnTo>
                      <a:pt x="5908934" y="3556348"/>
                    </a:lnTo>
                    <a:cubicBezTo>
                      <a:pt x="5908934" y="3556348"/>
                      <a:pt x="5906313" y="3556348"/>
                      <a:pt x="5906313" y="3556348"/>
                    </a:cubicBezTo>
                    <a:cubicBezTo>
                      <a:pt x="5903689" y="3556348"/>
                      <a:pt x="5903689" y="3558969"/>
                      <a:pt x="5901068" y="3558969"/>
                    </a:cubicBezTo>
                    <a:cubicBezTo>
                      <a:pt x="5898444" y="3558969"/>
                      <a:pt x="5898444" y="3558969"/>
                      <a:pt x="5895822" y="3553724"/>
                    </a:cubicBezTo>
                    <a:cubicBezTo>
                      <a:pt x="5893198" y="3551103"/>
                      <a:pt x="5893198" y="3548479"/>
                      <a:pt x="5887953" y="3548479"/>
                    </a:cubicBezTo>
                    <a:lnTo>
                      <a:pt x="5887953" y="3553724"/>
                    </a:lnTo>
                    <a:lnTo>
                      <a:pt x="5885332" y="3551103"/>
                    </a:lnTo>
                    <a:lnTo>
                      <a:pt x="5882708" y="3558969"/>
                    </a:lnTo>
                    <a:cubicBezTo>
                      <a:pt x="5882708" y="3561593"/>
                      <a:pt x="5882708" y="3561593"/>
                      <a:pt x="5882708" y="3561593"/>
                    </a:cubicBezTo>
                    <a:cubicBezTo>
                      <a:pt x="5882708" y="3561593"/>
                      <a:pt x="5882708" y="3564215"/>
                      <a:pt x="5880086" y="3564215"/>
                    </a:cubicBezTo>
                    <a:cubicBezTo>
                      <a:pt x="5880086" y="3561593"/>
                      <a:pt x="5880086" y="3556348"/>
                      <a:pt x="5874841" y="3556348"/>
                    </a:cubicBezTo>
                    <a:cubicBezTo>
                      <a:pt x="5866972" y="3561593"/>
                      <a:pt x="5861726" y="3564215"/>
                      <a:pt x="5864350" y="3543233"/>
                    </a:cubicBezTo>
                    <a:cubicBezTo>
                      <a:pt x="5864350" y="3543233"/>
                      <a:pt x="5864350" y="3540612"/>
                      <a:pt x="5864350" y="3540612"/>
                    </a:cubicBezTo>
                    <a:cubicBezTo>
                      <a:pt x="5864350" y="3540612"/>
                      <a:pt x="5864350" y="3537988"/>
                      <a:pt x="5864350" y="3537988"/>
                    </a:cubicBezTo>
                    <a:lnTo>
                      <a:pt x="5864350" y="3532742"/>
                    </a:lnTo>
                    <a:lnTo>
                      <a:pt x="5861726" y="3532742"/>
                    </a:lnTo>
                    <a:cubicBezTo>
                      <a:pt x="5859104" y="3530121"/>
                      <a:pt x="5859104" y="3532742"/>
                      <a:pt x="5859104" y="3532742"/>
                    </a:cubicBezTo>
                    <a:cubicBezTo>
                      <a:pt x="5856480" y="3532742"/>
                      <a:pt x="5856480" y="3532742"/>
                      <a:pt x="5853860" y="3532742"/>
                    </a:cubicBezTo>
                    <a:lnTo>
                      <a:pt x="5840744" y="3514385"/>
                    </a:lnTo>
                    <a:lnTo>
                      <a:pt x="5856480" y="3511761"/>
                    </a:lnTo>
                    <a:lnTo>
                      <a:pt x="5856480" y="3506515"/>
                    </a:lnTo>
                    <a:lnTo>
                      <a:pt x="5859104" y="3501270"/>
                    </a:lnTo>
                    <a:lnTo>
                      <a:pt x="5859104" y="3511761"/>
                    </a:lnTo>
                    <a:lnTo>
                      <a:pt x="5866972" y="3485534"/>
                    </a:lnTo>
                    <a:lnTo>
                      <a:pt x="5866972" y="3488158"/>
                    </a:lnTo>
                    <a:lnTo>
                      <a:pt x="5874841" y="3490779"/>
                    </a:lnTo>
                    <a:lnTo>
                      <a:pt x="5874841" y="3485534"/>
                    </a:lnTo>
                    <a:cubicBezTo>
                      <a:pt x="5872217" y="3485534"/>
                      <a:pt x="5872217" y="3482913"/>
                      <a:pt x="5872217" y="3477667"/>
                    </a:cubicBezTo>
                    <a:lnTo>
                      <a:pt x="5866972" y="3485534"/>
                    </a:lnTo>
                    <a:lnTo>
                      <a:pt x="5864350" y="3493403"/>
                    </a:lnTo>
                    <a:lnTo>
                      <a:pt x="5861726" y="3501270"/>
                    </a:lnTo>
                    <a:lnTo>
                      <a:pt x="5859104" y="3498649"/>
                    </a:lnTo>
                    <a:lnTo>
                      <a:pt x="5859104" y="3493403"/>
                    </a:lnTo>
                    <a:lnTo>
                      <a:pt x="5859104" y="3488158"/>
                    </a:lnTo>
                    <a:lnTo>
                      <a:pt x="5859104" y="3485534"/>
                    </a:lnTo>
                    <a:lnTo>
                      <a:pt x="5859104" y="3482913"/>
                    </a:lnTo>
                    <a:lnTo>
                      <a:pt x="5859104" y="3477667"/>
                    </a:lnTo>
                    <a:lnTo>
                      <a:pt x="5859104" y="3475043"/>
                    </a:lnTo>
                    <a:lnTo>
                      <a:pt x="5856480" y="3464552"/>
                    </a:lnTo>
                    <a:cubicBezTo>
                      <a:pt x="5856480" y="3461931"/>
                      <a:pt x="5845990" y="3422589"/>
                      <a:pt x="5843368" y="3417344"/>
                    </a:cubicBezTo>
                    <a:lnTo>
                      <a:pt x="5840744" y="3404232"/>
                    </a:lnTo>
                    <a:lnTo>
                      <a:pt x="5825008" y="3278343"/>
                    </a:lnTo>
                    <a:lnTo>
                      <a:pt x="5822387" y="3262606"/>
                    </a:lnTo>
                    <a:lnTo>
                      <a:pt x="5822387" y="3257361"/>
                    </a:lnTo>
                    <a:lnTo>
                      <a:pt x="5822387" y="3254737"/>
                    </a:lnTo>
                    <a:cubicBezTo>
                      <a:pt x="5814518" y="3215398"/>
                      <a:pt x="5814518" y="3215398"/>
                      <a:pt x="5814518" y="3210152"/>
                    </a:cubicBezTo>
                    <a:lnTo>
                      <a:pt x="5814518" y="3204907"/>
                    </a:lnTo>
                    <a:lnTo>
                      <a:pt x="5809272" y="3197038"/>
                    </a:lnTo>
                    <a:lnTo>
                      <a:pt x="5804026" y="3191792"/>
                    </a:lnTo>
                    <a:cubicBezTo>
                      <a:pt x="5801406" y="3168189"/>
                      <a:pt x="5798782" y="3147208"/>
                      <a:pt x="5796160" y="3123602"/>
                    </a:cubicBezTo>
                    <a:lnTo>
                      <a:pt x="5796160" y="3120981"/>
                    </a:lnTo>
                    <a:cubicBezTo>
                      <a:pt x="5793536" y="3120981"/>
                      <a:pt x="5793536" y="3120981"/>
                      <a:pt x="5793536" y="3120981"/>
                    </a:cubicBezTo>
                    <a:cubicBezTo>
                      <a:pt x="5793536" y="3118357"/>
                      <a:pt x="5793536" y="3113111"/>
                      <a:pt x="5793536" y="3110490"/>
                    </a:cubicBezTo>
                    <a:cubicBezTo>
                      <a:pt x="5793536" y="3110490"/>
                      <a:pt x="5793536" y="3107866"/>
                      <a:pt x="5793536" y="3107866"/>
                    </a:cubicBezTo>
                    <a:lnTo>
                      <a:pt x="5788290" y="3099999"/>
                    </a:lnTo>
                    <a:lnTo>
                      <a:pt x="5783045" y="3092130"/>
                    </a:lnTo>
                    <a:cubicBezTo>
                      <a:pt x="5777800" y="3089509"/>
                      <a:pt x="5775178" y="3086884"/>
                      <a:pt x="5772554" y="3076394"/>
                    </a:cubicBezTo>
                    <a:lnTo>
                      <a:pt x="5772554" y="3058036"/>
                    </a:lnTo>
                    <a:lnTo>
                      <a:pt x="5772554" y="3055412"/>
                    </a:lnTo>
                    <a:lnTo>
                      <a:pt x="5769933" y="3055412"/>
                    </a:lnTo>
                    <a:lnTo>
                      <a:pt x="5769933" y="3052791"/>
                    </a:lnTo>
                    <a:lnTo>
                      <a:pt x="5762064" y="3029185"/>
                    </a:lnTo>
                    <a:lnTo>
                      <a:pt x="5759442" y="3016073"/>
                    </a:lnTo>
                    <a:lnTo>
                      <a:pt x="5756818" y="3013449"/>
                    </a:lnTo>
                    <a:lnTo>
                      <a:pt x="5748952" y="3008204"/>
                    </a:lnTo>
                    <a:cubicBezTo>
                      <a:pt x="5741082" y="2987222"/>
                      <a:pt x="5725346" y="2963619"/>
                      <a:pt x="5720100" y="2940014"/>
                    </a:cubicBezTo>
                    <a:cubicBezTo>
                      <a:pt x="5717478" y="2929523"/>
                      <a:pt x="5717478" y="2920999"/>
                      <a:pt x="5718461" y="2914443"/>
                    </a:cubicBezTo>
                    <a:lnTo>
                      <a:pt x="5721548" y="2904472"/>
                    </a:lnTo>
                    <a:lnTo>
                      <a:pt x="5722724" y="2903296"/>
                    </a:lnTo>
                    <a:cubicBezTo>
                      <a:pt x="5722724" y="2903296"/>
                      <a:pt x="5722724" y="2900675"/>
                      <a:pt x="5722724" y="2900675"/>
                    </a:cubicBezTo>
                    <a:cubicBezTo>
                      <a:pt x="5725346" y="2898051"/>
                      <a:pt x="5727970" y="2898051"/>
                      <a:pt x="5730591" y="2895429"/>
                    </a:cubicBezTo>
                    <a:cubicBezTo>
                      <a:pt x="5738460" y="2898051"/>
                      <a:pt x="5741082" y="2911165"/>
                      <a:pt x="5748952" y="2913787"/>
                    </a:cubicBezTo>
                    <a:cubicBezTo>
                      <a:pt x="5751572" y="2911165"/>
                      <a:pt x="5756818" y="2908541"/>
                      <a:pt x="5759442" y="2905920"/>
                    </a:cubicBezTo>
                    <a:lnTo>
                      <a:pt x="5762064" y="2908541"/>
                    </a:lnTo>
                    <a:lnTo>
                      <a:pt x="5767309" y="2900675"/>
                    </a:lnTo>
                    <a:cubicBezTo>
                      <a:pt x="5777800" y="2916411"/>
                      <a:pt x="5777800" y="2921656"/>
                      <a:pt x="5780424" y="2932147"/>
                    </a:cubicBezTo>
                    <a:lnTo>
                      <a:pt x="5783045" y="2937392"/>
                    </a:lnTo>
                    <a:lnTo>
                      <a:pt x="5785669" y="2940014"/>
                    </a:lnTo>
                    <a:lnTo>
                      <a:pt x="5785669" y="2942638"/>
                    </a:lnTo>
                    <a:lnTo>
                      <a:pt x="5785669" y="2947883"/>
                    </a:lnTo>
                    <a:lnTo>
                      <a:pt x="5788290" y="2963619"/>
                    </a:lnTo>
                    <a:lnTo>
                      <a:pt x="5796160" y="2971486"/>
                    </a:lnTo>
                    <a:lnTo>
                      <a:pt x="5798782" y="2979355"/>
                    </a:lnTo>
                    <a:lnTo>
                      <a:pt x="5801406" y="2981977"/>
                    </a:lnTo>
                    <a:cubicBezTo>
                      <a:pt x="5804026" y="2987222"/>
                      <a:pt x="5804026" y="2987222"/>
                      <a:pt x="5811896" y="3000337"/>
                    </a:cubicBezTo>
                    <a:lnTo>
                      <a:pt x="5819763" y="3016073"/>
                    </a:lnTo>
                    <a:cubicBezTo>
                      <a:pt x="5825008" y="3029185"/>
                      <a:pt x="5825008" y="3029185"/>
                      <a:pt x="5830254" y="3052791"/>
                    </a:cubicBezTo>
                    <a:cubicBezTo>
                      <a:pt x="5830254" y="3050167"/>
                      <a:pt x="5832878" y="3044921"/>
                      <a:pt x="5835499" y="3042300"/>
                    </a:cubicBezTo>
                    <a:cubicBezTo>
                      <a:pt x="5835499" y="3042300"/>
                      <a:pt x="5838123" y="3044921"/>
                      <a:pt x="5838123" y="3047545"/>
                    </a:cubicBezTo>
                    <a:cubicBezTo>
                      <a:pt x="5840744" y="3050167"/>
                      <a:pt x="5840744" y="3050167"/>
                      <a:pt x="5838123" y="3063282"/>
                    </a:cubicBezTo>
                    <a:cubicBezTo>
                      <a:pt x="5838123" y="3047545"/>
                      <a:pt x="5843368" y="3044921"/>
                      <a:pt x="5843368" y="3044921"/>
                    </a:cubicBezTo>
                    <a:cubicBezTo>
                      <a:pt x="5845990" y="3042300"/>
                      <a:pt x="5851235" y="3044921"/>
                      <a:pt x="5851235" y="3063282"/>
                    </a:cubicBezTo>
                    <a:lnTo>
                      <a:pt x="5851235" y="3065903"/>
                    </a:lnTo>
                    <a:lnTo>
                      <a:pt x="5853860" y="3065903"/>
                    </a:lnTo>
                    <a:lnTo>
                      <a:pt x="5864350" y="3068527"/>
                    </a:lnTo>
                    <a:lnTo>
                      <a:pt x="5864350" y="3076394"/>
                    </a:lnTo>
                    <a:lnTo>
                      <a:pt x="5864350" y="3084263"/>
                    </a:lnTo>
                    <a:lnTo>
                      <a:pt x="5866972" y="3086884"/>
                    </a:lnTo>
                    <a:lnTo>
                      <a:pt x="5872217" y="3094754"/>
                    </a:lnTo>
                    <a:cubicBezTo>
                      <a:pt x="5872217" y="3081639"/>
                      <a:pt x="5872217" y="3081639"/>
                      <a:pt x="5861726" y="3063282"/>
                    </a:cubicBezTo>
                    <a:lnTo>
                      <a:pt x="5859104" y="3058036"/>
                    </a:lnTo>
                    <a:lnTo>
                      <a:pt x="5853860" y="3052791"/>
                    </a:lnTo>
                    <a:lnTo>
                      <a:pt x="5848614" y="3037055"/>
                    </a:lnTo>
                    <a:lnTo>
                      <a:pt x="5845990" y="3034431"/>
                    </a:lnTo>
                    <a:lnTo>
                      <a:pt x="5840744" y="3023940"/>
                    </a:lnTo>
                    <a:cubicBezTo>
                      <a:pt x="5840744" y="3023940"/>
                      <a:pt x="5840744" y="3021319"/>
                      <a:pt x="5840744" y="3021319"/>
                    </a:cubicBezTo>
                    <a:lnTo>
                      <a:pt x="5840744" y="3013449"/>
                    </a:lnTo>
                    <a:cubicBezTo>
                      <a:pt x="5838123" y="2997713"/>
                      <a:pt x="5832878" y="2984601"/>
                      <a:pt x="5830254" y="2971486"/>
                    </a:cubicBezTo>
                    <a:cubicBezTo>
                      <a:pt x="5827632" y="2966241"/>
                      <a:pt x="5827632" y="2963619"/>
                      <a:pt x="5827632" y="2958374"/>
                    </a:cubicBezTo>
                    <a:cubicBezTo>
                      <a:pt x="5827632" y="2955750"/>
                      <a:pt x="5827632" y="2953129"/>
                      <a:pt x="5827632" y="2950504"/>
                    </a:cubicBezTo>
                    <a:lnTo>
                      <a:pt x="5825008" y="2929523"/>
                    </a:lnTo>
                    <a:lnTo>
                      <a:pt x="5825008" y="2926902"/>
                    </a:lnTo>
                    <a:lnTo>
                      <a:pt x="5825008" y="2921656"/>
                    </a:lnTo>
                    <a:cubicBezTo>
                      <a:pt x="5825008" y="2911165"/>
                      <a:pt x="5822387" y="2903296"/>
                      <a:pt x="5819763" y="2892805"/>
                    </a:cubicBezTo>
                    <a:lnTo>
                      <a:pt x="5817142" y="2887560"/>
                    </a:lnTo>
                    <a:lnTo>
                      <a:pt x="5817142" y="2882314"/>
                    </a:lnTo>
                    <a:cubicBezTo>
                      <a:pt x="5817142" y="2879693"/>
                      <a:pt x="5817142" y="2879693"/>
                      <a:pt x="5817142" y="2877069"/>
                    </a:cubicBezTo>
                    <a:lnTo>
                      <a:pt x="5817142" y="2871824"/>
                    </a:lnTo>
                    <a:lnTo>
                      <a:pt x="5817142" y="2863957"/>
                    </a:lnTo>
                    <a:lnTo>
                      <a:pt x="5815892" y="2842725"/>
                    </a:lnTo>
                    <a:lnTo>
                      <a:pt x="5817142" y="2837730"/>
                    </a:lnTo>
                    <a:lnTo>
                      <a:pt x="5815393" y="2834233"/>
                    </a:lnTo>
                    <a:lnTo>
                      <a:pt x="5814518" y="2819370"/>
                    </a:lnTo>
                    <a:lnTo>
                      <a:pt x="5811896" y="2814124"/>
                    </a:lnTo>
                    <a:cubicBezTo>
                      <a:pt x="5814518" y="2816748"/>
                      <a:pt x="5814518" y="2819370"/>
                      <a:pt x="5814518" y="2821994"/>
                    </a:cubicBezTo>
                    <a:cubicBezTo>
                      <a:pt x="5814518" y="2824615"/>
                      <a:pt x="5814518" y="2827239"/>
                      <a:pt x="5814518" y="2832485"/>
                    </a:cubicBezTo>
                    <a:cubicBezTo>
                      <a:pt x="5814518" y="2835106"/>
                      <a:pt x="5814518" y="2837730"/>
                      <a:pt x="5811896" y="2837730"/>
                    </a:cubicBezTo>
                    <a:lnTo>
                      <a:pt x="5806650" y="2829861"/>
                    </a:lnTo>
                    <a:lnTo>
                      <a:pt x="5804026" y="2821994"/>
                    </a:lnTo>
                    <a:lnTo>
                      <a:pt x="5806213" y="2815436"/>
                    </a:lnTo>
                    <a:lnTo>
                      <a:pt x="5806650" y="2816748"/>
                    </a:lnTo>
                    <a:lnTo>
                      <a:pt x="5806650" y="2814124"/>
                    </a:lnTo>
                    <a:lnTo>
                      <a:pt x="5806213" y="2815436"/>
                    </a:lnTo>
                    <a:lnTo>
                      <a:pt x="5804026" y="2808879"/>
                    </a:lnTo>
                    <a:lnTo>
                      <a:pt x="5806590" y="2806318"/>
                    </a:lnTo>
                    <a:lnTo>
                      <a:pt x="5809272" y="2811503"/>
                    </a:lnTo>
                    <a:cubicBezTo>
                      <a:pt x="5809272" y="2811503"/>
                      <a:pt x="5809272" y="2808879"/>
                      <a:pt x="5806650" y="2806258"/>
                    </a:cubicBezTo>
                    <a:lnTo>
                      <a:pt x="5806590" y="2806318"/>
                    </a:lnTo>
                    <a:lnTo>
                      <a:pt x="5804354" y="2801995"/>
                    </a:lnTo>
                    <a:cubicBezTo>
                      <a:pt x="5803371" y="2799045"/>
                      <a:pt x="5802716" y="2795767"/>
                      <a:pt x="5801406" y="2790522"/>
                    </a:cubicBezTo>
                    <a:lnTo>
                      <a:pt x="5798782" y="2785276"/>
                    </a:lnTo>
                    <a:lnTo>
                      <a:pt x="5798782" y="2782652"/>
                    </a:lnTo>
                    <a:lnTo>
                      <a:pt x="5796160" y="2785276"/>
                    </a:lnTo>
                    <a:lnTo>
                      <a:pt x="5793536" y="2777407"/>
                    </a:lnTo>
                    <a:lnTo>
                      <a:pt x="5790914" y="2769540"/>
                    </a:lnTo>
                    <a:lnTo>
                      <a:pt x="5788290" y="2774785"/>
                    </a:lnTo>
                    <a:lnTo>
                      <a:pt x="5785669" y="2764295"/>
                    </a:lnTo>
                    <a:lnTo>
                      <a:pt x="5788290" y="2761670"/>
                    </a:lnTo>
                    <a:lnTo>
                      <a:pt x="5785669" y="2761670"/>
                    </a:lnTo>
                    <a:lnTo>
                      <a:pt x="5785669" y="2756425"/>
                    </a:lnTo>
                    <a:lnTo>
                      <a:pt x="5785669" y="2751180"/>
                    </a:lnTo>
                    <a:lnTo>
                      <a:pt x="5783045" y="2745934"/>
                    </a:lnTo>
                    <a:lnTo>
                      <a:pt x="5783045" y="2761670"/>
                    </a:lnTo>
                    <a:lnTo>
                      <a:pt x="5780424" y="2772161"/>
                    </a:lnTo>
                    <a:lnTo>
                      <a:pt x="5777800" y="2759049"/>
                    </a:lnTo>
                    <a:lnTo>
                      <a:pt x="5775178" y="2740689"/>
                    </a:lnTo>
                    <a:lnTo>
                      <a:pt x="5775178" y="2732822"/>
                    </a:lnTo>
                    <a:cubicBezTo>
                      <a:pt x="5777800" y="2732822"/>
                      <a:pt x="5777800" y="2735444"/>
                      <a:pt x="5777800" y="2735444"/>
                    </a:cubicBezTo>
                    <a:cubicBezTo>
                      <a:pt x="5777800" y="2735444"/>
                      <a:pt x="5775178" y="2732822"/>
                      <a:pt x="5775178" y="2730198"/>
                    </a:cubicBezTo>
                    <a:lnTo>
                      <a:pt x="5772554" y="2711841"/>
                    </a:lnTo>
                    <a:cubicBezTo>
                      <a:pt x="5769933" y="2690859"/>
                      <a:pt x="5769933" y="2667254"/>
                      <a:pt x="5767309" y="2643651"/>
                    </a:cubicBezTo>
                    <a:lnTo>
                      <a:pt x="5764688" y="2667254"/>
                    </a:lnTo>
                    <a:lnTo>
                      <a:pt x="5759442" y="2638405"/>
                    </a:lnTo>
                    <a:lnTo>
                      <a:pt x="5759442" y="2633160"/>
                    </a:lnTo>
                    <a:lnTo>
                      <a:pt x="5756818" y="2627915"/>
                    </a:lnTo>
                    <a:lnTo>
                      <a:pt x="5759442" y="2622669"/>
                    </a:lnTo>
                    <a:lnTo>
                      <a:pt x="5759644" y="2623073"/>
                    </a:lnTo>
                    <a:lnTo>
                      <a:pt x="5759770" y="2624963"/>
                    </a:lnTo>
                    <a:cubicBezTo>
                      <a:pt x="5760097" y="2625946"/>
                      <a:pt x="5760753" y="2626603"/>
                      <a:pt x="5762064" y="2627915"/>
                    </a:cubicBezTo>
                    <a:lnTo>
                      <a:pt x="5759817" y="2621170"/>
                    </a:lnTo>
                    <a:lnTo>
                      <a:pt x="5762064" y="2612178"/>
                    </a:lnTo>
                    <a:cubicBezTo>
                      <a:pt x="5762064" y="2613489"/>
                      <a:pt x="5762720" y="2616767"/>
                      <a:pt x="5763704" y="2620373"/>
                    </a:cubicBezTo>
                    <a:lnTo>
                      <a:pt x="5765567" y="2625625"/>
                    </a:lnTo>
                    <a:lnTo>
                      <a:pt x="5766981" y="2630865"/>
                    </a:lnTo>
                    <a:lnTo>
                      <a:pt x="5767309" y="2631771"/>
                    </a:lnTo>
                    <a:lnTo>
                      <a:pt x="5767309" y="2633160"/>
                    </a:lnTo>
                    <a:lnTo>
                      <a:pt x="5772554" y="2646272"/>
                    </a:lnTo>
                    <a:lnTo>
                      <a:pt x="5767309" y="2631771"/>
                    </a:lnTo>
                    <a:lnTo>
                      <a:pt x="5767309" y="2630536"/>
                    </a:lnTo>
                    <a:lnTo>
                      <a:pt x="5765567" y="2625625"/>
                    </a:lnTo>
                    <a:lnTo>
                      <a:pt x="5764072" y="2620087"/>
                    </a:lnTo>
                    <a:cubicBezTo>
                      <a:pt x="5762884" y="2615457"/>
                      <a:pt x="5761409" y="2609556"/>
                      <a:pt x="5759442" y="2601688"/>
                    </a:cubicBezTo>
                    <a:lnTo>
                      <a:pt x="5754197" y="2596442"/>
                    </a:lnTo>
                    <a:lnTo>
                      <a:pt x="5743706" y="2585951"/>
                    </a:lnTo>
                    <a:lnTo>
                      <a:pt x="5743706" y="2578082"/>
                    </a:lnTo>
                    <a:lnTo>
                      <a:pt x="5741082" y="2572837"/>
                    </a:lnTo>
                    <a:lnTo>
                      <a:pt x="5735836" y="2559724"/>
                    </a:lnTo>
                    <a:lnTo>
                      <a:pt x="5738460" y="2551855"/>
                    </a:lnTo>
                    <a:lnTo>
                      <a:pt x="5738460" y="2554479"/>
                    </a:lnTo>
                    <a:lnTo>
                      <a:pt x="5738460" y="2562346"/>
                    </a:lnTo>
                    <a:lnTo>
                      <a:pt x="5743706" y="2559724"/>
                    </a:lnTo>
                    <a:lnTo>
                      <a:pt x="5741082" y="2554479"/>
                    </a:lnTo>
                    <a:lnTo>
                      <a:pt x="5738460" y="2551855"/>
                    </a:lnTo>
                    <a:lnTo>
                      <a:pt x="5738460" y="2549234"/>
                    </a:lnTo>
                    <a:lnTo>
                      <a:pt x="5735836" y="2538743"/>
                    </a:lnTo>
                    <a:lnTo>
                      <a:pt x="5733215" y="2543988"/>
                    </a:lnTo>
                    <a:lnTo>
                      <a:pt x="5730591" y="2538743"/>
                    </a:lnTo>
                    <a:lnTo>
                      <a:pt x="5730591" y="2536119"/>
                    </a:lnTo>
                    <a:lnTo>
                      <a:pt x="5735836" y="2528252"/>
                    </a:lnTo>
                    <a:lnTo>
                      <a:pt x="5735836" y="2520383"/>
                    </a:lnTo>
                    <a:cubicBezTo>
                      <a:pt x="5733215" y="2520383"/>
                      <a:pt x="5730591" y="2523007"/>
                      <a:pt x="5730591" y="2523007"/>
                    </a:cubicBezTo>
                    <a:lnTo>
                      <a:pt x="5727970" y="2515137"/>
                    </a:lnTo>
                    <a:lnTo>
                      <a:pt x="5725346" y="2509892"/>
                    </a:lnTo>
                    <a:lnTo>
                      <a:pt x="5712234" y="2462683"/>
                    </a:lnTo>
                    <a:lnTo>
                      <a:pt x="5725346" y="2488910"/>
                    </a:lnTo>
                    <a:lnTo>
                      <a:pt x="5725346" y="2486289"/>
                    </a:lnTo>
                    <a:lnTo>
                      <a:pt x="5722724" y="2473174"/>
                    </a:lnTo>
                    <a:cubicBezTo>
                      <a:pt x="5725346" y="2473174"/>
                      <a:pt x="5725346" y="2470553"/>
                      <a:pt x="5727970" y="2470553"/>
                    </a:cubicBezTo>
                    <a:cubicBezTo>
                      <a:pt x="5727970" y="2470553"/>
                      <a:pt x="5730591" y="2470553"/>
                      <a:pt x="5730591" y="2470553"/>
                    </a:cubicBezTo>
                    <a:lnTo>
                      <a:pt x="5729542" y="2466354"/>
                    </a:lnTo>
                    <a:lnTo>
                      <a:pt x="5733215" y="2475798"/>
                    </a:lnTo>
                    <a:lnTo>
                      <a:pt x="5729244" y="2465164"/>
                    </a:lnTo>
                    <a:lnTo>
                      <a:pt x="5727970" y="2460062"/>
                    </a:lnTo>
                    <a:lnTo>
                      <a:pt x="5727511" y="2460521"/>
                    </a:lnTo>
                    <a:lnTo>
                      <a:pt x="5724035" y="2451210"/>
                    </a:lnTo>
                    <a:cubicBezTo>
                      <a:pt x="5720756" y="2443014"/>
                      <a:pt x="5717478" y="2435146"/>
                      <a:pt x="5714855" y="2428590"/>
                    </a:cubicBezTo>
                    <a:lnTo>
                      <a:pt x="5727340" y="2460692"/>
                    </a:lnTo>
                    <a:lnTo>
                      <a:pt x="5725346" y="2462683"/>
                    </a:lnTo>
                    <a:lnTo>
                      <a:pt x="5722724" y="2467929"/>
                    </a:lnTo>
                    <a:lnTo>
                      <a:pt x="5720100" y="2460062"/>
                    </a:lnTo>
                    <a:lnTo>
                      <a:pt x="5722724" y="2454817"/>
                    </a:lnTo>
                    <a:cubicBezTo>
                      <a:pt x="5720100" y="2449571"/>
                      <a:pt x="5720100" y="2444326"/>
                      <a:pt x="5714855" y="2433835"/>
                    </a:cubicBezTo>
                    <a:lnTo>
                      <a:pt x="5712234" y="2436456"/>
                    </a:lnTo>
                    <a:lnTo>
                      <a:pt x="5712234" y="2433835"/>
                    </a:lnTo>
                    <a:lnTo>
                      <a:pt x="5709610" y="2423344"/>
                    </a:lnTo>
                    <a:cubicBezTo>
                      <a:pt x="5709610" y="2423344"/>
                      <a:pt x="5709610" y="2420720"/>
                      <a:pt x="5709610" y="2420720"/>
                    </a:cubicBezTo>
                    <a:lnTo>
                      <a:pt x="5704364" y="2404984"/>
                    </a:lnTo>
                    <a:lnTo>
                      <a:pt x="5701743" y="2402363"/>
                    </a:lnTo>
                    <a:cubicBezTo>
                      <a:pt x="5701743" y="2399739"/>
                      <a:pt x="5699119" y="2394493"/>
                      <a:pt x="5696498" y="2389248"/>
                    </a:cubicBezTo>
                    <a:cubicBezTo>
                      <a:pt x="5686006" y="2365645"/>
                      <a:pt x="5680762" y="2342040"/>
                      <a:pt x="5672892" y="2318437"/>
                    </a:cubicBezTo>
                    <a:lnTo>
                      <a:pt x="5667646" y="2310567"/>
                    </a:lnTo>
                    <a:cubicBezTo>
                      <a:pt x="5667646" y="2310567"/>
                      <a:pt x="5667646" y="2307946"/>
                      <a:pt x="5667646" y="2307946"/>
                    </a:cubicBezTo>
                    <a:cubicBezTo>
                      <a:pt x="5665025" y="2305322"/>
                      <a:pt x="5665025" y="2302700"/>
                      <a:pt x="5665025" y="2300076"/>
                    </a:cubicBezTo>
                    <a:lnTo>
                      <a:pt x="5662401" y="2292210"/>
                    </a:lnTo>
                    <a:cubicBezTo>
                      <a:pt x="5662401" y="2292210"/>
                      <a:pt x="5659780" y="2292210"/>
                      <a:pt x="5659780" y="2292210"/>
                    </a:cubicBezTo>
                    <a:cubicBezTo>
                      <a:pt x="5659780" y="2289586"/>
                      <a:pt x="5659780" y="2286964"/>
                      <a:pt x="5659780" y="2286964"/>
                    </a:cubicBezTo>
                    <a:lnTo>
                      <a:pt x="5657156" y="2286964"/>
                    </a:lnTo>
                    <a:cubicBezTo>
                      <a:pt x="5654534" y="2279095"/>
                      <a:pt x="5649289" y="2273849"/>
                      <a:pt x="5646665" y="2268604"/>
                    </a:cubicBezTo>
                    <a:lnTo>
                      <a:pt x="5646665" y="2271228"/>
                    </a:lnTo>
                    <a:cubicBezTo>
                      <a:pt x="5646665" y="2289586"/>
                      <a:pt x="5646665" y="2289586"/>
                      <a:pt x="5641420" y="2294831"/>
                    </a:cubicBezTo>
                    <a:cubicBezTo>
                      <a:pt x="5641420" y="2294831"/>
                      <a:pt x="5641420" y="2294831"/>
                      <a:pt x="5641420" y="2297455"/>
                    </a:cubicBezTo>
                    <a:cubicBezTo>
                      <a:pt x="5641420" y="2305322"/>
                      <a:pt x="5641420" y="2305322"/>
                      <a:pt x="5638798" y="2307946"/>
                    </a:cubicBezTo>
                    <a:lnTo>
                      <a:pt x="5636174" y="2307946"/>
                    </a:lnTo>
                    <a:lnTo>
                      <a:pt x="5633553" y="2310567"/>
                    </a:lnTo>
                    <a:cubicBezTo>
                      <a:pt x="5636174" y="2328927"/>
                      <a:pt x="5638798" y="2336794"/>
                      <a:pt x="5630928" y="2344664"/>
                    </a:cubicBezTo>
                    <a:lnTo>
                      <a:pt x="5638798" y="2397117"/>
                    </a:lnTo>
                    <a:lnTo>
                      <a:pt x="5623062" y="2342040"/>
                    </a:lnTo>
                    <a:lnTo>
                      <a:pt x="5620438" y="2347285"/>
                    </a:lnTo>
                    <a:cubicBezTo>
                      <a:pt x="5617816" y="2347285"/>
                      <a:pt x="5617816" y="2347285"/>
                      <a:pt x="5617816" y="2347285"/>
                    </a:cubicBezTo>
                    <a:lnTo>
                      <a:pt x="5617816" y="2349909"/>
                    </a:lnTo>
                    <a:lnTo>
                      <a:pt x="5615192" y="2347285"/>
                    </a:lnTo>
                    <a:lnTo>
                      <a:pt x="5615192" y="2344664"/>
                    </a:lnTo>
                    <a:lnTo>
                      <a:pt x="5612571" y="2339418"/>
                    </a:lnTo>
                    <a:lnTo>
                      <a:pt x="5607326" y="2334173"/>
                    </a:lnTo>
                    <a:lnTo>
                      <a:pt x="5599456" y="2326303"/>
                    </a:lnTo>
                    <a:cubicBezTo>
                      <a:pt x="5594211" y="2313191"/>
                      <a:pt x="5591590" y="2305322"/>
                      <a:pt x="5588966" y="2279095"/>
                    </a:cubicBezTo>
                    <a:lnTo>
                      <a:pt x="5583720" y="2258113"/>
                    </a:lnTo>
                    <a:cubicBezTo>
                      <a:pt x="5573230" y="2226641"/>
                      <a:pt x="5570608" y="2216150"/>
                      <a:pt x="5565362" y="2205659"/>
                    </a:cubicBezTo>
                    <a:lnTo>
                      <a:pt x="5560118" y="2195169"/>
                    </a:lnTo>
                    <a:cubicBezTo>
                      <a:pt x="5557493" y="2192547"/>
                      <a:pt x="5554872" y="2189923"/>
                      <a:pt x="5554872" y="2187302"/>
                    </a:cubicBezTo>
                    <a:lnTo>
                      <a:pt x="5552248" y="2187302"/>
                    </a:lnTo>
                    <a:cubicBezTo>
                      <a:pt x="5547002" y="2184678"/>
                      <a:pt x="5541757" y="2179433"/>
                      <a:pt x="5536512" y="2171566"/>
                    </a:cubicBezTo>
                    <a:cubicBezTo>
                      <a:pt x="5544381" y="2182057"/>
                      <a:pt x="5547002" y="2184678"/>
                      <a:pt x="5552248" y="2187302"/>
                    </a:cubicBezTo>
                    <a:lnTo>
                      <a:pt x="5552248" y="2189923"/>
                    </a:lnTo>
                    <a:lnTo>
                      <a:pt x="5549626" y="2197793"/>
                    </a:lnTo>
                    <a:cubicBezTo>
                      <a:pt x="5544381" y="2197793"/>
                      <a:pt x="5539136" y="2192547"/>
                      <a:pt x="5531266" y="2179433"/>
                    </a:cubicBezTo>
                    <a:lnTo>
                      <a:pt x="5536512" y="2174187"/>
                    </a:lnTo>
                    <a:cubicBezTo>
                      <a:pt x="5528645" y="2163696"/>
                      <a:pt x="5518154" y="2150584"/>
                      <a:pt x="5510284" y="2140094"/>
                    </a:cubicBezTo>
                    <a:cubicBezTo>
                      <a:pt x="5510284" y="2142715"/>
                      <a:pt x="5510284" y="2142715"/>
                      <a:pt x="5510284" y="2142715"/>
                    </a:cubicBezTo>
                    <a:lnTo>
                      <a:pt x="5528645" y="2200414"/>
                    </a:lnTo>
                    <a:lnTo>
                      <a:pt x="5491927" y="2116488"/>
                    </a:lnTo>
                    <a:cubicBezTo>
                      <a:pt x="5491927" y="2119112"/>
                      <a:pt x="5494548" y="2121733"/>
                      <a:pt x="5494548" y="2124357"/>
                    </a:cubicBezTo>
                    <a:cubicBezTo>
                      <a:pt x="5470946" y="2090261"/>
                      <a:pt x="5463076" y="2079770"/>
                      <a:pt x="5457830" y="2069279"/>
                    </a:cubicBezTo>
                    <a:cubicBezTo>
                      <a:pt x="5457830" y="2071904"/>
                      <a:pt x="5457830" y="2071904"/>
                      <a:pt x="5457830" y="2071904"/>
                    </a:cubicBezTo>
                    <a:lnTo>
                      <a:pt x="5455210" y="2074525"/>
                    </a:lnTo>
                    <a:lnTo>
                      <a:pt x="5449964" y="2064034"/>
                    </a:lnTo>
                    <a:lnTo>
                      <a:pt x="5442094" y="2050922"/>
                    </a:lnTo>
                    <a:lnTo>
                      <a:pt x="5434228" y="2035186"/>
                    </a:lnTo>
                    <a:lnTo>
                      <a:pt x="5431604" y="2032562"/>
                    </a:lnTo>
                    <a:lnTo>
                      <a:pt x="5428982" y="2027316"/>
                    </a:lnTo>
                    <a:lnTo>
                      <a:pt x="5426358" y="2024695"/>
                    </a:lnTo>
                    <a:cubicBezTo>
                      <a:pt x="5426358" y="2022071"/>
                      <a:pt x="5423737" y="2022071"/>
                      <a:pt x="5423737" y="2022071"/>
                    </a:cubicBezTo>
                    <a:lnTo>
                      <a:pt x="5423737" y="2024695"/>
                    </a:lnTo>
                    <a:cubicBezTo>
                      <a:pt x="5426358" y="2029940"/>
                      <a:pt x="5426358" y="2045677"/>
                      <a:pt x="5426358" y="2045677"/>
                    </a:cubicBezTo>
                    <a:lnTo>
                      <a:pt x="5421113" y="2053543"/>
                    </a:lnTo>
                    <a:lnTo>
                      <a:pt x="5434228" y="2134848"/>
                    </a:lnTo>
                    <a:lnTo>
                      <a:pt x="5413246" y="2058789"/>
                    </a:lnTo>
                    <a:lnTo>
                      <a:pt x="5413246" y="2056167"/>
                    </a:lnTo>
                    <a:cubicBezTo>
                      <a:pt x="5413246" y="2058789"/>
                      <a:pt x="5410622" y="2061413"/>
                      <a:pt x="5410622" y="2064034"/>
                    </a:cubicBezTo>
                    <a:cubicBezTo>
                      <a:pt x="5410622" y="2064034"/>
                      <a:pt x="5408001" y="2064034"/>
                      <a:pt x="5408001" y="2064034"/>
                    </a:cubicBezTo>
                    <a:lnTo>
                      <a:pt x="5408001" y="2071904"/>
                    </a:lnTo>
                    <a:lnTo>
                      <a:pt x="5405377" y="2066658"/>
                    </a:lnTo>
                    <a:lnTo>
                      <a:pt x="5405377" y="2069279"/>
                    </a:lnTo>
                    <a:lnTo>
                      <a:pt x="5418492" y="2116488"/>
                    </a:lnTo>
                    <a:lnTo>
                      <a:pt x="5402756" y="2085016"/>
                    </a:lnTo>
                    <a:lnTo>
                      <a:pt x="5402756" y="2087640"/>
                    </a:lnTo>
                    <a:lnTo>
                      <a:pt x="5408001" y="2098130"/>
                    </a:lnTo>
                    <a:lnTo>
                      <a:pt x="5400132" y="2092885"/>
                    </a:lnTo>
                    <a:lnTo>
                      <a:pt x="5410622" y="2158451"/>
                    </a:lnTo>
                    <a:cubicBezTo>
                      <a:pt x="5405377" y="2132224"/>
                      <a:pt x="5397510" y="2108621"/>
                      <a:pt x="5389640" y="2085016"/>
                    </a:cubicBezTo>
                    <a:lnTo>
                      <a:pt x="5387020" y="2082394"/>
                    </a:lnTo>
                    <a:lnTo>
                      <a:pt x="5384395" y="2079770"/>
                    </a:lnTo>
                    <a:cubicBezTo>
                      <a:pt x="5384395" y="2082394"/>
                      <a:pt x="5384395" y="2082394"/>
                      <a:pt x="5384395" y="2082394"/>
                    </a:cubicBezTo>
                    <a:lnTo>
                      <a:pt x="5384395" y="2085016"/>
                    </a:lnTo>
                    <a:lnTo>
                      <a:pt x="5385891" y="2089502"/>
                    </a:lnTo>
                    <a:lnTo>
                      <a:pt x="5394886" y="2132224"/>
                    </a:lnTo>
                    <a:lnTo>
                      <a:pt x="5381774" y="2103376"/>
                    </a:lnTo>
                    <a:lnTo>
                      <a:pt x="5381774" y="2113867"/>
                    </a:lnTo>
                    <a:lnTo>
                      <a:pt x="5379150" y="2098130"/>
                    </a:lnTo>
                    <a:cubicBezTo>
                      <a:pt x="5373904" y="2092885"/>
                      <a:pt x="5366038" y="2087640"/>
                      <a:pt x="5360792" y="2085016"/>
                    </a:cubicBezTo>
                    <a:cubicBezTo>
                      <a:pt x="5355547" y="2092885"/>
                      <a:pt x="5350302" y="2098130"/>
                      <a:pt x="5347678" y="2105997"/>
                    </a:cubicBezTo>
                    <a:lnTo>
                      <a:pt x="5363414" y="2140094"/>
                    </a:lnTo>
                    <a:lnTo>
                      <a:pt x="5360792" y="2145339"/>
                    </a:lnTo>
                    <a:lnTo>
                      <a:pt x="5358168" y="2153206"/>
                    </a:lnTo>
                    <a:lnTo>
                      <a:pt x="5360792" y="2166320"/>
                    </a:lnTo>
                    <a:lnTo>
                      <a:pt x="5358168" y="2168942"/>
                    </a:lnTo>
                    <a:lnTo>
                      <a:pt x="5358168" y="2174187"/>
                    </a:lnTo>
                    <a:lnTo>
                      <a:pt x="5363414" y="2179433"/>
                    </a:lnTo>
                    <a:cubicBezTo>
                      <a:pt x="5352923" y="2200414"/>
                      <a:pt x="5352923" y="2200414"/>
                      <a:pt x="5339811" y="2210905"/>
                    </a:cubicBezTo>
                    <a:lnTo>
                      <a:pt x="5334566" y="2231886"/>
                    </a:lnTo>
                    <a:cubicBezTo>
                      <a:pt x="5329320" y="2255492"/>
                      <a:pt x="5334566" y="2281719"/>
                      <a:pt x="5321450" y="2305322"/>
                    </a:cubicBezTo>
                    <a:cubicBezTo>
                      <a:pt x="5316205" y="2326303"/>
                      <a:pt x="5316205" y="2326303"/>
                      <a:pt x="5313584" y="2334173"/>
                    </a:cubicBezTo>
                    <a:lnTo>
                      <a:pt x="5300469" y="2363021"/>
                    </a:lnTo>
                    <a:lnTo>
                      <a:pt x="5297848" y="2373512"/>
                    </a:lnTo>
                    <a:lnTo>
                      <a:pt x="5303093" y="2384003"/>
                    </a:lnTo>
                    <a:lnTo>
                      <a:pt x="5303093" y="2391872"/>
                    </a:lnTo>
                    <a:cubicBezTo>
                      <a:pt x="5295224" y="2415475"/>
                      <a:pt x="5295224" y="2415475"/>
                      <a:pt x="5279488" y="2420720"/>
                    </a:cubicBezTo>
                    <a:lnTo>
                      <a:pt x="5276866" y="2425966"/>
                    </a:lnTo>
                    <a:lnTo>
                      <a:pt x="5276866" y="2470553"/>
                    </a:lnTo>
                    <a:lnTo>
                      <a:pt x="5266376" y="2452193"/>
                    </a:lnTo>
                    <a:lnTo>
                      <a:pt x="5263751" y="2449571"/>
                    </a:lnTo>
                    <a:lnTo>
                      <a:pt x="5261130" y="2449571"/>
                    </a:lnTo>
                    <a:cubicBezTo>
                      <a:pt x="5261130" y="2449571"/>
                      <a:pt x="5261130" y="2452193"/>
                      <a:pt x="5261130" y="2452193"/>
                    </a:cubicBezTo>
                    <a:lnTo>
                      <a:pt x="5255885" y="2457438"/>
                    </a:lnTo>
                    <a:lnTo>
                      <a:pt x="5253261" y="2454817"/>
                    </a:lnTo>
                    <a:cubicBezTo>
                      <a:pt x="5255885" y="2462683"/>
                      <a:pt x="5253261" y="2473174"/>
                      <a:pt x="5255885" y="2483665"/>
                    </a:cubicBezTo>
                    <a:cubicBezTo>
                      <a:pt x="5274242" y="2546610"/>
                      <a:pt x="5274242" y="2549234"/>
                      <a:pt x="5282112" y="2567591"/>
                    </a:cubicBezTo>
                    <a:lnTo>
                      <a:pt x="5279488" y="2567591"/>
                    </a:lnTo>
                    <a:lnTo>
                      <a:pt x="5279488" y="2570215"/>
                    </a:lnTo>
                    <a:cubicBezTo>
                      <a:pt x="5289978" y="2606933"/>
                      <a:pt x="5289978" y="2612178"/>
                      <a:pt x="5284733" y="2662008"/>
                    </a:cubicBezTo>
                    <a:cubicBezTo>
                      <a:pt x="5284733" y="2672499"/>
                      <a:pt x="5287357" y="2682990"/>
                      <a:pt x="5287357" y="2690859"/>
                    </a:cubicBezTo>
                    <a:lnTo>
                      <a:pt x="5292602" y="2714462"/>
                    </a:lnTo>
                    <a:cubicBezTo>
                      <a:pt x="5292602" y="2714462"/>
                      <a:pt x="5292602" y="2717086"/>
                      <a:pt x="5292602" y="2717086"/>
                    </a:cubicBezTo>
                    <a:cubicBezTo>
                      <a:pt x="5292602" y="2727577"/>
                      <a:pt x="5295224" y="2740689"/>
                      <a:pt x="5297848" y="2751180"/>
                    </a:cubicBezTo>
                    <a:cubicBezTo>
                      <a:pt x="5297848" y="2751180"/>
                      <a:pt x="5297848" y="2753804"/>
                      <a:pt x="5297848" y="2753804"/>
                    </a:cubicBezTo>
                    <a:lnTo>
                      <a:pt x="5300341" y="2766274"/>
                    </a:lnTo>
                    <a:lnTo>
                      <a:pt x="5302439" y="2763965"/>
                    </a:lnTo>
                    <a:cubicBezTo>
                      <a:pt x="5304406" y="2762982"/>
                      <a:pt x="5305716" y="2764293"/>
                      <a:pt x="5308337" y="2766916"/>
                    </a:cubicBezTo>
                    <a:lnTo>
                      <a:pt x="5318831" y="2777407"/>
                    </a:lnTo>
                    <a:lnTo>
                      <a:pt x="5318831" y="2780031"/>
                    </a:lnTo>
                    <a:lnTo>
                      <a:pt x="5321452" y="2785276"/>
                    </a:lnTo>
                    <a:lnTo>
                      <a:pt x="5334564" y="2801012"/>
                    </a:lnTo>
                    <a:lnTo>
                      <a:pt x="5334564" y="2803633"/>
                    </a:lnTo>
                    <a:lnTo>
                      <a:pt x="5334564" y="2806258"/>
                    </a:lnTo>
                    <a:lnTo>
                      <a:pt x="5337188" y="2811503"/>
                    </a:lnTo>
                    <a:lnTo>
                      <a:pt x="5345058" y="2827239"/>
                    </a:lnTo>
                    <a:lnTo>
                      <a:pt x="5347679" y="2835106"/>
                    </a:lnTo>
                    <a:lnTo>
                      <a:pt x="5352924" y="2835106"/>
                    </a:lnTo>
                    <a:cubicBezTo>
                      <a:pt x="5355549" y="2845596"/>
                      <a:pt x="5358170" y="2856087"/>
                      <a:pt x="5363415" y="2866578"/>
                    </a:cubicBezTo>
                    <a:lnTo>
                      <a:pt x="5363415" y="2869202"/>
                    </a:lnTo>
                    <a:lnTo>
                      <a:pt x="5368661" y="2877069"/>
                    </a:lnTo>
                    <a:lnTo>
                      <a:pt x="5371285" y="2884938"/>
                    </a:lnTo>
                    <a:lnTo>
                      <a:pt x="5371285" y="2887560"/>
                    </a:lnTo>
                    <a:lnTo>
                      <a:pt x="5373906" y="2895429"/>
                    </a:lnTo>
                    <a:cubicBezTo>
                      <a:pt x="5376530" y="2898050"/>
                      <a:pt x="5379151" y="2908541"/>
                      <a:pt x="5387018" y="2924277"/>
                    </a:cubicBezTo>
                    <a:cubicBezTo>
                      <a:pt x="5387018" y="2958374"/>
                      <a:pt x="5379151" y="2981976"/>
                      <a:pt x="5350303" y="3005582"/>
                    </a:cubicBezTo>
                    <a:cubicBezTo>
                      <a:pt x="5339810" y="3008203"/>
                      <a:pt x="5318831" y="3021318"/>
                      <a:pt x="5305716" y="2913786"/>
                    </a:cubicBezTo>
                    <a:cubicBezTo>
                      <a:pt x="5303095" y="2903296"/>
                      <a:pt x="5300471" y="2892805"/>
                      <a:pt x="5297850" y="2879693"/>
                    </a:cubicBezTo>
                    <a:lnTo>
                      <a:pt x="5300471" y="2863957"/>
                    </a:lnTo>
                    <a:cubicBezTo>
                      <a:pt x="5303095" y="2848221"/>
                      <a:pt x="5300471" y="2835106"/>
                      <a:pt x="5303095" y="2819370"/>
                    </a:cubicBezTo>
                    <a:cubicBezTo>
                      <a:pt x="5303095" y="2824615"/>
                      <a:pt x="5300471" y="2829860"/>
                      <a:pt x="5300471" y="2835106"/>
                    </a:cubicBezTo>
                    <a:lnTo>
                      <a:pt x="5295226" y="2832484"/>
                    </a:lnTo>
                    <a:lnTo>
                      <a:pt x="5297850" y="2821994"/>
                    </a:lnTo>
                    <a:lnTo>
                      <a:pt x="5300471" y="2814124"/>
                    </a:lnTo>
                    <a:lnTo>
                      <a:pt x="5300471" y="2803633"/>
                    </a:lnTo>
                    <a:cubicBezTo>
                      <a:pt x="5300471" y="2803633"/>
                      <a:pt x="5300471" y="2801012"/>
                      <a:pt x="5300471" y="2801012"/>
                    </a:cubicBezTo>
                    <a:lnTo>
                      <a:pt x="5300471" y="2795767"/>
                    </a:lnTo>
                    <a:lnTo>
                      <a:pt x="5297850" y="2798388"/>
                    </a:lnTo>
                    <a:lnTo>
                      <a:pt x="5295226" y="2795767"/>
                    </a:lnTo>
                    <a:lnTo>
                      <a:pt x="5295226" y="2790521"/>
                    </a:lnTo>
                    <a:lnTo>
                      <a:pt x="5289980" y="2785276"/>
                    </a:lnTo>
                    <a:lnTo>
                      <a:pt x="5292604" y="2774785"/>
                    </a:lnTo>
                    <a:lnTo>
                      <a:pt x="5299757" y="2766916"/>
                    </a:lnTo>
                    <a:lnTo>
                      <a:pt x="5292602" y="2766916"/>
                    </a:lnTo>
                    <a:lnTo>
                      <a:pt x="5289978" y="2769540"/>
                    </a:lnTo>
                    <a:lnTo>
                      <a:pt x="5284733" y="2769540"/>
                    </a:lnTo>
                    <a:lnTo>
                      <a:pt x="5282112" y="2772161"/>
                    </a:lnTo>
                    <a:lnTo>
                      <a:pt x="5282112" y="2777407"/>
                    </a:lnTo>
                    <a:lnTo>
                      <a:pt x="5282112" y="2780031"/>
                    </a:lnTo>
                    <a:lnTo>
                      <a:pt x="5279488" y="2795767"/>
                    </a:lnTo>
                    <a:lnTo>
                      <a:pt x="5276866" y="2808879"/>
                    </a:lnTo>
                    <a:cubicBezTo>
                      <a:pt x="5279488" y="2806258"/>
                      <a:pt x="5282112" y="2806258"/>
                      <a:pt x="5284733" y="2806258"/>
                    </a:cubicBezTo>
                    <a:lnTo>
                      <a:pt x="5287357" y="2808879"/>
                    </a:lnTo>
                    <a:lnTo>
                      <a:pt x="5292602" y="2816748"/>
                    </a:lnTo>
                    <a:lnTo>
                      <a:pt x="5284733" y="2832485"/>
                    </a:lnTo>
                    <a:cubicBezTo>
                      <a:pt x="5274242" y="2829861"/>
                      <a:pt x="5274242" y="2829861"/>
                      <a:pt x="5263751" y="2840351"/>
                    </a:cubicBezTo>
                    <a:cubicBezTo>
                      <a:pt x="5261130" y="2853466"/>
                      <a:pt x="5261130" y="2866578"/>
                      <a:pt x="5258506" y="2879693"/>
                    </a:cubicBezTo>
                    <a:lnTo>
                      <a:pt x="5258506" y="2882314"/>
                    </a:lnTo>
                    <a:lnTo>
                      <a:pt x="5258506" y="2884938"/>
                    </a:lnTo>
                    <a:lnTo>
                      <a:pt x="5248015" y="2903296"/>
                    </a:lnTo>
                    <a:lnTo>
                      <a:pt x="5245394" y="2903296"/>
                    </a:lnTo>
                    <a:cubicBezTo>
                      <a:pt x="5242770" y="2905920"/>
                      <a:pt x="5234903" y="2905920"/>
                      <a:pt x="5232279" y="2908541"/>
                    </a:cubicBezTo>
                    <a:cubicBezTo>
                      <a:pt x="5227034" y="2905920"/>
                      <a:pt x="5221788" y="2900675"/>
                      <a:pt x="5219167" y="2898051"/>
                    </a:cubicBezTo>
                    <a:cubicBezTo>
                      <a:pt x="5219167" y="2898051"/>
                      <a:pt x="5219167" y="2898051"/>
                      <a:pt x="5216543" y="2892805"/>
                    </a:cubicBezTo>
                    <a:cubicBezTo>
                      <a:pt x="5208676" y="2879693"/>
                      <a:pt x="5208676" y="2879693"/>
                      <a:pt x="5200807" y="2869202"/>
                    </a:cubicBezTo>
                    <a:lnTo>
                      <a:pt x="5198185" y="2863957"/>
                    </a:lnTo>
                    <a:lnTo>
                      <a:pt x="5198185" y="2877069"/>
                    </a:lnTo>
                    <a:lnTo>
                      <a:pt x="5187694" y="2850842"/>
                    </a:lnTo>
                    <a:cubicBezTo>
                      <a:pt x="5177204" y="2821994"/>
                      <a:pt x="5177204" y="2821994"/>
                      <a:pt x="5174580" y="2808879"/>
                    </a:cubicBezTo>
                    <a:lnTo>
                      <a:pt x="5174580" y="2801012"/>
                    </a:lnTo>
                    <a:lnTo>
                      <a:pt x="5171958" y="2798388"/>
                    </a:lnTo>
                    <a:lnTo>
                      <a:pt x="5171958" y="2795767"/>
                    </a:lnTo>
                    <a:cubicBezTo>
                      <a:pt x="5166713" y="2780031"/>
                      <a:pt x="5158843" y="2764295"/>
                      <a:pt x="5153598" y="2748558"/>
                    </a:cubicBezTo>
                    <a:lnTo>
                      <a:pt x="5127371" y="2701350"/>
                    </a:lnTo>
                    <a:cubicBezTo>
                      <a:pt x="5109014" y="2677744"/>
                      <a:pt x="5109014" y="2677744"/>
                      <a:pt x="5082787" y="2606933"/>
                    </a:cubicBezTo>
                    <a:lnTo>
                      <a:pt x="5074917" y="2591197"/>
                    </a:lnTo>
                    <a:lnTo>
                      <a:pt x="5072296" y="2585951"/>
                    </a:lnTo>
                    <a:lnTo>
                      <a:pt x="5069672" y="2575461"/>
                    </a:lnTo>
                    <a:cubicBezTo>
                      <a:pt x="5069672" y="2572837"/>
                      <a:pt x="5067050" y="2570215"/>
                      <a:pt x="5067050" y="2567591"/>
                    </a:cubicBezTo>
                    <a:lnTo>
                      <a:pt x="5064426" y="2559724"/>
                    </a:lnTo>
                    <a:cubicBezTo>
                      <a:pt x="5061805" y="2557100"/>
                      <a:pt x="5056560" y="2549234"/>
                      <a:pt x="5053936" y="2543988"/>
                    </a:cubicBezTo>
                    <a:lnTo>
                      <a:pt x="5048690" y="2538743"/>
                    </a:lnTo>
                    <a:lnTo>
                      <a:pt x="5046069" y="2536119"/>
                    </a:lnTo>
                    <a:lnTo>
                      <a:pt x="5040823" y="2525628"/>
                    </a:lnTo>
                    <a:lnTo>
                      <a:pt x="5038199" y="2523007"/>
                    </a:lnTo>
                    <a:lnTo>
                      <a:pt x="5035578" y="2515137"/>
                    </a:lnTo>
                    <a:lnTo>
                      <a:pt x="5035578" y="2512516"/>
                    </a:lnTo>
                    <a:lnTo>
                      <a:pt x="5032954" y="2509892"/>
                    </a:lnTo>
                    <a:cubicBezTo>
                      <a:pt x="5004106" y="2473174"/>
                      <a:pt x="4996236" y="2425966"/>
                      <a:pt x="4975255" y="2386627"/>
                    </a:cubicBezTo>
                    <a:lnTo>
                      <a:pt x="4972633" y="2378757"/>
                    </a:lnTo>
                    <a:lnTo>
                      <a:pt x="4967388" y="2365645"/>
                    </a:lnTo>
                    <a:lnTo>
                      <a:pt x="4967388" y="2363021"/>
                    </a:lnTo>
                    <a:lnTo>
                      <a:pt x="4964764" y="2360400"/>
                    </a:lnTo>
                    <a:lnTo>
                      <a:pt x="4959519" y="2412854"/>
                    </a:lnTo>
                    <a:lnTo>
                      <a:pt x="4951652" y="2323682"/>
                    </a:lnTo>
                    <a:lnTo>
                      <a:pt x="4951652" y="2310567"/>
                    </a:lnTo>
                    <a:lnTo>
                      <a:pt x="4946406" y="2305322"/>
                    </a:lnTo>
                    <a:lnTo>
                      <a:pt x="4943782" y="2302700"/>
                    </a:lnTo>
                    <a:lnTo>
                      <a:pt x="4935916" y="2289586"/>
                    </a:lnTo>
                    <a:lnTo>
                      <a:pt x="4935916" y="2286964"/>
                    </a:lnTo>
                    <a:lnTo>
                      <a:pt x="4930670" y="2271228"/>
                    </a:lnTo>
                    <a:cubicBezTo>
                      <a:pt x="4928046" y="2260737"/>
                      <a:pt x="4928046" y="2247623"/>
                      <a:pt x="4925425" y="2234510"/>
                    </a:cubicBezTo>
                    <a:lnTo>
                      <a:pt x="4922801" y="2229265"/>
                    </a:lnTo>
                    <a:lnTo>
                      <a:pt x="4912310" y="2221396"/>
                    </a:lnTo>
                    <a:lnTo>
                      <a:pt x="4912310" y="2218774"/>
                    </a:lnTo>
                    <a:lnTo>
                      <a:pt x="4904443" y="2218774"/>
                    </a:lnTo>
                    <a:lnTo>
                      <a:pt x="4901819" y="2210905"/>
                    </a:lnTo>
                    <a:lnTo>
                      <a:pt x="4896574" y="2195169"/>
                    </a:lnTo>
                    <a:lnTo>
                      <a:pt x="4896574" y="2200414"/>
                    </a:lnTo>
                    <a:lnTo>
                      <a:pt x="4893952" y="2216150"/>
                    </a:lnTo>
                    <a:lnTo>
                      <a:pt x="4891328" y="2216150"/>
                    </a:lnTo>
                    <a:cubicBezTo>
                      <a:pt x="4867726" y="2245001"/>
                      <a:pt x="4867726" y="2245001"/>
                      <a:pt x="4857235" y="2247623"/>
                    </a:cubicBezTo>
                    <a:cubicBezTo>
                      <a:pt x="4836253" y="2247623"/>
                      <a:pt x="4760194" y="2171566"/>
                      <a:pt x="4754948" y="2161075"/>
                    </a:cubicBezTo>
                    <a:lnTo>
                      <a:pt x="4754948" y="2150584"/>
                    </a:lnTo>
                    <a:lnTo>
                      <a:pt x="4762818" y="2145339"/>
                    </a:lnTo>
                    <a:lnTo>
                      <a:pt x="4760194" y="2140094"/>
                    </a:lnTo>
                    <a:lnTo>
                      <a:pt x="4739212" y="2132224"/>
                    </a:lnTo>
                    <a:cubicBezTo>
                      <a:pt x="4731345" y="2124357"/>
                      <a:pt x="4723476" y="2119112"/>
                      <a:pt x="4718230" y="2111243"/>
                    </a:cubicBezTo>
                    <a:lnTo>
                      <a:pt x="4715609" y="2111243"/>
                    </a:lnTo>
                    <a:lnTo>
                      <a:pt x="4710364" y="2108621"/>
                    </a:lnTo>
                    <a:cubicBezTo>
                      <a:pt x="4707740" y="2105997"/>
                      <a:pt x="4707740" y="2105997"/>
                      <a:pt x="4707740" y="2103376"/>
                    </a:cubicBezTo>
                    <a:lnTo>
                      <a:pt x="4705118" y="2100752"/>
                    </a:lnTo>
                    <a:lnTo>
                      <a:pt x="4702494" y="2100752"/>
                    </a:lnTo>
                    <a:lnTo>
                      <a:pt x="4699873" y="2103376"/>
                    </a:lnTo>
                    <a:lnTo>
                      <a:pt x="4692003" y="2113867"/>
                    </a:lnTo>
                    <a:cubicBezTo>
                      <a:pt x="4689382" y="2105997"/>
                      <a:pt x="4689382" y="2100752"/>
                      <a:pt x="4686758" y="2095506"/>
                    </a:cubicBezTo>
                    <a:cubicBezTo>
                      <a:pt x="4686758" y="2095506"/>
                      <a:pt x="4686758" y="2092885"/>
                      <a:pt x="4686758" y="2092885"/>
                    </a:cubicBezTo>
                    <a:cubicBezTo>
                      <a:pt x="4686758" y="2090261"/>
                      <a:pt x="4684137" y="2090261"/>
                      <a:pt x="4684137" y="2090261"/>
                    </a:cubicBezTo>
                    <a:cubicBezTo>
                      <a:pt x="4678891" y="2090261"/>
                      <a:pt x="4673646" y="2085016"/>
                      <a:pt x="4668401" y="2074525"/>
                    </a:cubicBezTo>
                    <a:lnTo>
                      <a:pt x="4668401" y="2069279"/>
                    </a:lnTo>
                    <a:lnTo>
                      <a:pt x="4663155" y="2064034"/>
                    </a:lnTo>
                    <a:lnTo>
                      <a:pt x="4660531" y="2056167"/>
                    </a:lnTo>
                    <a:lnTo>
                      <a:pt x="4636928" y="2048298"/>
                    </a:lnTo>
                    <a:cubicBezTo>
                      <a:pt x="4634304" y="2045677"/>
                      <a:pt x="4634304" y="2043053"/>
                      <a:pt x="4634304" y="2040431"/>
                    </a:cubicBezTo>
                    <a:cubicBezTo>
                      <a:pt x="4631683" y="2035186"/>
                      <a:pt x="4631683" y="2032562"/>
                      <a:pt x="4629059" y="2027316"/>
                    </a:cubicBezTo>
                    <a:lnTo>
                      <a:pt x="4621192" y="2024695"/>
                    </a:lnTo>
                    <a:lnTo>
                      <a:pt x="4618568" y="2024695"/>
                    </a:lnTo>
                    <a:lnTo>
                      <a:pt x="4610701" y="2029940"/>
                    </a:lnTo>
                    <a:lnTo>
                      <a:pt x="4602832" y="2032562"/>
                    </a:lnTo>
                    <a:cubicBezTo>
                      <a:pt x="4602832" y="2032562"/>
                      <a:pt x="4600210" y="2032562"/>
                      <a:pt x="4597586" y="2032562"/>
                    </a:cubicBezTo>
                    <a:lnTo>
                      <a:pt x="4594965" y="2035186"/>
                    </a:lnTo>
                    <a:lnTo>
                      <a:pt x="4584474" y="2037807"/>
                    </a:lnTo>
                    <a:lnTo>
                      <a:pt x="4576605" y="2040431"/>
                    </a:lnTo>
                    <a:lnTo>
                      <a:pt x="4571359" y="2035186"/>
                    </a:lnTo>
                    <a:lnTo>
                      <a:pt x="4568738" y="2043053"/>
                    </a:lnTo>
                    <a:lnTo>
                      <a:pt x="4566114" y="2045677"/>
                    </a:lnTo>
                    <a:lnTo>
                      <a:pt x="4563493" y="2043053"/>
                    </a:lnTo>
                    <a:cubicBezTo>
                      <a:pt x="4558247" y="2045677"/>
                      <a:pt x="4555623" y="2045677"/>
                      <a:pt x="4547757" y="2040431"/>
                    </a:cubicBezTo>
                    <a:cubicBezTo>
                      <a:pt x="4547757" y="2040431"/>
                      <a:pt x="4545132" y="2040431"/>
                      <a:pt x="4545132" y="2040431"/>
                    </a:cubicBezTo>
                    <a:lnTo>
                      <a:pt x="4534642" y="2040431"/>
                    </a:lnTo>
                    <a:lnTo>
                      <a:pt x="4547757" y="2061413"/>
                    </a:lnTo>
                    <a:lnTo>
                      <a:pt x="4524151" y="2050922"/>
                    </a:lnTo>
                    <a:lnTo>
                      <a:pt x="4518906" y="2050922"/>
                    </a:lnTo>
                    <a:lnTo>
                      <a:pt x="4505793" y="2050922"/>
                    </a:lnTo>
                    <a:lnTo>
                      <a:pt x="4495303" y="2053543"/>
                    </a:lnTo>
                    <a:cubicBezTo>
                      <a:pt x="4497924" y="2058789"/>
                      <a:pt x="4500548" y="2064034"/>
                      <a:pt x="4500548" y="2069279"/>
                    </a:cubicBezTo>
                    <a:lnTo>
                      <a:pt x="4484812" y="2058789"/>
                    </a:lnTo>
                    <a:lnTo>
                      <a:pt x="4482188" y="2056167"/>
                    </a:lnTo>
                    <a:lnTo>
                      <a:pt x="4471697" y="2061413"/>
                    </a:lnTo>
                    <a:lnTo>
                      <a:pt x="4461206" y="2056167"/>
                    </a:lnTo>
                    <a:cubicBezTo>
                      <a:pt x="4448094" y="2061413"/>
                      <a:pt x="4448094" y="2061413"/>
                      <a:pt x="4432358" y="2056167"/>
                    </a:cubicBezTo>
                    <a:lnTo>
                      <a:pt x="4421867" y="2053543"/>
                    </a:lnTo>
                    <a:lnTo>
                      <a:pt x="4416622" y="2053543"/>
                    </a:lnTo>
                    <a:lnTo>
                      <a:pt x="4393016" y="2053543"/>
                    </a:lnTo>
                    <a:lnTo>
                      <a:pt x="4390395" y="2050922"/>
                    </a:lnTo>
                    <a:lnTo>
                      <a:pt x="4382525" y="2050922"/>
                    </a:lnTo>
                    <a:lnTo>
                      <a:pt x="4374659" y="2053543"/>
                    </a:lnTo>
                    <a:lnTo>
                      <a:pt x="4372035" y="2053543"/>
                    </a:lnTo>
                    <a:lnTo>
                      <a:pt x="4369413" y="2053543"/>
                    </a:lnTo>
                    <a:lnTo>
                      <a:pt x="4353677" y="2048298"/>
                    </a:lnTo>
                    <a:lnTo>
                      <a:pt x="4351053" y="2048298"/>
                    </a:lnTo>
                    <a:lnTo>
                      <a:pt x="4343186" y="2048298"/>
                    </a:lnTo>
                    <a:lnTo>
                      <a:pt x="4327450" y="2050922"/>
                    </a:lnTo>
                    <a:lnTo>
                      <a:pt x="4324826" y="2050922"/>
                    </a:lnTo>
                    <a:lnTo>
                      <a:pt x="4306468" y="2048298"/>
                    </a:lnTo>
                    <a:cubicBezTo>
                      <a:pt x="4306468" y="2045677"/>
                      <a:pt x="4306468" y="2045677"/>
                      <a:pt x="4306468" y="2043053"/>
                    </a:cubicBezTo>
                    <a:cubicBezTo>
                      <a:pt x="4298599" y="2040431"/>
                      <a:pt x="4298599" y="2040431"/>
                      <a:pt x="4290732" y="2037807"/>
                    </a:cubicBezTo>
                    <a:cubicBezTo>
                      <a:pt x="4272372" y="2022071"/>
                      <a:pt x="4274996" y="1985353"/>
                      <a:pt x="4248769" y="1977487"/>
                    </a:cubicBezTo>
                    <a:lnTo>
                      <a:pt x="4246145" y="1982732"/>
                    </a:lnTo>
                    <a:lnTo>
                      <a:pt x="4235654" y="1998468"/>
                    </a:lnTo>
                    <a:lnTo>
                      <a:pt x="4233033" y="1998468"/>
                    </a:lnTo>
                    <a:lnTo>
                      <a:pt x="4225164" y="2001089"/>
                    </a:lnTo>
                    <a:lnTo>
                      <a:pt x="4222542" y="2003713"/>
                    </a:lnTo>
                    <a:lnTo>
                      <a:pt x="4212051" y="2008959"/>
                    </a:lnTo>
                    <a:lnTo>
                      <a:pt x="4201561" y="2006335"/>
                    </a:lnTo>
                    <a:lnTo>
                      <a:pt x="4196315" y="2014204"/>
                    </a:lnTo>
                    <a:cubicBezTo>
                      <a:pt x="4188446" y="2016826"/>
                      <a:pt x="4185824" y="2019450"/>
                      <a:pt x="4172710" y="2011580"/>
                    </a:cubicBezTo>
                    <a:lnTo>
                      <a:pt x="4164843" y="2008959"/>
                    </a:lnTo>
                    <a:cubicBezTo>
                      <a:pt x="4162219" y="2008959"/>
                      <a:pt x="4159597" y="2008959"/>
                      <a:pt x="4159597" y="2008959"/>
                    </a:cubicBezTo>
                    <a:lnTo>
                      <a:pt x="4159597" y="2011580"/>
                    </a:lnTo>
                    <a:lnTo>
                      <a:pt x="4159597" y="2022071"/>
                    </a:lnTo>
                    <a:lnTo>
                      <a:pt x="4154352" y="2022071"/>
                    </a:lnTo>
                    <a:lnTo>
                      <a:pt x="4154352" y="2011580"/>
                    </a:lnTo>
                    <a:cubicBezTo>
                      <a:pt x="4154352" y="2011580"/>
                      <a:pt x="4154352" y="2011580"/>
                      <a:pt x="4151728" y="2011580"/>
                    </a:cubicBezTo>
                    <a:cubicBezTo>
                      <a:pt x="4151728" y="2011580"/>
                      <a:pt x="4151728" y="2011580"/>
                      <a:pt x="4149107" y="2011580"/>
                    </a:cubicBezTo>
                    <a:cubicBezTo>
                      <a:pt x="4143861" y="2011580"/>
                      <a:pt x="4141237" y="2008959"/>
                      <a:pt x="4135992" y="2006335"/>
                    </a:cubicBezTo>
                    <a:lnTo>
                      <a:pt x="4133371" y="2008959"/>
                    </a:lnTo>
                    <a:lnTo>
                      <a:pt x="4128125" y="2011580"/>
                    </a:lnTo>
                    <a:lnTo>
                      <a:pt x="4125501" y="2011580"/>
                    </a:lnTo>
                    <a:lnTo>
                      <a:pt x="4120256" y="2008959"/>
                    </a:lnTo>
                    <a:lnTo>
                      <a:pt x="4057311" y="1987977"/>
                    </a:lnTo>
                    <a:cubicBezTo>
                      <a:pt x="4070426" y="1987977"/>
                      <a:pt x="4088783" y="1987977"/>
                      <a:pt x="4101898" y="1987977"/>
                    </a:cubicBezTo>
                    <a:cubicBezTo>
                      <a:pt x="4099274" y="1987977"/>
                      <a:pt x="4094029" y="1985353"/>
                      <a:pt x="4088783" y="1982732"/>
                    </a:cubicBezTo>
                    <a:lnTo>
                      <a:pt x="4075671" y="1977487"/>
                    </a:lnTo>
                    <a:lnTo>
                      <a:pt x="4080917" y="1972241"/>
                    </a:lnTo>
                    <a:lnTo>
                      <a:pt x="4070426" y="1969617"/>
                    </a:lnTo>
                    <a:lnTo>
                      <a:pt x="4059935" y="1964372"/>
                    </a:lnTo>
                    <a:lnTo>
                      <a:pt x="4041575" y="1961750"/>
                    </a:lnTo>
                    <a:cubicBezTo>
                      <a:pt x="4031084" y="1953881"/>
                      <a:pt x="4031084" y="1951260"/>
                      <a:pt x="4012726" y="1930278"/>
                    </a:cubicBezTo>
                    <a:lnTo>
                      <a:pt x="4004857" y="1914542"/>
                    </a:lnTo>
                    <a:lnTo>
                      <a:pt x="3999612" y="1883070"/>
                    </a:lnTo>
                    <a:lnTo>
                      <a:pt x="3999612" y="1882194"/>
                    </a:lnTo>
                    <a:lnTo>
                      <a:pt x="4004857" y="1885691"/>
                    </a:lnTo>
                    <a:lnTo>
                      <a:pt x="3999612" y="1879396"/>
                    </a:lnTo>
                    <a:lnTo>
                      <a:pt x="3999612" y="1877824"/>
                    </a:lnTo>
                    <a:lnTo>
                      <a:pt x="3996120" y="1875205"/>
                    </a:lnTo>
                    <a:lnTo>
                      <a:pt x="3991745" y="1869955"/>
                    </a:lnTo>
                    <a:lnTo>
                      <a:pt x="3993320" y="1873104"/>
                    </a:lnTo>
                    <a:lnTo>
                      <a:pt x="3989121" y="1869955"/>
                    </a:lnTo>
                    <a:lnTo>
                      <a:pt x="3989121" y="1864709"/>
                    </a:lnTo>
                    <a:lnTo>
                      <a:pt x="3989121" y="1862088"/>
                    </a:lnTo>
                    <a:lnTo>
                      <a:pt x="3986499" y="1859464"/>
                    </a:lnTo>
                    <a:cubicBezTo>
                      <a:pt x="3973385" y="1851597"/>
                      <a:pt x="3968139" y="1846352"/>
                      <a:pt x="3957648" y="1830616"/>
                    </a:cubicBezTo>
                    <a:cubicBezTo>
                      <a:pt x="3952403" y="1835861"/>
                      <a:pt x="3952403" y="1835861"/>
                      <a:pt x="3947158" y="1838482"/>
                    </a:cubicBezTo>
                    <a:lnTo>
                      <a:pt x="3939291" y="1833237"/>
                    </a:lnTo>
                    <a:lnTo>
                      <a:pt x="3939291" y="1835861"/>
                    </a:lnTo>
                    <a:lnTo>
                      <a:pt x="3926176" y="1827992"/>
                    </a:lnTo>
                    <a:lnTo>
                      <a:pt x="3926176" y="1833237"/>
                    </a:lnTo>
                    <a:lnTo>
                      <a:pt x="3918309" y="1841106"/>
                    </a:lnTo>
                    <a:lnTo>
                      <a:pt x="3913064" y="1838482"/>
                    </a:lnTo>
                    <a:lnTo>
                      <a:pt x="3907819" y="1843728"/>
                    </a:lnTo>
                    <a:lnTo>
                      <a:pt x="3910440" y="1848973"/>
                    </a:lnTo>
                    <a:lnTo>
                      <a:pt x="3907819" y="1859464"/>
                    </a:lnTo>
                    <a:lnTo>
                      <a:pt x="3905195" y="1862088"/>
                    </a:lnTo>
                    <a:cubicBezTo>
                      <a:pt x="3913064" y="1877824"/>
                      <a:pt x="3920931" y="1893560"/>
                      <a:pt x="3928800" y="1906672"/>
                    </a:cubicBezTo>
                    <a:lnTo>
                      <a:pt x="3936667" y="1919787"/>
                    </a:lnTo>
                    <a:cubicBezTo>
                      <a:pt x="3952403" y="1935523"/>
                      <a:pt x="3955027" y="1938145"/>
                      <a:pt x="3957648" y="1948636"/>
                    </a:cubicBezTo>
                    <a:cubicBezTo>
                      <a:pt x="3970763" y="1951260"/>
                      <a:pt x="3970763" y="1951260"/>
                      <a:pt x="3976009" y="1959126"/>
                    </a:cubicBezTo>
                    <a:lnTo>
                      <a:pt x="3981254" y="1919787"/>
                    </a:lnTo>
                    <a:lnTo>
                      <a:pt x="3990554" y="1968607"/>
                    </a:lnTo>
                    <a:lnTo>
                      <a:pt x="3989121" y="1966996"/>
                    </a:lnTo>
                    <a:cubicBezTo>
                      <a:pt x="3989121" y="1969617"/>
                      <a:pt x="3991745" y="1974862"/>
                      <a:pt x="3991745" y="1977487"/>
                    </a:cubicBezTo>
                    <a:lnTo>
                      <a:pt x="3991745" y="1974862"/>
                    </a:lnTo>
                    <a:lnTo>
                      <a:pt x="3990554" y="1968607"/>
                    </a:lnTo>
                    <a:lnTo>
                      <a:pt x="4010102" y="1990599"/>
                    </a:lnTo>
                    <a:lnTo>
                      <a:pt x="4012726" y="1990599"/>
                    </a:lnTo>
                    <a:lnTo>
                      <a:pt x="4015348" y="1993223"/>
                    </a:lnTo>
                    <a:lnTo>
                      <a:pt x="4015348" y="1995844"/>
                    </a:lnTo>
                    <a:lnTo>
                      <a:pt x="4031084" y="2014204"/>
                    </a:lnTo>
                    <a:lnTo>
                      <a:pt x="4041575" y="2019450"/>
                    </a:lnTo>
                    <a:lnTo>
                      <a:pt x="4046820" y="2024695"/>
                    </a:lnTo>
                    <a:lnTo>
                      <a:pt x="4049444" y="2032562"/>
                    </a:lnTo>
                    <a:cubicBezTo>
                      <a:pt x="4049444" y="2029940"/>
                      <a:pt x="4049444" y="2029940"/>
                      <a:pt x="4049444" y="2027316"/>
                    </a:cubicBezTo>
                    <a:lnTo>
                      <a:pt x="4059935" y="2019450"/>
                    </a:lnTo>
                    <a:lnTo>
                      <a:pt x="4075671" y="2027316"/>
                    </a:lnTo>
                    <a:lnTo>
                      <a:pt x="4091407" y="2043053"/>
                    </a:lnTo>
                    <a:lnTo>
                      <a:pt x="4091407" y="2048298"/>
                    </a:lnTo>
                    <a:lnTo>
                      <a:pt x="4091407" y="2058789"/>
                    </a:lnTo>
                    <a:lnTo>
                      <a:pt x="4094029" y="2064034"/>
                    </a:lnTo>
                    <a:lnTo>
                      <a:pt x="4101898" y="2071904"/>
                    </a:lnTo>
                    <a:cubicBezTo>
                      <a:pt x="4101898" y="2074525"/>
                      <a:pt x="4101898" y="2077149"/>
                      <a:pt x="4101898" y="2077149"/>
                    </a:cubicBezTo>
                    <a:lnTo>
                      <a:pt x="4101898" y="2092885"/>
                    </a:lnTo>
                    <a:lnTo>
                      <a:pt x="4101898" y="2095506"/>
                    </a:lnTo>
                    <a:lnTo>
                      <a:pt x="4120256" y="2085016"/>
                    </a:lnTo>
                    <a:lnTo>
                      <a:pt x="4104519" y="2113867"/>
                    </a:lnTo>
                    <a:lnTo>
                      <a:pt x="4107144" y="2113867"/>
                    </a:lnTo>
                    <a:lnTo>
                      <a:pt x="4112389" y="2105997"/>
                    </a:lnTo>
                    <a:lnTo>
                      <a:pt x="4117634" y="2121733"/>
                    </a:lnTo>
                    <a:lnTo>
                      <a:pt x="4120256" y="2129603"/>
                    </a:lnTo>
                    <a:lnTo>
                      <a:pt x="4125501" y="2129603"/>
                    </a:lnTo>
                    <a:lnTo>
                      <a:pt x="4133371" y="2126979"/>
                    </a:lnTo>
                    <a:lnTo>
                      <a:pt x="4138616" y="2116488"/>
                    </a:lnTo>
                    <a:lnTo>
                      <a:pt x="4143861" y="2116488"/>
                    </a:lnTo>
                    <a:lnTo>
                      <a:pt x="4154352" y="2119112"/>
                    </a:lnTo>
                    <a:cubicBezTo>
                      <a:pt x="4164843" y="2119112"/>
                      <a:pt x="4177955" y="2121733"/>
                      <a:pt x="4188446" y="2119112"/>
                    </a:cubicBezTo>
                    <a:cubicBezTo>
                      <a:pt x="4183200" y="2119112"/>
                      <a:pt x="4177955" y="2119112"/>
                      <a:pt x="4172710" y="2119112"/>
                    </a:cubicBezTo>
                    <a:cubicBezTo>
                      <a:pt x="4175334" y="2116488"/>
                      <a:pt x="4177955" y="2116488"/>
                      <a:pt x="4180579" y="2116488"/>
                    </a:cubicBezTo>
                    <a:lnTo>
                      <a:pt x="4183200" y="2113867"/>
                    </a:lnTo>
                    <a:lnTo>
                      <a:pt x="4167464" y="2092885"/>
                    </a:lnTo>
                    <a:lnTo>
                      <a:pt x="4198937" y="2105997"/>
                    </a:lnTo>
                    <a:lnTo>
                      <a:pt x="4201561" y="2105997"/>
                    </a:lnTo>
                    <a:cubicBezTo>
                      <a:pt x="4206806" y="2098130"/>
                      <a:pt x="4209427" y="2087640"/>
                      <a:pt x="4212051" y="2077149"/>
                    </a:cubicBezTo>
                    <a:cubicBezTo>
                      <a:pt x="4214673" y="2074525"/>
                      <a:pt x="4217297" y="2071904"/>
                      <a:pt x="4219918" y="2066658"/>
                    </a:cubicBezTo>
                    <a:cubicBezTo>
                      <a:pt x="4222542" y="2066658"/>
                      <a:pt x="4222542" y="2064034"/>
                      <a:pt x="4222542" y="2064034"/>
                    </a:cubicBezTo>
                    <a:cubicBezTo>
                      <a:pt x="4222542" y="2064034"/>
                      <a:pt x="4225164" y="2058789"/>
                      <a:pt x="4225164" y="2056167"/>
                    </a:cubicBezTo>
                    <a:cubicBezTo>
                      <a:pt x="4227788" y="2045677"/>
                      <a:pt x="4230409" y="2043053"/>
                      <a:pt x="4233033" y="2037807"/>
                    </a:cubicBezTo>
                    <a:lnTo>
                      <a:pt x="4240900" y="2027316"/>
                    </a:lnTo>
                    <a:lnTo>
                      <a:pt x="4243524" y="2014204"/>
                    </a:lnTo>
                    <a:lnTo>
                      <a:pt x="4243524" y="2008959"/>
                    </a:lnTo>
                    <a:lnTo>
                      <a:pt x="4246145" y="2008959"/>
                    </a:lnTo>
                    <a:lnTo>
                      <a:pt x="4246145" y="2003713"/>
                    </a:lnTo>
                    <a:lnTo>
                      <a:pt x="4246145" y="2001089"/>
                    </a:lnTo>
                    <a:lnTo>
                      <a:pt x="4246145" y="1998468"/>
                    </a:lnTo>
                    <a:lnTo>
                      <a:pt x="4254015" y="1987977"/>
                    </a:lnTo>
                    <a:lnTo>
                      <a:pt x="4259260" y="1990599"/>
                    </a:lnTo>
                    <a:lnTo>
                      <a:pt x="4267127" y="1998468"/>
                    </a:lnTo>
                    <a:lnTo>
                      <a:pt x="4272372" y="2008959"/>
                    </a:lnTo>
                    <a:lnTo>
                      <a:pt x="4269751" y="2019450"/>
                    </a:lnTo>
                    <a:lnTo>
                      <a:pt x="4269751" y="2035186"/>
                    </a:lnTo>
                    <a:cubicBezTo>
                      <a:pt x="4277617" y="2043053"/>
                      <a:pt x="4285487" y="2069279"/>
                      <a:pt x="4285487" y="2069279"/>
                    </a:cubicBezTo>
                    <a:lnTo>
                      <a:pt x="4285487" y="2074525"/>
                    </a:lnTo>
                    <a:cubicBezTo>
                      <a:pt x="4306468" y="2116488"/>
                      <a:pt x="4335317" y="2121733"/>
                      <a:pt x="4348432" y="2124357"/>
                    </a:cubicBezTo>
                    <a:cubicBezTo>
                      <a:pt x="4387771" y="2132224"/>
                      <a:pt x="4387771" y="2132224"/>
                      <a:pt x="4408752" y="2155830"/>
                    </a:cubicBezTo>
                    <a:cubicBezTo>
                      <a:pt x="4427113" y="2179433"/>
                      <a:pt x="4427113" y="2179433"/>
                      <a:pt x="4434979" y="2182057"/>
                    </a:cubicBezTo>
                    <a:cubicBezTo>
                      <a:pt x="4445470" y="2184678"/>
                      <a:pt x="4450715" y="2192547"/>
                      <a:pt x="4453339" y="2205659"/>
                    </a:cubicBezTo>
                    <a:cubicBezTo>
                      <a:pt x="4453339" y="2213529"/>
                      <a:pt x="4453339" y="2218774"/>
                      <a:pt x="4450715" y="2226641"/>
                    </a:cubicBezTo>
                    <a:cubicBezTo>
                      <a:pt x="4445470" y="2247623"/>
                      <a:pt x="4437603" y="2263359"/>
                      <a:pt x="4432358" y="2284340"/>
                    </a:cubicBezTo>
                    <a:lnTo>
                      <a:pt x="4437603" y="2294831"/>
                    </a:lnTo>
                    <a:lnTo>
                      <a:pt x="4442849" y="2305322"/>
                    </a:lnTo>
                    <a:lnTo>
                      <a:pt x="4445470" y="2313191"/>
                    </a:lnTo>
                    <a:lnTo>
                      <a:pt x="4442849" y="2318437"/>
                    </a:lnTo>
                    <a:lnTo>
                      <a:pt x="4440225" y="2321058"/>
                    </a:lnTo>
                    <a:lnTo>
                      <a:pt x="4432358" y="2352530"/>
                    </a:lnTo>
                    <a:lnTo>
                      <a:pt x="4421867" y="2334173"/>
                    </a:lnTo>
                    <a:lnTo>
                      <a:pt x="4419243" y="2328927"/>
                    </a:lnTo>
                    <a:cubicBezTo>
                      <a:pt x="4419243" y="2331549"/>
                      <a:pt x="4419243" y="2331549"/>
                      <a:pt x="4416622" y="2331549"/>
                    </a:cubicBezTo>
                    <a:cubicBezTo>
                      <a:pt x="4411376" y="2328927"/>
                      <a:pt x="4411376" y="2328927"/>
                      <a:pt x="4408752" y="2326303"/>
                    </a:cubicBezTo>
                    <a:lnTo>
                      <a:pt x="4408752" y="2331549"/>
                    </a:lnTo>
                    <a:lnTo>
                      <a:pt x="4408752" y="2352530"/>
                    </a:lnTo>
                    <a:cubicBezTo>
                      <a:pt x="4411376" y="2363021"/>
                      <a:pt x="4411376" y="2363021"/>
                      <a:pt x="4416622" y="2378757"/>
                    </a:cubicBezTo>
                    <a:cubicBezTo>
                      <a:pt x="4416622" y="2381381"/>
                      <a:pt x="4416622" y="2381381"/>
                      <a:pt x="4416622" y="2381381"/>
                    </a:cubicBezTo>
                    <a:lnTo>
                      <a:pt x="4419243" y="2391872"/>
                    </a:lnTo>
                    <a:lnTo>
                      <a:pt x="4416622" y="2404984"/>
                    </a:lnTo>
                    <a:cubicBezTo>
                      <a:pt x="4406131" y="2410230"/>
                      <a:pt x="4395640" y="2412854"/>
                      <a:pt x="4387771" y="2418099"/>
                    </a:cubicBezTo>
                    <a:cubicBezTo>
                      <a:pt x="4379904" y="2433835"/>
                      <a:pt x="4385149" y="2454817"/>
                      <a:pt x="4369413" y="2467929"/>
                    </a:cubicBezTo>
                    <a:cubicBezTo>
                      <a:pt x="4358922" y="2475798"/>
                      <a:pt x="4343186" y="2470553"/>
                      <a:pt x="4335317" y="2483665"/>
                    </a:cubicBezTo>
                    <a:cubicBezTo>
                      <a:pt x="4335317" y="2483665"/>
                      <a:pt x="4335317" y="2483665"/>
                      <a:pt x="4337941" y="2496780"/>
                    </a:cubicBezTo>
                    <a:cubicBezTo>
                      <a:pt x="4337941" y="2507271"/>
                      <a:pt x="4335317" y="2515137"/>
                      <a:pt x="4322205" y="2525628"/>
                    </a:cubicBezTo>
                    <a:lnTo>
                      <a:pt x="4319581" y="2525628"/>
                    </a:lnTo>
                    <a:lnTo>
                      <a:pt x="4311714" y="2525628"/>
                    </a:lnTo>
                    <a:cubicBezTo>
                      <a:pt x="4309090" y="2525628"/>
                      <a:pt x="4309090" y="2525628"/>
                      <a:pt x="4309090" y="2525628"/>
                    </a:cubicBezTo>
                    <a:cubicBezTo>
                      <a:pt x="4288108" y="2523007"/>
                      <a:pt x="4272372" y="2541364"/>
                      <a:pt x="4251390" y="2546610"/>
                    </a:cubicBezTo>
                    <a:cubicBezTo>
                      <a:pt x="4251390" y="2546610"/>
                      <a:pt x="4254015" y="2546610"/>
                      <a:pt x="4254015" y="2546610"/>
                    </a:cubicBezTo>
                    <a:cubicBezTo>
                      <a:pt x="4254015" y="2546610"/>
                      <a:pt x="4251390" y="2549234"/>
                      <a:pt x="4251390" y="2549234"/>
                    </a:cubicBezTo>
                    <a:cubicBezTo>
                      <a:pt x="4240900" y="2557100"/>
                      <a:pt x="4227788" y="2559724"/>
                      <a:pt x="4222542" y="2572837"/>
                    </a:cubicBezTo>
                    <a:cubicBezTo>
                      <a:pt x="4222542" y="2578082"/>
                      <a:pt x="4227788" y="2583327"/>
                      <a:pt x="4227788" y="2591197"/>
                    </a:cubicBezTo>
                    <a:lnTo>
                      <a:pt x="4227788" y="2596442"/>
                    </a:lnTo>
                    <a:cubicBezTo>
                      <a:pt x="4225164" y="2604309"/>
                      <a:pt x="4222542" y="2606933"/>
                      <a:pt x="4214673" y="2612178"/>
                    </a:cubicBezTo>
                    <a:cubicBezTo>
                      <a:pt x="4204182" y="2617424"/>
                      <a:pt x="4204182" y="2617424"/>
                      <a:pt x="4201561" y="2622669"/>
                    </a:cubicBezTo>
                    <a:cubicBezTo>
                      <a:pt x="4198937" y="2627915"/>
                      <a:pt x="4193691" y="2630536"/>
                      <a:pt x="4193691" y="2630536"/>
                    </a:cubicBezTo>
                    <a:cubicBezTo>
                      <a:pt x="4193691" y="2630536"/>
                      <a:pt x="4191070" y="2633160"/>
                      <a:pt x="4191070" y="2633160"/>
                    </a:cubicBezTo>
                    <a:cubicBezTo>
                      <a:pt x="4188446" y="2633160"/>
                      <a:pt x="4170088" y="2646272"/>
                      <a:pt x="4125501" y="2662008"/>
                    </a:cubicBezTo>
                    <a:cubicBezTo>
                      <a:pt x="4101898" y="2672499"/>
                      <a:pt x="4096653" y="2701350"/>
                      <a:pt x="4073047" y="2711841"/>
                    </a:cubicBezTo>
                    <a:lnTo>
                      <a:pt x="4059935" y="2714462"/>
                    </a:lnTo>
                    <a:lnTo>
                      <a:pt x="4057311" y="2714462"/>
                    </a:lnTo>
                    <a:lnTo>
                      <a:pt x="4052066" y="2714462"/>
                    </a:lnTo>
                    <a:lnTo>
                      <a:pt x="4046820" y="2719707"/>
                    </a:lnTo>
                    <a:cubicBezTo>
                      <a:pt x="4038953" y="2727577"/>
                      <a:pt x="4031084" y="2735444"/>
                      <a:pt x="4023217" y="2740689"/>
                    </a:cubicBezTo>
                    <a:lnTo>
                      <a:pt x="3996990" y="2753804"/>
                    </a:lnTo>
                    <a:cubicBezTo>
                      <a:pt x="3986499" y="2753804"/>
                      <a:pt x="3978630" y="2753804"/>
                      <a:pt x="3965518" y="2756425"/>
                    </a:cubicBezTo>
                    <a:lnTo>
                      <a:pt x="3957648" y="2761670"/>
                    </a:lnTo>
                    <a:lnTo>
                      <a:pt x="3947158" y="2774785"/>
                    </a:lnTo>
                    <a:lnTo>
                      <a:pt x="3936667" y="2782652"/>
                    </a:lnTo>
                    <a:lnTo>
                      <a:pt x="3931421" y="2793143"/>
                    </a:lnTo>
                    <a:lnTo>
                      <a:pt x="3928800" y="2795767"/>
                    </a:lnTo>
                    <a:lnTo>
                      <a:pt x="3920931" y="2801012"/>
                    </a:lnTo>
                    <a:lnTo>
                      <a:pt x="3915685" y="2798388"/>
                    </a:lnTo>
                    <a:cubicBezTo>
                      <a:pt x="3913064" y="2798388"/>
                      <a:pt x="3913064" y="2798388"/>
                      <a:pt x="3889458" y="2806258"/>
                    </a:cubicBezTo>
                    <a:lnTo>
                      <a:pt x="3886837" y="2806258"/>
                    </a:lnTo>
                    <a:lnTo>
                      <a:pt x="3884213" y="2806258"/>
                    </a:lnTo>
                    <a:lnTo>
                      <a:pt x="3868477" y="2803634"/>
                    </a:lnTo>
                    <a:cubicBezTo>
                      <a:pt x="3865855" y="2806258"/>
                      <a:pt x="3860610" y="2806258"/>
                      <a:pt x="3857986" y="2806258"/>
                    </a:cubicBezTo>
                    <a:cubicBezTo>
                      <a:pt x="3863231" y="2816748"/>
                      <a:pt x="3865855" y="2819370"/>
                      <a:pt x="3865855" y="2827239"/>
                    </a:cubicBezTo>
                    <a:lnTo>
                      <a:pt x="3863231" y="2840351"/>
                    </a:lnTo>
                    <a:lnTo>
                      <a:pt x="3863231" y="2842975"/>
                    </a:lnTo>
                    <a:lnTo>
                      <a:pt x="3860610" y="2842975"/>
                    </a:lnTo>
                    <a:lnTo>
                      <a:pt x="3850119" y="2850842"/>
                    </a:lnTo>
                    <a:lnTo>
                      <a:pt x="3850119" y="2853466"/>
                    </a:lnTo>
                    <a:cubicBezTo>
                      <a:pt x="3860610" y="2858712"/>
                      <a:pt x="3868477" y="2863957"/>
                      <a:pt x="3881592" y="2884938"/>
                    </a:cubicBezTo>
                    <a:cubicBezTo>
                      <a:pt x="3892082" y="2903296"/>
                      <a:pt x="3899949" y="2913787"/>
                      <a:pt x="3918309" y="2913787"/>
                    </a:cubicBezTo>
                    <a:lnTo>
                      <a:pt x="3931421" y="2911165"/>
                    </a:lnTo>
                    <a:lnTo>
                      <a:pt x="3949782" y="2895429"/>
                    </a:lnTo>
                    <a:lnTo>
                      <a:pt x="3970763" y="2884938"/>
                    </a:lnTo>
                    <a:cubicBezTo>
                      <a:pt x="3981254" y="2884938"/>
                      <a:pt x="3989121" y="2887560"/>
                      <a:pt x="3999612" y="2887560"/>
                    </a:cubicBezTo>
                    <a:lnTo>
                      <a:pt x="4010102" y="2882314"/>
                    </a:lnTo>
                    <a:cubicBezTo>
                      <a:pt x="4025839" y="2866578"/>
                      <a:pt x="4031084" y="2861333"/>
                      <a:pt x="4041575" y="2858712"/>
                    </a:cubicBezTo>
                    <a:lnTo>
                      <a:pt x="4049444" y="2858712"/>
                    </a:lnTo>
                    <a:lnTo>
                      <a:pt x="4059935" y="2861333"/>
                    </a:lnTo>
                    <a:lnTo>
                      <a:pt x="4067802" y="2858712"/>
                    </a:lnTo>
                    <a:lnTo>
                      <a:pt x="4083538" y="2848221"/>
                    </a:lnTo>
                    <a:cubicBezTo>
                      <a:pt x="4086162" y="2845597"/>
                      <a:pt x="4088783" y="2845597"/>
                      <a:pt x="4091407" y="2845597"/>
                    </a:cubicBezTo>
                    <a:lnTo>
                      <a:pt x="4099274" y="2845597"/>
                    </a:lnTo>
                    <a:cubicBezTo>
                      <a:pt x="4099274" y="2845597"/>
                      <a:pt x="4099274" y="2848221"/>
                      <a:pt x="4099274" y="2848221"/>
                    </a:cubicBezTo>
                    <a:cubicBezTo>
                      <a:pt x="4101898" y="2848221"/>
                      <a:pt x="4104519" y="2848221"/>
                      <a:pt x="4104519" y="2848221"/>
                    </a:cubicBezTo>
                    <a:cubicBezTo>
                      <a:pt x="4104519" y="2848221"/>
                      <a:pt x="4107144" y="2848221"/>
                      <a:pt x="4107144" y="2848221"/>
                    </a:cubicBezTo>
                    <a:cubicBezTo>
                      <a:pt x="4107144" y="2848221"/>
                      <a:pt x="4146483" y="2832485"/>
                      <a:pt x="4156973" y="2824615"/>
                    </a:cubicBezTo>
                    <a:cubicBezTo>
                      <a:pt x="4164843" y="2808879"/>
                      <a:pt x="4164843" y="2808879"/>
                      <a:pt x="4170088" y="2803634"/>
                    </a:cubicBezTo>
                    <a:lnTo>
                      <a:pt x="4177955" y="2801012"/>
                    </a:lnTo>
                    <a:cubicBezTo>
                      <a:pt x="4198937" y="2806258"/>
                      <a:pt x="4204182" y="2806258"/>
                      <a:pt x="4209427" y="2824615"/>
                    </a:cubicBezTo>
                    <a:cubicBezTo>
                      <a:pt x="4209427" y="2827239"/>
                      <a:pt x="4209427" y="2827239"/>
                      <a:pt x="4209427" y="2827239"/>
                    </a:cubicBezTo>
                    <a:cubicBezTo>
                      <a:pt x="4209427" y="2829861"/>
                      <a:pt x="4209427" y="2829861"/>
                      <a:pt x="4209427" y="2829861"/>
                    </a:cubicBezTo>
                    <a:cubicBezTo>
                      <a:pt x="4206806" y="2842975"/>
                      <a:pt x="4206806" y="2845597"/>
                      <a:pt x="4206806" y="2853466"/>
                    </a:cubicBezTo>
                    <a:lnTo>
                      <a:pt x="4209427" y="2863957"/>
                    </a:lnTo>
                    <a:lnTo>
                      <a:pt x="4212051" y="2884938"/>
                    </a:lnTo>
                    <a:lnTo>
                      <a:pt x="4225164" y="2890184"/>
                    </a:lnTo>
                    <a:lnTo>
                      <a:pt x="4222542" y="2898051"/>
                    </a:lnTo>
                    <a:lnTo>
                      <a:pt x="4214673" y="2911165"/>
                    </a:lnTo>
                    <a:lnTo>
                      <a:pt x="4206806" y="2913787"/>
                    </a:lnTo>
                    <a:cubicBezTo>
                      <a:pt x="4204182" y="2913787"/>
                      <a:pt x="4204182" y="2913787"/>
                      <a:pt x="4201561" y="2913787"/>
                    </a:cubicBezTo>
                    <a:cubicBezTo>
                      <a:pt x="4198937" y="2913787"/>
                      <a:pt x="4198937" y="2913787"/>
                      <a:pt x="4198937" y="2913787"/>
                    </a:cubicBezTo>
                    <a:cubicBezTo>
                      <a:pt x="4201561" y="2919032"/>
                      <a:pt x="4201561" y="2924277"/>
                      <a:pt x="4201561" y="2929523"/>
                    </a:cubicBezTo>
                    <a:cubicBezTo>
                      <a:pt x="4204182" y="2979355"/>
                      <a:pt x="4177955" y="3031809"/>
                      <a:pt x="4172710" y="3042300"/>
                    </a:cubicBezTo>
                    <a:lnTo>
                      <a:pt x="4164843" y="3052791"/>
                    </a:lnTo>
                    <a:lnTo>
                      <a:pt x="4164843" y="3068527"/>
                    </a:lnTo>
                    <a:cubicBezTo>
                      <a:pt x="4164843" y="3068527"/>
                      <a:pt x="4164843" y="3071148"/>
                      <a:pt x="4164843" y="3071148"/>
                    </a:cubicBezTo>
                    <a:cubicBezTo>
                      <a:pt x="4141237" y="3155075"/>
                      <a:pt x="4117634" y="3225889"/>
                      <a:pt x="4083538" y="3278343"/>
                    </a:cubicBezTo>
                    <a:cubicBezTo>
                      <a:pt x="4017972" y="3378005"/>
                      <a:pt x="3920931" y="3454062"/>
                      <a:pt x="3852741" y="3553724"/>
                    </a:cubicBezTo>
                    <a:lnTo>
                      <a:pt x="3837004" y="3577330"/>
                    </a:lnTo>
                    <a:lnTo>
                      <a:pt x="3826514" y="3590442"/>
                    </a:lnTo>
                    <a:cubicBezTo>
                      <a:pt x="3826514" y="3590442"/>
                      <a:pt x="3823892" y="3590442"/>
                      <a:pt x="3823892" y="3593066"/>
                    </a:cubicBezTo>
                    <a:cubicBezTo>
                      <a:pt x="3821268" y="3606178"/>
                      <a:pt x="3816023" y="3614047"/>
                      <a:pt x="3802911" y="3635029"/>
                    </a:cubicBezTo>
                    <a:lnTo>
                      <a:pt x="3802911" y="3637650"/>
                    </a:lnTo>
                    <a:lnTo>
                      <a:pt x="3802911" y="3640274"/>
                    </a:lnTo>
                    <a:cubicBezTo>
                      <a:pt x="3802911" y="3640274"/>
                      <a:pt x="3797665" y="3645520"/>
                      <a:pt x="3792417" y="3650765"/>
                    </a:cubicBezTo>
                    <a:lnTo>
                      <a:pt x="3787175" y="3658632"/>
                    </a:lnTo>
                    <a:cubicBezTo>
                      <a:pt x="3787175" y="3658632"/>
                      <a:pt x="3787175" y="3658632"/>
                      <a:pt x="3787175" y="3656010"/>
                    </a:cubicBezTo>
                    <a:cubicBezTo>
                      <a:pt x="3781929" y="3656010"/>
                      <a:pt x="3779305" y="3658632"/>
                      <a:pt x="3776684" y="3658632"/>
                    </a:cubicBezTo>
                    <a:lnTo>
                      <a:pt x="3776684" y="3663877"/>
                    </a:lnTo>
                    <a:lnTo>
                      <a:pt x="3774060" y="3663877"/>
                    </a:lnTo>
                    <a:lnTo>
                      <a:pt x="3771438" y="3671747"/>
                    </a:lnTo>
                    <a:lnTo>
                      <a:pt x="3771438" y="3674368"/>
                    </a:lnTo>
                    <a:lnTo>
                      <a:pt x="3768814" y="3676992"/>
                    </a:lnTo>
                    <a:lnTo>
                      <a:pt x="3766190" y="3679613"/>
                    </a:lnTo>
                    <a:lnTo>
                      <a:pt x="3750457" y="3690104"/>
                    </a:lnTo>
                    <a:cubicBezTo>
                      <a:pt x="3747833" y="3690104"/>
                      <a:pt x="3747833" y="3690104"/>
                      <a:pt x="3747833" y="3690104"/>
                    </a:cubicBezTo>
                    <a:lnTo>
                      <a:pt x="3742587" y="3695349"/>
                    </a:lnTo>
                    <a:lnTo>
                      <a:pt x="3742587" y="3700595"/>
                    </a:lnTo>
                    <a:lnTo>
                      <a:pt x="3745211" y="3703219"/>
                    </a:lnTo>
                    <a:lnTo>
                      <a:pt x="3742587" y="3708464"/>
                    </a:lnTo>
                    <a:lnTo>
                      <a:pt x="3732097" y="3729446"/>
                    </a:lnTo>
                    <a:lnTo>
                      <a:pt x="3716360" y="3763539"/>
                    </a:lnTo>
                    <a:cubicBezTo>
                      <a:pt x="3716360" y="3774030"/>
                      <a:pt x="3711115" y="3781900"/>
                      <a:pt x="3708494" y="3787145"/>
                    </a:cubicBezTo>
                    <a:lnTo>
                      <a:pt x="3703248" y="3797636"/>
                    </a:lnTo>
                    <a:cubicBezTo>
                      <a:pt x="3713736" y="3800257"/>
                      <a:pt x="3724230" y="3805503"/>
                      <a:pt x="3724230" y="3821239"/>
                    </a:cubicBezTo>
                    <a:lnTo>
                      <a:pt x="3724230" y="3823863"/>
                    </a:lnTo>
                    <a:lnTo>
                      <a:pt x="3729475" y="3826484"/>
                    </a:lnTo>
                    <a:lnTo>
                      <a:pt x="3724230" y="3829108"/>
                    </a:lnTo>
                    <a:lnTo>
                      <a:pt x="3721606" y="3834354"/>
                    </a:lnTo>
                    <a:lnTo>
                      <a:pt x="3708494" y="3844844"/>
                    </a:lnTo>
                    <a:lnTo>
                      <a:pt x="3698003" y="3834354"/>
                    </a:lnTo>
                    <a:lnTo>
                      <a:pt x="3698003" y="3823863"/>
                    </a:lnTo>
                    <a:lnTo>
                      <a:pt x="3695379" y="3815993"/>
                    </a:lnTo>
                    <a:cubicBezTo>
                      <a:pt x="3692757" y="3826484"/>
                      <a:pt x="3690133" y="3834354"/>
                      <a:pt x="3687509" y="3844844"/>
                    </a:cubicBezTo>
                    <a:lnTo>
                      <a:pt x="3695379" y="3829108"/>
                    </a:lnTo>
                    <a:lnTo>
                      <a:pt x="3698003" y="3836975"/>
                    </a:lnTo>
                    <a:lnTo>
                      <a:pt x="3698003" y="3834354"/>
                    </a:lnTo>
                    <a:lnTo>
                      <a:pt x="3700624" y="3852711"/>
                    </a:lnTo>
                    <a:lnTo>
                      <a:pt x="3703248" y="3868447"/>
                    </a:lnTo>
                    <a:lnTo>
                      <a:pt x="3708494" y="3871071"/>
                    </a:lnTo>
                    <a:lnTo>
                      <a:pt x="3711115" y="3881562"/>
                    </a:lnTo>
                    <a:lnTo>
                      <a:pt x="3708494" y="3892053"/>
                    </a:lnTo>
                    <a:lnTo>
                      <a:pt x="3695379" y="3899920"/>
                    </a:lnTo>
                    <a:cubicBezTo>
                      <a:pt x="3695379" y="3899920"/>
                      <a:pt x="3692757" y="3899920"/>
                      <a:pt x="3692757" y="3897298"/>
                    </a:cubicBezTo>
                    <a:cubicBezTo>
                      <a:pt x="3695379" y="3902544"/>
                      <a:pt x="3695379" y="3902544"/>
                      <a:pt x="3695379" y="3905165"/>
                    </a:cubicBezTo>
                    <a:lnTo>
                      <a:pt x="3703248" y="3907789"/>
                    </a:lnTo>
                    <a:lnTo>
                      <a:pt x="3705870" y="3918280"/>
                    </a:lnTo>
                    <a:lnTo>
                      <a:pt x="3698003" y="3936637"/>
                    </a:lnTo>
                    <a:cubicBezTo>
                      <a:pt x="3695379" y="3944507"/>
                      <a:pt x="3695379" y="3949752"/>
                      <a:pt x="3692757" y="3957619"/>
                    </a:cubicBezTo>
                    <a:lnTo>
                      <a:pt x="3695379" y="3960243"/>
                    </a:lnTo>
                    <a:lnTo>
                      <a:pt x="3695379" y="3957619"/>
                    </a:lnTo>
                    <a:lnTo>
                      <a:pt x="3698003" y="3954997"/>
                    </a:lnTo>
                    <a:lnTo>
                      <a:pt x="3708494" y="3928771"/>
                    </a:lnTo>
                    <a:lnTo>
                      <a:pt x="3716360" y="3952373"/>
                    </a:lnTo>
                    <a:lnTo>
                      <a:pt x="3716360" y="3960243"/>
                    </a:lnTo>
                    <a:lnTo>
                      <a:pt x="3708494" y="3975979"/>
                    </a:lnTo>
                    <a:lnTo>
                      <a:pt x="3700624" y="3981224"/>
                    </a:lnTo>
                    <a:lnTo>
                      <a:pt x="3687509" y="3991715"/>
                    </a:lnTo>
                    <a:lnTo>
                      <a:pt x="3684888" y="3996961"/>
                    </a:lnTo>
                    <a:cubicBezTo>
                      <a:pt x="3684888" y="3996961"/>
                      <a:pt x="3684888" y="3999582"/>
                      <a:pt x="3684888" y="3999582"/>
                    </a:cubicBezTo>
                    <a:lnTo>
                      <a:pt x="3684888" y="4002206"/>
                    </a:lnTo>
                    <a:lnTo>
                      <a:pt x="3687509" y="4007451"/>
                    </a:lnTo>
                    <a:lnTo>
                      <a:pt x="3690133" y="4020563"/>
                    </a:lnTo>
                    <a:lnTo>
                      <a:pt x="3687509" y="4023187"/>
                    </a:lnTo>
                    <a:lnTo>
                      <a:pt x="3690133" y="4025809"/>
                    </a:lnTo>
                    <a:lnTo>
                      <a:pt x="3692757" y="4025809"/>
                    </a:lnTo>
                    <a:lnTo>
                      <a:pt x="3698003" y="4036300"/>
                    </a:lnTo>
                    <a:lnTo>
                      <a:pt x="3695379" y="4044169"/>
                    </a:lnTo>
                    <a:lnTo>
                      <a:pt x="3700624" y="4057281"/>
                    </a:lnTo>
                    <a:cubicBezTo>
                      <a:pt x="3700624" y="4057281"/>
                      <a:pt x="3700624" y="4059905"/>
                      <a:pt x="3700624" y="4059905"/>
                    </a:cubicBezTo>
                    <a:cubicBezTo>
                      <a:pt x="3700624" y="4062527"/>
                      <a:pt x="3700624" y="4065151"/>
                      <a:pt x="3700624" y="4067772"/>
                    </a:cubicBezTo>
                    <a:lnTo>
                      <a:pt x="3700624" y="4073017"/>
                    </a:lnTo>
                    <a:lnTo>
                      <a:pt x="3705870" y="4075641"/>
                    </a:lnTo>
                    <a:lnTo>
                      <a:pt x="3705870" y="4078263"/>
                    </a:lnTo>
                    <a:cubicBezTo>
                      <a:pt x="3724230" y="4083508"/>
                      <a:pt x="3729475" y="4086132"/>
                      <a:pt x="3729475" y="4099244"/>
                    </a:cubicBezTo>
                    <a:cubicBezTo>
                      <a:pt x="3729475" y="4099244"/>
                      <a:pt x="3729475" y="4096623"/>
                      <a:pt x="3729475" y="4096623"/>
                    </a:cubicBezTo>
                    <a:cubicBezTo>
                      <a:pt x="3734721" y="4099244"/>
                      <a:pt x="3737342" y="4104490"/>
                      <a:pt x="3737342" y="4109735"/>
                    </a:cubicBezTo>
                    <a:lnTo>
                      <a:pt x="3737342" y="4112359"/>
                    </a:lnTo>
                    <a:lnTo>
                      <a:pt x="3739963" y="4114980"/>
                    </a:lnTo>
                    <a:lnTo>
                      <a:pt x="3737342" y="4122850"/>
                    </a:lnTo>
                    <a:lnTo>
                      <a:pt x="3732097" y="4141207"/>
                    </a:lnTo>
                    <a:lnTo>
                      <a:pt x="3726851" y="4149077"/>
                    </a:lnTo>
                    <a:lnTo>
                      <a:pt x="3729475" y="4170058"/>
                    </a:lnTo>
                    <a:lnTo>
                      <a:pt x="3729475" y="4183170"/>
                    </a:lnTo>
                    <a:lnTo>
                      <a:pt x="3729475" y="4193661"/>
                    </a:lnTo>
                    <a:lnTo>
                      <a:pt x="3726851" y="4198907"/>
                    </a:lnTo>
                    <a:lnTo>
                      <a:pt x="3729475" y="4206776"/>
                    </a:lnTo>
                    <a:cubicBezTo>
                      <a:pt x="3729475" y="4206776"/>
                      <a:pt x="3729475" y="4209397"/>
                      <a:pt x="3729475" y="4209397"/>
                    </a:cubicBezTo>
                    <a:lnTo>
                      <a:pt x="3726851" y="4219888"/>
                    </a:lnTo>
                    <a:cubicBezTo>
                      <a:pt x="3729475" y="4230379"/>
                      <a:pt x="3729475" y="4230379"/>
                      <a:pt x="3724230" y="4251360"/>
                    </a:cubicBezTo>
                    <a:lnTo>
                      <a:pt x="3726851" y="4253985"/>
                    </a:lnTo>
                    <a:cubicBezTo>
                      <a:pt x="3726851" y="4264475"/>
                      <a:pt x="3726851" y="4264475"/>
                      <a:pt x="3724230" y="4280212"/>
                    </a:cubicBezTo>
                    <a:lnTo>
                      <a:pt x="3726851" y="4280212"/>
                    </a:lnTo>
                    <a:lnTo>
                      <a:pt x="3726851" y="4288078"/>
                    </a:lnTo>
                    <a:lnTo>
                      <a:pt x="3726851" y="4293324"/>
                    </a:lnTo>
                    <a:lnTo>
                      <a:pt x="3729475" y="4295948"/>
                    </a:lnTo>
                    <a:lnTo>
                      <a:pt x="3732097" y="4306439"/>
                    </a:lnTo>
                    <a:lnTo>
                      <a:pt x="3729475" y="4316929"/>
                    </a:lnTo>
                    <a:lnTo>
                      <a:pt x="3726851" y="4319551"/>
                    </a:lnTo>
                    <a:lnTo>
                      <a:pt x="3771438" y="4348402"/>
                    </a:lnTo>
                    <a:lnTo>
                      <a:pt x="3721606" y="4337911"/>
                    </a:lnTo>
                    <a:cubicBezTo>
                      <a:pt x="3724230" y="4345778"/>
                      <a:pt x="3711115" y="4364138"/>
                      <a:pt x="3682267" y="4395610"/>
                    </a:cubicBezTo>
                    <a:lnTo>
                      <a:pt x="3674397" y="4421837"/>
                    </a:lnTo>
                    <a:lnTo>
                      <a:pt x="3669152" y="4411346"/>
                    </a:lnTo>
                    <a:lnTo>
                      <a:pt x="3663906" y="4406101"/>
                    </a:lnTo>
                    <a:lnTo>
                      <a:pt x="3666531" y="4413968"/>
                    </a:lnTo>
                    <a:cubicBezTo>
                      <a:pt x="3663906" y="4416592"/>
                      <a:pt x="3661282" y="4416592"/>
                      <a:pt x="3656040" y="4419213"/>
                    </a:cubicBezTo>
                    <a:lnTo>
                      <a:pt x="3645549" y="4427082"/>
                    </a:lnTo>
                    <a:cubicBezTo>
                      <a:pt x="3645549" y="4427082"/>
                      <a:pt x="3645549" y="4429704"/>
                      <a:pt x="3645549" y="4429704"/>
                    </a:cubicBezTo>
                    <a:lnTo>
                      <a:pt x="3640304" y="4432328"/>
                    </a:lnTo>
                    <a:lnTo>
                      <a:pt x="3614077" y="4442819"/>
                    </a:lnTo>
                    <a:lnTo>
                      <a:pt x="3600962" y="4448064"/>
                    </a:lnTo>
                    <a:lnTo>
                      <a:pt x="3600962" y="4450685"/>
                    </a:lnTo>
                    <a:cubicBezTo>
                      <a:pt x="3590471" y="4453309"/>
                      <a:pt x="3577359" y="4461176"/>
                      <a:pt x="3566868" y="4466421"/>
                    </a:cubicBezTo>
                    <a:cubicBezTo>
                      <a:pt x="3553753" y="4479536"/>
                      <a:pt x="3543262" y="4495272"/>
                      <a:pt x="3527526" y="4505763"/>
                    </a:cubicBezTo>
                    <a:lnTo>
                      <a:pt x="3517035" y="4516254"/>
                    </a:lnTo>
                    <a:lnTo>
                      <a:pt x="3519660" y="4539857"/>
                    </a:lnTo>
                    <a:lnTo>
                      <a:pt x="3503921" y="4529366"/>
                    </a:lnTo>
                    <a:lnTo>
                      <a:pt x="3496054" y="4534611"/>
                    </a:lnTo>
                    <a:cubicBezTo>
                      <a:pt x="3496054" y="4534611"/>
                      <a:pt x="3493433" y="4534611"/>
                      <a:pt x="3493433" y="4534611"/>
                    </a:cubicBezTo>
                    <a:cubicBezTo>
                      <a:pt x="3477694" y="4542481"/>
                      <a:pt x="3467206" y="4558217"/>
                      <a:pt x="3456715" y="4568708"/>
                    </a:cubicBezTo>
                    <a:lnTo>
                      <a:pt x="3454091" y="4568708"/>
                    </a:lnTo>
                    <a:lnTo>
                      <a:pt x="3438355" y="4576575"/>
                    </a:lnTo>
                    <a:lnTo>
                      <a:pt x="3438355" y="4587065"/>
                    </a:lnTo>
                    <a:lnTo>
                      <a:pt x="3435733" y="4589689"/>
                    </a:lnTo>
                    <a:lnTo>
                      <a:pt x="3435733" y="4592311"/>
                    </a:lnTo>
                    <a:lnTo>
                      <a:pt x="3435733" y="4594935"/>
                    </a:lnTo>
                    <a:cubicBezTo>
                      <a:pt x="3435733" y="4597556"/>
                      <a:pt x="3435733" y="4597556"/>
                      <a:pt x="3435733" y="4597556"/>
                    </a:cubicBezTo>
                    <a:lnTo>
                      <a:pt x="3443600" y="4605426"/>
                    </a:lnTo>
                    <a:lnTo>
                      <a:pt x="3443600" y="4608047"/>
                    </a:lnTo>
                    <a:lnTo>
                      <a:pt x="3446224" y="4623783"/>
                    </a:lnTo>
                    <a:cubicBezTo>
                      <a:pt x="3446224" y="4626407"/>
                      <a:pt x="3446224" y="4626407"/>
                      <a:pt x="3446224" y="4626407"/>
                    </a:cubicBezTo>
                    <a:lnTo>
                      <a:pt x="3446224" y="4636898"/>
                    </a:lnTo>
                    <a:lnTo>
                      <a:pt x="3448845" y="4636898"/>
                    </a:lnTo>
                    <a:cubicBezTo>
                      <a:pt x="3446224" y="4639519"/>
                      <a:pt x="3446224" y="4639519"/>
                      <a:pt x="3448845" y="4647389"/>
                    </a:cubicBezTo>
                    <a:lnTo>
                      <a:pt x="3451467" y="4647389"/>
                    </a:lnTo>
                    <a:lnTo>
                      <a:pt x="3464582" y="4613292"/>
                    </a:lnTo>
                    <a:cubicBezTo>
                      <a:pt x="3464582" y="4626407"/>
                      <a:pt x="3464582" y="4636898"/>
                      <a:pt x="3461960" y="4650010"/>
                    </a:cubicBezTo>
                    <a:lnTo>
                      <a:pt x="3459336" y="4655255"/>
                    </a:lnTo>
                    <a:cubicBezTo>
                      <a:pt x="3459336" y="4663125"/>
                      <a:pt x="3459336" y="4668370"/>
                      <a:pt x="3459336" y="4676237"/>
                    </a:cubicBezTo>
                    <a:cubicBezTo>
                      <a:pt x="3459336" y="4678861"/>
                      <a:pt x="3459336" y="4678861"/>
                      <a:pt x="3459336" y="4681482"/>
                    </a:cubicBezTo>
                    <a:lnTo>
                      <a:pt x="3461960" y="4681482"/>
                    </a:lnTo>
                    <a:lnTo>
                      <a:pt x="3456715" y="4697218"/>
                    </a:lnTo>
                    <a:lnTo>
                      <a:pt x="3456715" y="4712955"/>
                    </a:lnTo>
                    <a:cubicBezTo>
                      <a:pt x="3456715" y="4715579"/>
                      <a:pt x="3456715" y="4715579"/>
                      <a:pt x="3456715" y="4715579"/>
                    </a:cubicBezTo>
                    <a:cubicBezTo>
                      <a:pt x="3454091" y="4723445"/>
                      <a:pt x="3448845" y="4733936"/>
                      <a:pt x="3446224" y="4741806"/>
                    </a:cubicBezTo>
                    <a:lnTo>
                      <a:pt x="3448845" y="4747051"/>
                    </a:lnTo>
                    <a:cubicBezTo>
                      <a:pt x="3456715" y="4786390"/>
                      <a:pt x="3401637" y="4804750"/>
                      <a:pt x="3380655" y="4812617"/>
                    </a:cubicBezTo>
                    <a:cubicBezTo>
                      <a:pt x="3341316" y="4828353"/>
                      <a:pt x="3328201" y="4838844"/>
                      <a:pt x="3325580" y="4841468"/>
                    </a:cubicBezTo>
                    <a:lnTo>
                      <a:pt x="3320335" y="4851959"/>
                    </a:lnTo>
                    <a:lnTo>
                      <a:pt x="3322956" y="4851959"/>
                    </a:lnTo>
                    <a:lnTo>
                      <a:pt x="3320335" y="4854580"/>
                    </a:lnTo>
                    <a:lnTo>
                      <a:pt x="3333447" y="4857204"/>
                    </a:lnTo>
                    <a:lnTo>
                      <a:pt x="3333447" y="4872940"/>
                    </a:lnTo>
                    <a:cubicBezTo>
                      <a:pt x="3328201" y="4886052"/>
                      <a:pt x="3328201" y="4886052"/>
                      <a:pt x="3325580" y="4888676"/>
                    </a:cubicBezTo>
                    <a:cubicBezTo>
                      <a:pt x="3299353" y="4967357"/>
                      <a:pt x="3291484" y="4969979"/>
                      <a:pt x="3275747" y="4972603"/>
                    </a:cubicBezTo>
                    <a:lnTo>
                      <a:pt x="3270502" y="4975224"/>
                    </a:lnTo>
                    <a:cubicBezTo>
                      <a:pt x="3270502" y="4975224"/>
                      <a:pt x="3265257" y="4980469"/>
                      <a:pt x="3254766" y="4988339"/>
                    </a:cubicBezTo>
                    <a:cubicBezTo>
                      <a:pt x="3249520" y="4993584"/>
                      <a:pt x="3244275" y="4998830"/>
                      <a:pt x="3241654" y="5006696"/>
                    </a:cubicBezTo>
                    <a:cubicBezTo>
                      <a:pt x="3215427" y="5051283"/>
                      <a:pt x="3097404" y="5150946"/>
                      <a:pt x="3044950" y="5161437"/>
                    </a:cubicBezTo>
                    <a:cubicBezTo>
                      <a:pt x="3044950" y="5161437"/>
                      <a:pt x="3042329" y="5161437"/>
                      <a:pt x="3039705" y="5161437"/>
                    </a:cubicBezTo>
                    <a:cubicBezTo>
                      <a:pt x="3034459" y="5158813"/>
                      <a:pt x="3031838" y="5158813"/>
                      <a:pt x="3026593" y="5158813"/>
                    </a:cubicBezTo>
                    <a:lnTo>
                      <a:pt x="3023969" y="5158813"/>
                    </a:lnTo>
                    <a:lnTo>
                      <a:pt x="3034459" y="5164058"/>
                    </a:lnTo>
                    <a:lnTo>
                      <a:pt x="3018723" y="5169303"/>
                    </a:lnTo>
                    <a:cubicBezTo>
                      <a:pt x="3010856" y="5169303"/>
                      <a:pt x="3010856" y="5169303"/>
                      <a:pt x="2995120" y="5166682"/>
                    </a:cubicBezTo>
                    <a:lnTo>
                      <a:pt x="2987251" y="5171927"/>
                    </a:lnTo>
                    <a:lnTo>
                      <a:pt x="2976760" y="5174549"/>
                    </a:lnTo>
                    <a:cubicBezTo>
                      <a:pt x="2966269" y="5174549"/>
                      <a:pt x="2953157" y="5169303"/>
                      <a:pt x="2942666" y="5169303"/>
                    </a:cubicBezTo>
                    <a:lnTo>
                      <a:pt x="2937421" y="5169303"/>
                    </a:lnTo>
                    <a:lnTo>
                      <a:pt x="2929551" y="5171927"/>
                    </a:lnTo>
                    <a:lnTo>
                      <a:pt x="2921685" y="5171927"/>
                    </a:lnTo>
                    <a:lnTo>
                      <a:pt x="2919061" y="5171927"/>
                    </a:lnTo>
                    <a:lnTo>
                      <a:pt x="2908570" y="5169303"/>
                    </a:lnTo>
                    <a:cubicBezTo>
                      <a:pt x="2905949" y="5169303"/>
                      <a:pt x="2905949" y="5169303"/>
                      <a:pt x="2903325" y="5169303"/>
                    </a:cubicBezTo>
                    <a:cubicBezTo>
                      <a:pt x="2903325" y="5169303"/>
                      <a:pt x="2903325" y="5169303"/>
                      <a:pt x="2900703" y="5169303"/>
                    </a:cubicBezTo>
                    <a:cubicBezTo>
                      <a:pt x="2890212" y="5171927"/>
                      <a:pt x="2890212" y="5171927"/>
                      <a:pt x="2884967" y="5177173"/>
                    </a:cubicBezTo>
                    <a:cubicBezTo>
                      <a:pt x="2877098" y="5185039"/>
                      <a:pt x="2877098" y="5185039"/>
                      <a:pt x="2845625" y="5182418"/>
                    </a:cubicBezTo>
                    <a:lnTo>
                      <a:pt x="2843004" y="5182418"/>
                    </a:lnTo>
                    <a:lnTo>
                      <a:pt x="2829889" y="5182418"/>
                    </a:lnTo>
                    <a:lnTo>
                      <a:pt x="2816777" y="5190285"/>
                    </a:lnTo>
                    <a:lnTo>
                      <a:pt x="2814153" y="5192909"/>
                    </a:lnTo>
                    <a:lnTo>
                      <a:pt x="2808907" y="5195530"/>
                    </a:lnTo>
                    <a:lnTo>
                      <a:pt x="2801041" y="5195530"/>
                    </a:lnTo>
                    <a:lnTo>
                      <a:pt x="2790550" y="5195530"/>
                    </a:lnTo>
                    <a:lnTo>
                      <a:pt x="2787926" y="5195530"/>
                    </a:lnTo>
                    <a:lnTo>
                      <a:pt x="2769568" y="5187664"/>
                    </a:lnTo>
                    <a:lnTo>
                      <a:pt x="2772190" y="5185039"/>
                    </a:lnTo>
                    <a:lnTo>
                      <a:pt x="2761699" y="5185039"/>
                    </a:lnTo>
                    <a:lnTo>
                      <a:pt x="2756454" y="5185039"/>
                    </a:lnTo>
                    <a:lnTo>
                      <a:pt x="2756454" y="5187664"/>
                    </a:lnTo>
                    <a:cubicBezTo>
                      <a:pt x="2735472" y="5182418"/>
                      <a:pt x="2730227" y="5179794"/>
                      <a:pt x="2735472" y="5161437"/>
                    </a:cubicBezTo>
                    <a:lnTo>
                      <a:pt x="2730227" y="5150946"/>
                    </a:lnTo>
                    <a:lnTo>
                      <a:pt x="2719736" y="5140455"/>
                    </a:lnTo>
                    <a:lnTo>
                      <a:pt x="2711869" y="5135210"/>
                    </a:lnTo>
                    <a:cubicBezTo>
                      <a:pt x="2711869" y="5135210"/>
                      <a:pt x="2711869" y="5135210"/>
                      <a:pt x="2711869" y="5132586"/>
                    </a:cubicBezTo>
                    <a:lnTo>
                      <a:pt x="2711869" y="5108983"/>
                    </a:lnTo>
                    <a:lnTo>
                      <a:pt x="2724981" y="5116849"/>
                    </a:lnTo>
                    <a:cubicBezTo>
                      <a:pt x="2724981" y="5108983"/>
                      <a:pt x="2724981" y="5098492"/>
                      <a:pt x="2709245" y="5080132"/>
                    </a:cubicBezTo>
                    <a:cubicBezTo>
                      <a:pt x="2664661" y="5027678"/>
                      <a:pt x="2635809" y="4969979"/>
                      <a:pt x="2635809" y="4967357"/>
                    </a:cubicBezTo>
                    <a:cubicBezTo>
                      <a:pt x="2635809" y="4967357"/>
                      <a:pt x="2635809" y="4967357"/>
                      <a:pt x="2635809" y="4969979"/>
                    </a:cubicBezTo>
                    <a:cubicBezTo>
                      <a:pt x="2612207" y="4959488"/>
                      <a:pt x="2591225" y="4933261"/>
                      <a:pt x="2583356" y="4920149"/>
                    </a:cubicBezTo>
                    <a:lnTo>
                      <a:pt x="2578110" y="4907034"/>
                    </a:lnTo>
                    <a:lnTo>
                      <a:pt x="2570243" y="4896543"/>
                    </a:lnTo>
                    <a:lnTo>
                      <a:pt x="2567619" y="4888676"/>
                    </a:lnTo>
                    <a:cubicBezTo>
                      <a:pt x="2567619" y="4888676"/>
                      <a:pt x="2567619" y="4886052"/>
                      <a:pt x="2567619" y="4886052"/>
                    </a:cubicBezTo>
                    <a:lnTo>
                      <a:pt x="2564998" y="4880807"/>
                    </a:lnTo>
                    <a:lnTo>
                      <a:pt x="2562374" y="4878186"/>
                    </a:lnTo>
                    <a:lnTo>
                      <a:pt x="2562374" y="4875562"/>
                    </a:lnTo>
                    <a:lnTo>
                      <a:pt x="2559753" y="4867695"/>
                    </a:lnTo>
                    <a:cubicBezTo>
                      <a:pt x="2557129" y="4862450"/>
                      <a:pt x="2554507" y="4854580"/>
                      <a:pt x="2554507" y="4849335"/>
                    </a:cubicBezTo>
                    <a:lnTo>
                      <a:pt x="2551883" y="4838844"/>
                    </a:lnTo>
                    <a:lnTo>
                      <a:pt x="2549262" y="4833599"/>
                    </a:lnTo>
                    <a:lnTo>
                      <a:pt x="2549262" y="4823108"/>
                    </a:lnTo>
                    <a:cubicBezTo>
                      <a:pt x="2549262" y="4820486"/>
                      <a:pt x="2549262" y="4820486"/>
                      <a:pt x="2549262" y="4820486"/>
                    </a:cubicBezTo>
                    <a:cubicBezTo>
                      <a:pt x="2544016" y="4804750"/>
                      <a:pt x="2530902" y="4794260"/>
                      <a:pt x="2528280" y="4775899"/>
                    </a:cubicBezTo>
                    <a:cubicBezTo>
                      <a:pt x="2525656" y="4773278"/>
                      <a:pt x="2525656" y="4768033"/>
                      <a:pt x="2525656" y="4765409"/>
                    </a:cubicBezTo>
                    <a:cubicBezTo>
                      <a:pt x="2525656" y="4762787"/>
                      <a:pt x="2525656" y="4762787"/>
                      <a:pt x="2525656" y="4760163"/>
                    </a:cubicBezTo>
                    <a:cubicBezTo>
                      <a:pt x="2525656" y="4754918"/>
                      <a:pt x="2523035" y="4747051"/>
                      <a:pt x="2523035" y="4741806"/>
                    </a:cubicBezTo>
                    <a:cubicBezTo>
                      <a:pt x="2523035" y="4739182"/>
                      <a:pt x="2523035" y="4739182"/>
                      <a:pt x="2523035" y="4736560"/>
                    </a:cubicBezTo>
                    <a:cubicBezTo>
                      <a:pt x="2523035" y="4710333"/>
                      <a:pt x="2523035" y="4710333"/>
                      <a:pt x="2509920" y="4694597"/>
                    </a:cubicBezTo>
                    <a:lnTo>
                      <a:pt x="2499429" y="4657879"/>
                    </a:lnTo>
                    <a:lnTo>
                      <a:pt x="2496808" y="4655255"/>
                    </a:lnTo>
                    <a:cubicBezTo>
                      <a:pt x="2415503" y="4529366"/>
                      <a:pt x="2410258" y="4521499"/>
                      <a:pt x="2405012" y="4518875"/>
                    </a:cubicBezTo>
                    <a:cubicBezTo>
                      <a:pt x="2386655" y="4503139"/>
                      <a:pt x="2378785" y="4487403"/>
                      <a:pt x="2373540" y="4458555"/>
                    </a:cubicBezTo>
                    <a:lnTo>
                      <a:pt x="2373540" y="4445440"/>
                    </a:lnTo>
                    <a:cubicBezTo>
                      <a:pt x="2373540" y="4445440"/>
                      <a:pt x="2373540" y="4445440"/>
                      <a:pt x="2373540" y="4442819"/>
                    </a:cubicBezTo>
                    <a:cubicBezTo>
                      <a:pt x="2370919" y="4427082"/>
                      <a:pt x="2370919" y="4413968"/>
                      <a:pt x="2370919" y="4398231"/>
                    </a:cubicBezTo>
                    <a:lnTo>
                      <a:pt x="2368294" y="4390365"/>
                    </a:lnTo>
                    <a:lnTo>
                      <a:pt x="2365673" y="4377250"/>
                    </a:lnTo>
                    <a:lnTo>
                      <a:pt x="2368294" y="4374629"/>
                    </a:lnTo>
                    <a:lnTo>
                      <a:pt x="2376164" y="4364138"/>
                    </a:lnTo>
                    <a:lnTo>
                      <a:pt x="2376164" y="4353647"/>
                    </a:lnTo>
                    <a:cubicBezTo>
                      <a:pt x="2376164" y="4351023"/>
                      <a:pt x="2376164" y="4351023"/>
                      <a:pt x="2376164" y="4351023"/>
                    </a:cubicBezTo>
                    <a:lnTo>
                      <a:pt x="2378785" y="4343156"/>
                    </a:lnTo>
                    <a:lnTo>
                      <a:pt x="2378785" y="4340532"/>
                    </a:lnTo>
                    <a:lnTo>
                      <a:pt x="2381409" y="4324796"/>
                    </a:lnTo>
                    <a:cubicBezTo>
                      <a:pt x="2386655" y="4311684"/>
                      <a:pt x="2384031" y="4295948"/>
                      <a:pt x="2389276" y="4280212"/>
                    </a:cubicBezTo>
                    <a:lnTo>
                      <a:pt x="2394521" y="4256606"/>
                    </a:lnTo>
                    <a:lnTo>
                      <a:pt x="2397145" y="4253985"/>
                    </a:lnTo>
                    <a:lnTo>
                      <a:pt x="2410258" y="4235624"/>
                    </a:lnTo>
                    <a:cubicBezTo>
                      <a:pt x="2412882" y="4219888"/>
                      <a:pt x="2415503" y="4212021"/>
                      <a:pt x="2431239" y="4209397"/>
                    </a:cubicBezTo>
                    <a:lnTo>
                      <a:pt x="2433863" y="4209397"/>
                    </a:lnTo>
                    <a:cubicBezTo>
                      <a:pt x="2452221" y="4172680"/>
                      <a:pt x="2452221" y="4172680"/>
                      <a:pt x="2415503" y="4086132"/>
                    </a:cubicBezTo>
                    <a:lnTo>
                      <a:pt x="2407636" y="4075641"/>
                    </a:lnTo>
                    <a:cubicBezTo>
                      <a:pt x="2405012" y="4065151"/>
                      <a:pt x="2399767" y="4054660"/>
                      <a:pt x="2397145" y="4044169"/>
                    </a:cubicBezTo>
                    <a:lnTo>
                      <a:pt x="2399767" y="4038924"/>
                    </a:lnTo>
                    <a:lnTo>
                      <a:pt x="2405012" y="4031054"/>
                    </a:lnTo>
                    <a:lnTo>
                      <a:pt x="2407636" y="4025809"/>
                    </a:lnTo>
                    <a:lnTo>
                      <a:pt x="2407636" y="4023187"/>
                    </a:lnTo>
                    <a:lnTo>
                      <a:pt x="2412882" y="4017942"/>
                    </a:lnTo>
                    <a:cubicBezTo>
                      <a:pt x="2410258" y="3994336"/>
                      <a:pt x="2394521" y="3978600"/>
                      <a:pt x="2386655" y="3957619"/>
                    </a:cubicBezTo>
                    <a:lnTo>
                      <a:pt x="2384031" y="3954997"/>
                    </a:lnTo>
                    <a:lnTo>
                      <a:pt x="2378785" y="3939261"/>
                    </a:lnTo>
                    <a:cubicBezTo>
                      <a:pt x="2370919" y="3926146"/>
                      <a:pt x="2357804" y="3915656"/>
                      <a:pt x="2352558" y="3899920"/>
                    </a:cubicBezTo>
                    <a:cubicBezTo>
                      <a:pt x="2349936" y="3894674"/>
                      <a:pt x="2349280" y="3890740"/>
                      <a:pt x="2349608" y="3887790"/>
                    </a:cubicBezTo>
                    <a:lnTo>
                      <a:pt x="2351797" y="3883169"/>
                    </a:lnTo>
                    <a:lnTo>
                      <a:pt x="2352558" y="3884183"/>
                    </a:lnTo>
                    <a:cubicBezTo>
                      <a:pt x="2352558" y="3884183"/>
                      <a:pt x="2352558" y="3884183"/>
                      <a:pt x="2352558" y="3881562"/>
                    </a:cubicBezTo>
                    <a:lnTo>
                      <a:pt x="2351797" y="3883169"/>
                    </a:lnTo>
                    <a:lnTo>
                      <a:pt x="2344692" y="3873693"/>
                    </a:lnTo>
                    <a:lnTo>
                      <a:pt x="2342067" y="3865826"/>
                    </a:lnTo>
                    <a:lnTo>
                      <a:pt x="2342067" y="3863202"/>
                    </a:lnTo>
                    <a:lnTo>
                      <a:pt x="2342067" y="3850090"/>
                    </a:lnTo>
                    <a:lnTo>
                      <a:pt x="2339446" y="3842220"/>
                    </a:lnTo>
                    <a:lnTo>
                      <a:pt x="2305350" y="3847466"/>
                    </a:lnTo>
                    <a:lnTo>
                      <a:pt x="2328955" y="3829108"/>
                    </a:lnTo>
                    <a:lnTo>
                      <a:pt x="2326331" y="3826484"/>
                    </a:lnTo>
                    <a:cubicBezTo>
                      <a:pt x="2318465" y="3808127"/>
                      <a:pt x="2318465" y="3805503"/>
                      <a:pt x="2292238" y="3781900"/>
                    </a:cubicBezTo>
                    <a:cubicBezTo>
                      <a:pt x="2284368" y="3774030"/>
                      <a:pt x="2281747" y="3768785"/>
                      <a:pt x="2263387" y="3745182"/>
                    </a:cubicBezTo>
                    <a:cubicBezTo>
                      <a:pt x="2255520" y="3732067"/>
                      <a:pt x="2255520" y="3732067"/>
                      <a:pt x="2218802" y="3697973"/>
                    </a:cubicBezTo>
                    <a:lnTo>
                      <a:pt x="2200442" y="3679613"/>
                    </a:lnTo>
                    <a:cubicBezTo>
                      <a:pt x="2200442" y="3679613"/>
                      <a:pt x="2203066" y="3679613"/>
                      <a:pt x="2203066" y="3679613"/>
                    </a:cubicBezTo>
                    <a:lnTo>
                      <a:pt x="2195196" y="3663877"/>
                    </a:lnTo>
                    <a:lnTo>
                      <a:pt x="2189951" y="3656010"/>
                    </a:lnTo>
                    <a:lnTo>
                      <a:pt x="2189951" y="3653386"/>
                    </a:lnTo>
                    <a:lnTo>
                      <a:pt x="2158479" y="3614047"/>
                    </a:lnTo>
                    <a:lnTo>
                      <a:pt x="2182084" y="3629783"/>
                    </a:lnTo>
                    <a:lnTo>
                      <a:pt x="2184706" y="3627159"/>
                    </a:lnTo>
                    <a:lnTo>
                      <a:pt x="2179460" y="3619293"/>
                    </a:lnTo>
                    <a:lnTo>
                      <a:pt x="2171594" y="3606178"/>
                    </a:lnTo>
                    <a:lnTo>
                      <a:pt x="2168970" y="3603557"/>
                    </a:lnTo>
                    <a:lnTo>
                      <a:pt x="2166348" y="3587820"/>
                    </a:lnTo>
                    <a:lnTo>
                      <a:pt x="2145367" y="3488158"/>
                    </a:lnTo>
                    <a:lnTo>
                      <a:pt x="2176839" y="3558969"/>
                    </a:lnTo>
                    <a:lnTo>
                      <a:pt x="2179460" y="3503894"/>
                    </a:lnTo>
                    <a:lnTo>
                      <a:pt x="2189951" y="3558969"/>
                    </a:lnTo>
                    <a:lnTo>
                      <a:pt x="2189951" y="3545857"/>
                    </a:lnTo>
                    <a:lnTo>
                      <a:pt x="2195196" y="3530121"/>
                    </a:lnTo>
                    <a:lnTo>
                      <a:pt x="2189951" y="3519630"/>
                    </a:lnTo>
                    <a:lnTo>
                      <a:pt x="2195196" y="3509140"/>
                    </a:lnTo>
                    <a:lnTo>
                      <a:pt x="2203066" y="3506515"/>
                    </a:lnTo>
                    <a:lnTo>
                      <a:pt x="2203066" y="3501270"/>
                    </a:lnTo>
                    <a:lnTo>
                      <a:pt x="2195196" y="3493403"/>
                    </a:lnTo>
                    <a:lnTo>
                      <a:pt x="2192575" y="3488158"/>
                    </a:lnTo>
                    <a:lnTo>
                      <a:pt x="2195196" y="3482913"/>
                    </a:lnTo>
                    <a:lnTo>
                      <a:pt x="2208311" y="3454062"/>
                    </a:lnTo>
                    <a:lnTo>
                      <a:pt x="2210933" y="3446195"/>
                    </a:lnTo>
                    <a:lnTo>
                      <a:pt x="2210933" y="3443571"/>
                    </a:lnTo>
                    <a:lnTo>
                      <a:pt x="2210933" y="3433080"/>
                    </a:lnTo>
                    <a:lnTo>
                      <a:pt x="2213557" y="3414723"/>
                    </a:lnTo>
                    <a:lnTo>
                      <a:pt x="2210933" y="3409477"/>
                    </a:lnTo>
                    <a:lnTo>
                      <a:pt x="2213557" y="3393741"/>
                    </a:lnTo>
                    <a:lnTo>
                      <a:pt x="2216178" y="3375381"/>
                    </a:lnTo>
                    <a:lnTo>
                      <a:pt x="2213557" y="3367514"/>
                    </a:lnTo>
                    <a:lnTo>
                      <a:pt x="2210933" y="3362269"/>
                    </a:lnTo>
                    <a:lnTo>
                      <a:pt x="2195196" y="3338663"/>
                    </a:lnTo>
                    <a:lnTo>
                      <a:pt x="2192575" y="3333418"/>
                    </a:lnTo>
                    <a:lnTo>
                      <a:pt x="2174215" y="3325551"/>
                    </a:lnTo>
                    <a:cubicBezTo>
                      <a:pt x="2174215" y="3320306"/>
                      <a:pt x="2174215" y="3315060"/>
                      <a:pt x="2171594" y="3309815"/>
                    </a:cubicBezTo>
                    <a:cubicBezTo>
                      <a:pt x="2171594" y="3309815"/>
                      <a:pt x="2168970" y="3309815"/>
                      <a:pt x="2168970" y="3309815"/>
                    </a:cubicBezTo>
                    <a:lnTo>
                      <a:pt x="2163724" y="3307191"/>
                    </a:lnTo>
                    <a:lnTo>
                      <a:pt x="2161103" y="3309815"/>
                    </a:lnTo>
                    <a:lnTo>
                      <a:pt x="2158479" y="3307191"/>
                    </a:lnTo>
                    <a:lnTo>
                      <a:pt x="2155857" y="3304569"/>
                    </a:lnTo>
                    <a:lnTo>
                      <a:pt x="2153233" y="3299324"/>
                    </a:lnTo>
                    <a:lnTo>
                      <a:pt x="2150612" y="3301945"/>
                    </a:lnTo>
                    <a:lnTo>
                      <a:pt x="2137497" y="3307191"/>
                    </a:lnTo>
                    <a:lnTo>
                      <a:pt x="2121761" y="3307191"/>
                    </a:lnTo>
                    <a:lnTo>
                      <a:pt x="2119140" y="3307191"/>
                    </a:lnTo>
                    <a:lnTo>
                      <a:pt x="2116516" y="3309815"/>
                    </a:lnTo>
                    <a:lnTo>
                      <a:pt x="2108649" y="3315060"/>
                    </a:lnTo>
                    <a:lnTo>
                      <a:pt x="2106025" y="3315060"/>
                    </a:lnTo>
                    <a:cubicBezTo>
                      <a:pt x="2103404" y="3315060"/>
                      <a:pt x="2100779" y="3315060"/>
                      <a:pt x="2100779" y="3315060"/>
                    </a:cubicBezTo>
                    <a:lnTo>
                      <a:pt x="2085043" y="3312436"/>
                    </a:lnTo>
                    <a:lnTo>
                      <a:pt x="2082422" y="3315060"/>
                    </a:lnTo>
                    <a:lnTo>
                      <a:pt x="2074552" y="3317682"/>
                    </a:lnTo>
                    <a:lnTo>
                      <a:pt x="2066686" y="3346533"/>
                    </a:lnTo>
                    <a:lnTo>
                      <a:pt x="2058816" y="3317682"/>
                    </a:lnTo>
                    <a:cubicBezTo>
                      <a:pt x="2053571" y="3317682"/>
                      <a:pt x="2048325" y="3320306"/>
                      <a:pt x="2043080" y="3320306"/>
                    </a:cubicBezTo>
                    <a:lnTo>
                      <a:pt x="2037835" y="3317682"/>
                    </a:lnTo>
                    <a:lnTo>
                      <a:pt x="2029968" y="3315060"/>
                    </a:lnTo>
                    <a:lnTo>
                      <a:pt x="2027344" y="3312436"/>
                    </a:lnTo>
                    <a:lnTo>
                      <a:pt x="2024723" y="3309815"/>
                    </a:lnTo>
                    <a:lnTo>
                      <a:pt x="2022099" y="3307191"/>
                    </a:lnTo>
                    <a:lnTo>
                      <a:pt x="2006362" y="3288833"/>
                    </a:lnTo>
                    <a:lnTo>
                      <a:pt x="2006362" y="3286209"/>
                    </a:lnTo>
                    <a:lnTo>
                      <a:pt x="2001117" y="3267852"/>
                    </a:lnTo>
                    <a:lnTo>
                      <a:pt x="1993250" y="3257361"/>
                    </a:lnTo>
                    <a:lnTo>
                      <a:pt x="1995872" y="3252116"/>
                    </a:lnTo>
                    <a:lnTo>
                      <a:pt x="1993250" y="3252116"/>
                    </a:lnTo>
                    <a:lnTo>
                      <a:pt x="1988005" y="3241625"/>
                    </a:lnTo>
                    <a:lnTo>
                      <a:pt x="1969645" y="3244246"/>
                    </a:lnTo>
                    <a:cubicBezTo>
                      <a:pt x="1972269" y="3239001"/>
                      <a:pt x="1977514" y="3231134"/>
                      <a:pt x="1980135" y="3225889"/>
                    </a:cubicBezTo>
                    <a:cubicBezTo>
                      <a:pt x="1974890" y="3210152"/>
                      <a:pt x="1964399" y="3199662"/>
                      <a:pt x="1953908" y="3197038"/>
                    </a:cubicBezTo>
                    <a:lnTo>
                      <a:pt x="1935551" y="3194416"/>
                    </a:lnTo>
                    <a:cubicBezTo>
                      <a:pt x="1935551" y="3194416"/>
                      <a:pt x="1932927" y="3194416"/>
                      <a:pt x="1932927" y="3194416"/>
                    </a:cubicBezTo>
                    <a:lnTo>
                      <a:pt x="1922436" y="3191792"/>
                    </a:lnTo>
                    <a:lnTo>
                      <a:pt x="1922436" y="3194416"/>
                    </a:lnTo>
                    <a:lnTo>
                      <a:pt x="1914569" y="3194416"/>
                    </a:lnTo>
                    <a:lnTo>
                      <a:pt x="1904079" y="3194416"/>
                    </a:lnTo>
                    <a:cubicBezTo>
                      <a:pt x="1901454" y="3194416"/>
                      <a:pt x="1898833" y="3194416"/>
                      <a:pt x="1896209" y="3194416"/>
                    </a:cubicBezTo>
                    <a:lnTo>
                      <a:pt x="1883097" y="3194416"/>
                    </a:lnTo>
                    <a:lnTo>
                      <a:pt x="1867361" y="3197038"/>
                    </a:lnTo>
                    <a:lnTo>
                      <a:pt x="1867361" y="3194416"/>
                    </a:lnTo>
                    <a:lnTo>
                      <a:pt x="1859491" y="3194416"/>
                    </a:lnTo>
                    <a:cubicBezTo>
                      <a:pt x="1849001" y="3197038"/>
                      <a:pt x="1841134" y="3199662"/>
                      <a:pt x="1830643" y="3199662"/>
                    </a:cubicBezTo>
                    <a:lnTo>
                      <a:pt x="1822774" y="3199662"/>
                    </a:lnTo>
                    <a:cubicBezTo>
                      <a:pt x="1820152" y="3199662"/>
                      <a:pt x="1817528" y="3202283"/>
                      <a:pt x="1814907" y="3202283"/>
                    </a:cubicBezTo>
                    <a:lnTo>
                      <a:pt x="1814907" y="3204907"/>
                    </a:lnTo>
                    <a:lnTo>
                      <a:pt x="1812283" y="3210152"/>
                    </a:lnTo>
                    <a:lnTo>
                      <a:pt x="1809661" y="3212774"/>
                    </a:lnTo>
                    <a:lnTo>
                      <a:pt x="1791301" y="3231134"/>
                    </a:lnTo>
                    <a:lnTo>
                      <a:pt x="1786056" y="3223265"/>
                    </a:lnTo>
                    <a:lnTo>
                      <a:pt x="1778189" y="3225889"/>
                    </a:lnTo>
                    <a:cubicBezTo>
                      <a:pt x="1730981" y="3249491"/>
                      <a:pt x="1730981" y="3249491"/>
                      <a:pt x="1704754" y="3257361"/>
                    </a:cubicBezTo>
                    <a:lnTo>
                      <a:pt x="1689015" y="3265228"/>
                    </a:lnTo>
                    <a:lnTo>
                      <a:pt x="1673281" y="3278343"/>
                    </a:lnTo>
                    <a:lnTo>
                      <a:pt x="1670657" y="3278343"/>
                    </a:lnTo>
                    <a:lnTo>
                      <a:pt x="1644430" y="3280964"/>
                    </a:lnTo>
                    <a:lnTo>
                      <a:pt x="1628694" y="3270473"/>
                    </a:lnTo>
                    <a:lnTo>
                      <a:pt x="1615582" y="3262606"/>
                    </a:lnTo>
                    <a:lnTo>
                      <a:pt x="1597222" y="3265228"/>
                    </a:lnTo>
                    <a:lnTo>
                      <a:pt x="1591976" y="3262606"/>
                    </a:lnTo>
                    <a:lnTo>
                      <a:pt x="1581486" y="3257361"/>
                    </a:lnTo>
                    <a:lnTo>
                      <a:pt x="1578864" y="3257361"/>
                    </a:lnTo>
                    <a:cubicBezTo>
                      <a:pt x="1565749" y="3257361"/>
                      <a:pt x="1552637" y="3259982"/>
                      <a:pt x="1539522" y="3259982"/>
                    </a:cubicBezTo>
                    <a:lnTo>
                      <a:pt x="1536901" y="3259982"/>
                    </a:lnTo>
                    <a:cubicBezTo>
                      <a:pt x="1536901" y="3259982"/>
                      <a:pt x="1534277" y="3259982"/>
                      <a:pt x="1534277" y="3259982"/>
                    </a:cubicBezTo>
                    <a:lnTo>
                      <a:pt x="1526410" y="3257361"/>
                    </a:lnTo>
                    <a:cubicBezTo>
                      <a:pt x="1526410" y="3257361"/>
                      <a:pt x="1526410" y="3259982"/>
                      <a:pt x="1526410" y="3259982"/>
                    </a:cubicBezTo>
                    <a:cubicBezTo>
                      <a:pt x="1492314" y="3259982"/>
                      <a:pt x="1492314" y="3259982"/>
                      <a:pt x="1487068" y="3262606"/>
                    </a:cubicBezTo>
                    <a:cubicBezTo>
                      <a:pt x="1476578" y="3267852"/>
                      <a:pt x="1466087" y="3275718"/>
                      <a:pt x="1452975" y="3278343"/>
                    </a:cubicBezTo>
                    <a:lnTo>
                      <a:pt x="1431993" y="3288833"/>
                    </a:lnTo>
                    <a:lnTo>
                      <a:pt x="1431993" y="3291455"/>
                    </a:lnTo>
                    <a:lnTo>
                      <a:pt x="1424124" y="3291455"/>
                    </a:lnTo>
                    <a:lnTo>
                      <a:pt x="1421502" y="3294079"/>
                    </a:lnTo>
                    <a:cubicBezTo>
                      <a:pt x="1421502" y="3294079"/>
                      <a:pt x="1421502" y="3294079"/>
                      <a:pt x="1418878" y="3294079"/>
                    </a:cubicBezTo>
                    <a:cubicBezTo>
                      <a:pt x="1403142" y="3291455"/>
                      <a:pt x="1376915" y="3273097"/>
                      <a:pt x="1376915" y="3270473"/>
                    </a:cubicBezTo>
                    <a:cubicBezTo>
                      <a:pt x="1366424" y="3257361"/>
                      <a:pt x="1350688" y="3249491"/>
                      <a:pt x="1340197" y="3236379"/>
                    </a:cubicBezTo>
                    <a:cubicBezTo>
                      <a:pt x="1327085" y="3220643"/>
                      <a:pt x="1319216" y="3202283"/>
                      <a:pt x="1308725" y="3186547"/>
                    </a:cubicBezTo>
                    <a:lnTo>
                      <a:pt x="1306104" y="3183926"/>
                    </a:lnTo>
                    <a:lnTo>
                      <a:pt x="1300858" y="3181301"/>
                    </a:lnTo>
                    <a:lnTo>
                      <a:pt x="1287744" y="3168189"/>
                    </a:lnTo>
                    <a:lnTo>
                      <a:pt x="1285122" y="3160320"/>
                    </a:lnTo>
                    <a:lnTo>
                      <a:pt x="1272007" y="3149829"/>
                    </a:lnTo>
                    <a:lnTo>
                      <a:pt x="1261517" y="3136717"/>
                    </a:lnTo>
                    <a:lnTo>
                      <a:pt x="1258895" y="3128848"/>
                    </a:lnTo>
                    <a:lnTo>
                      <a:pt x="1216932" y="3094754"/>
                    </a:lnTo>
                    <a:lnTo>
                      <a:pt x="1198572" y="3084263"/>
                    </a:lnTo>
                    <a:lnTo>
                      <a:pt x="1201196" y="3079018"/>
                    </a:lnTo>
                    <a:lnTo>
                      <a:pt x="1169724" y="3050167"/>
                    </a:lnTo>
                    <a:lnTo>
                      <a:pt x="1206441" y="3065903"/>
                    </a:lnTo>
                    <a:lnTo>
                      <a:pt x="1206441" y="3063282"/>
                    </a:lnTo>
                    <a:lnTo>
                      <a:pt x="1203817" y="3044921"/>
                    </a:lnTo>
                    <a:lnTo>
                      <a:pt x="1198572" y="3042300"/>
                    </a:lnTo>
                    <a:lnTo>
                      <a:pt x="1193326" y="3023940"/>
                    </a:lnTo>
                    <a:lnTo>
                      <a:pt x="1195951" y="3013449"/>
                    </a:lnTo>
                    <a:lnTo>
                      <a:pt x="1195951" y="3010828"/>
                    </a:lnTo>
                    <a:lnTo>
                      <a:pt x="1193326" y="3013449"/>
                    </a:lnTo>
                    <a:lnTo>
                      <a:pt x="1193326" y="3002958"/>
                    </a:lnTo>
                    <a:lnTo>
                      <a:pt x="1174969" y="3008204"/>
                    </a:lnTo>
                    <a:lnTo>
                      <a:pt x="1188081" y="2989846"/>
                    </a:lnTo>
                    <a:lnTo>
                      <a:pt x="1182836" y="2981977"/>
                    </a:lnTo>
                    <a:lnTo>
                      <a:pt x="1190705" y="2979355"/>
                    </a:lnTo>
                    <a:lnTo>
                      <a:pt x="1190705" y="2971486"/>
                    </a:lnTo>
                    <a:lnTo>
                      <a:pt x="1190705" y="2963619"/>
                    </a:lnTo>
                    <a:lnTo>
                      <a:pt x="1185460" y="2958374"/>
                    </a:lnTo>
                    <a:lnTo>
                      <a:pt x="1169724" y="2971486"/>
                    </a:lnTo>
                    <a:lnTo>
                      <a:pt x="1177590" y="2942638"/>
                    </a:lnTo>
                    <a:lnTo>
                      <a:pt x="1174969" y="2942638"/>
                    </a:lnTo>
                    <a:lnTo>
                      <a:pt x="1174969" y="2934768"/>
                    </a:lnTo>
                    <a:lnTo>
                      <a:pt x="1164478" y="2945259"/>
                    </a:lnTo>
                    <a:lnTo>
                      <a:pt x="1164478" y="2921656"/>
                    </a:lnTo>
                    <a:lnTo>
                      <a:pt x="1164478" y="2919032"/>
                    </a:lnTo>
                    <a:lnTo>
                      <a:pt x="1156609" y="2911165"/>
                    </a:lnTo>
                    <a:lnTo>
                      <a:pt x="1153987" y="2903296"/>
                    </a:lnTo>
                    <a:lnTo>
                      <a:pt x="1148742" y="2903296"/>
                    </a:lnTo>
                    <a:lnTo>
                      <a:pt x="1146118" y="2916411"/>
                    </a:lnTo>
                    <a:lnTo>
                      <a:pt x="1143497" y="2903296"/>
                    </a:lnTo>
                    <a:lnTo>
                      <a:pt x="1143497" y="2900675"/>
                    </a:lnTo>
                    <a:lnTo>
                      <a:pt x="1140873" y="2874448"/>
                    </a:lnTo>
                    <a:lnTo>
                      <a:pt x="1138251" y="2874448"/>
                    </a:lnTo>
                    <a:lnTo>
                      <a:pt x="1138251" y="2871824"/>
                    </a:lnTo>
                    <a:lnTo>
                      <a:pt x="1127760" y="2874448"/>
                    </a:lnTo>
                    <a:lnTo>
                      <a:pt x="1138251" y="2861333"/>
                    </a:lnTo>
                    <a:lnTo>
                      <a:pt x="1138251" y="2856087"/>
                    </a:lnTo>
                    <a:lnTo>
                      <a:pt x="1135627" y="2858712"/>
                    </a:lnTo>
                    <a:lnTo>
                      <a:pt x="1133006" y="2856087"/>
                    </a:lnTo>
                    <a:lnTo>
                      <a:pt x="1119891" y="2842975"/>
                    </a:lnTo>
                    <a:lnTo>
                      <a:pt x="1117270" y="2842975"/>
                    </a:lnTo>
                    <a:lnTo>
                      <a:pt x="1122515" y="2848221"/>
                    </a:lnTo>
                    <a:lnTo>
                      <a:pt x="1125136" y="2858712"/>
                    </a:lnTo>
                    <a:lnTo>
                      <a:pt x="1117270" y="2863957"/>
                    </a:lnTo>
                    <a:lnTo>
                      <a:pt x="1112024" y="2866578"/>
                    </a:lnTo>
                    <a:lnTo>
                      <a:pt x="1106779" y="2869202"/>
                    </a:lnTo>
                    <a:lnTo>
                      <a:pt x="1104155" y="2863957"/>
                    </a:lnTo>
                    <a:lnTo>
                      <a:pt x="1101534" y="2853466"/>
                    </a:lnTo>
                    <a:lnTo>
                      <a:pt x="1096288" y="2856087"/>
                    </a:lnTo>
                    <a:lnTo>
                      <a:pt x="1104155" y="2840351"/>
                    </a:lnTo>
                    <a:cubicBezTo>
                      <a:pt x="1101534" y="2840351"/>
                      <a:pt x="1101534" y="2840351"/>
                      <a:pt x="1101534" y="2840351"/>
                    </a:cubicBezTo>
                    <a:cubicBezTo>
                      <a:pt x="1093664" y="2840351"/>
                      <a:pt x="1085798" y="2837730"/>
                      <a:pt x="1077928" y="2837730"/>
                    </a:cubicBezTo>
                    <a:lnTo>
                      <a:pt x="1096288" y="2819370"/>
                    </a:lnTo>
                    <a:lnTo>
                      <a:pt x="1104155" y="2811503"/>
                    </a:lnTo>
                    <a:cubicBezTo>
                      <a:pt x="1104155" y="2811503"/>
                      <a:pt x="1106779" y="2811503"/>
                      <a:pt x="1109400" y="2814124"/>
                    </a:cubicBezTo>
                    <a:cubicBezTo>
                      <a:pt x="1106779" y="2814124"/>
                      <a:pt x="1104155" y="2811503"/>
                      <a:pt x="1101534" y="2808879"/>
                    </a:cubicBezTo>
                    <a:cubicBezTo>
                      <a:pt x="1101534" y="2808879"/>
                      <a:pt x="1098909" y="2808879"/>
                      <a:pt x="1098909" y="2808879"/>
                    </a:cubicBezTo>
                    <a:lnTo>
                      <a:pt x="1098909" y="2803634"/>
                    </a:lnTo>
                    <a:lnTo>
                      <a:pt x="1101534" y="2803634"/>
                    </a:lnTo>
                    <a:cubicBezTo>
                      <a:pt x="1098909" y="2801012"/>
                      <a:pt x="1098909" y="2798388"/>
                      <a:pt x="1098909" y="2793143"/>
                    </a:cubicBezTo>
                    <a:lnTo>
                      <a:pt x="1096288" y="2790522"/>
                    </a:lnTo>
                    <a:lnTo>
                      <a:pt x="1093664" y="2790522"/>
                    </a:lnTo>
                    <a:lnTo>
                      <a:pt x="1083174" y="2790522"/>
                    </a:lnTo>
                    <a:lnTo>
                      <a:pt x="1056947" y="2832485"/>
                    </a:lnTo>
                    <a:lnTo>
                      <a:pt x="1075306" y="2777407"/>
                    </a:lnTo>
                    <a:lnTo>
                      <a:pt x="1067438" y="2769540"/>
                    </a:lnTo>
                    <a:lnTo>
                      <a:pt x="1080552" y="2766916"/>
                    </a:lnTo>
                    <a:lnTo>
                      <a:pt x="1083174" y="2764295"/>
                    </a:lnTo>
                    <a:lnTo>
                      <a:pt x="1085798" y="2759049"/>
                    </a:lnTo>
                    <a:lnTo>
                      <a:pt x="1085798" y="2756425"/>
                    </a:lnTo>
                    <a:lnTo>
                      <a:pt x="1085798" y="2748558"/>
                    </a:lnTo>
                    <a:lnTo>
                      <a:pt x="1091043" y="2732822"/>
                    </a:lnTo>
                    <a:lnTo>
                      <a:pt x="1091043" y="2711841"/>
                    </a:lnTo>
                    <a:lnTo>
                      <a:pt x="1093664" y="2709217"/>
                    </a:lnTo>
                    <a:cubicBezTo>
                      <a:pt x="1093664" y="2703971"/>
                      <a:pt x="1096288" y="2696105"/>
                      <a:pt x="1096288" y="2688235"/>
                    </a:cubicBezTo>
                    <a:cubicBezTo>
                      <a:pt x="1096288" y="2682990"/>
                      <a:pt x="1096288" y="2662008"/>
                      <a:pt x="1088419" y="2648896"/>
                    </a:cubicBezTo>
                    <a:lnTo>
                      <a:pt x="1075306" y="2654141"/>
                    </a:lnTo>
                    <a:cubicBezTo>
                      <a:pt x="1077928" y="2648896"/>
                      <a:pt x="1077928" y="2643651"/>
                      <a:pt x="1077928" y="2638405"/>
                    </a:cubicBezTo>
                    <a:cubicBezTo>
                      <a:pt x="1077928" y="2633160"/>
                      <a:pt x="1080552" y="2625290"/>
                      <a:pt x="1088419" y="2620045"/>
                    </a:cubicBezTo>
                    <a:cubicBezTo>
                      <a:pt x="1101534" y="2612178"/>
                      <a:pt x="1109400" y="2601688"/>
                      <a:pt x="1122515" y="2564970"/>
                    </a:cubicBezTo>
                    <a:cubicBezTo>
                      <a:pt x="1125136" y="2564970"/>
                      <a:pt x="1125136" y="2562346"/>
                      <a:pt x="1125136" y="2562346"/>
                    </a:cubicBezTo>
                    <a:cubicBezTo>
                      <a:pt x="1125136" y="2564970"/>
                      <a:pt x="1125136" y="2564970"/>
                      <a:pt x="1125136" y="2564970"/>
                    </a:cubicBezTo>
                    <a:cubicBezTo>
                      <a:pt x="1130382" y="2533498"/>
                      <a:pt x="1148742" y="2507271"/>
                      <a:pt x="1156609" y="2475798"/>
                    </a:cubicBezTo>
                    <a:cubicBezTo>
                      <a:pt x="1159233" y="2460062"/>
                      <a:pt x="1159233" y="2460062"/>
                      <a:pt x="1161854" y="2423344"/>
                    </a:cubicBezTo>
                    <a:lnTo>
                      <a:pt x="1161854" y="2404984"/>
                    </a:lnTo>
                    <a:lnTo>
                      <a:pt x="1161854" y="2402363"/>
                    </a:lnTo>
                    <a:lnTo>
                      <a:pt x="1127760" y="2433835"/>
                    </a:lnTo>
                    <a:lnTo>
                      <a:pt x="1156609" y="2386627"/>
                    </a:lnTo>
                    <a:lnTo>
                      <a:pt x="1153987" y="2381381"/>
                    </a:lnTo>
                    <a:lnTo>
                      <a:pt x="1161854" y="2376136"/>
                    </a:lnTo>
                    <a:lnTo>
                      <a:pt x="1164478" y="2373512"/>
                    </a:lnTo>
                    <a:lnTo>
                      <a:pt x="1167099" y="2370891"/>
                    </a:lnTo>
                    <a:lnTo>
                      <a:pt x="1164478" y="2370891"/>
                    </a:lnTo>
                    <a:lnTo>
                      <a:pt x="1166936" y="2364746"/>
                    </a:lnTo>
                    <a:lnTo>
                      <a:pt x="1167099" y="2365645"/>
                    </a:lnTo>
                    <a:lnTo>
                      <a:pt x="1167213" y="2364053"/>
                    </a:lnTo>
                    <a:lnTo>
                      <a:pt x="1169724" y="2357776"/>
                    </a:lnTo>
                    <a:lnTo>
                      <a:pt x="1172345" y="2357776"/>
                    </a:lnTo>
                    <a:lnTo>
                      <a:pt x="1174969" y="2355154"/>
                    </a:lnTo>
                    <a:lnTo>
                      <a:pt x="1177590" y="2352530"/>
                    </a:lnTo>
                    <a:cubicBezTo>
                      <a:pt x="1177590" y="2349909"/>
                      <a:pt x="1177590" y="2349909"/>
                      <a:pt x="1177590" y="2339418"/>
                    </a:cubicBezTo>
                    <a:cubicBezTo>
                      <a:pt x="1174969" y="2336794"/>
                      <a:pt x="1172345" y="2334173"/>
                      <a:pt x="1169724" y="2328927"/>
                    </a:cubicBezTo>
                    <a:lnTo>
                      <a:pt x="1167213" y="2364053"/>
                    </a:lnTo>
                    <a:lnTo>
                      <a:pt x="1166936" y="2364746"/>
                    </a:lnTo>
                    <a:lnTo>
                      <a:pt x="1161854" y="2336794"/>
                    </a:lnTo>
                    <a:lnTo>
                      <a:pt x="1153987" y="2357776"/>
                    </a:lnTo>
                    <a:lnTo>
                      <a:pt x="1156609" y="2310567"/>
                    </a:lnTo>
                    <a:lnTo>
                      <a:pt x="1156609" y="2305322"/>
                    </a:lnTo>
                    <a:cubicBezTo>
                      <a:pt x="1159233" y="2286964"/>
                      <a:pt x="1182836" y="2234510"/>
                      <a:pt x="1185460" y="2229265"/>
                    </a:cubicBezTo>
                    <a:lnTo>
                      <a:pt x="1198572" y="2216150"/>
                    </a:lnTo>
                    <a:lnTo>
                      <a:pt x="1211687" y="2213529"/>
                    </a:lnTo>
                    <a:lnTo>
                      <a:pt x="1219553" y="2197793"/>
                    </a:lnTo>
                    <a:lnTo>
                      <a:pt x="1209063" y="2208284"/>
                    </a:lnTo>
                    <a:cubicBezTo>
                      <a:pt x="1248404" y="2137469"/>
                      <a:pt x="1248404" y="2137469"/>
                      <a:pt x="1272007" y="2119112"/>
                    </a:cubicBezTo>
                    <a:cubicBezTo>
                      <a:pt x="1277253" y="2113867"/>
                      <a:pt x="1277253" y="2113867"/>
                      <a:pt x="1311349" y="2053543"/>
                    </a:cubicBezTo>
                    <a:cubicBezTo>
                      <a:pt x="1329707" y="2019450"/>
                      <a:pt x="1363803" y="2001089"/>
                      <a:pt x="1384785" y="1966996"/>
                    </a:cubicBezTo>
                    <a:cubicBezTo>
                      <a:pt x="1382161" y="1966996"/>
                      <a:pt x="1379539" y="1966996"/>
                      <a:pt x="1379539" y="1966996"/>
                    </a:cubicBezTo>
                    <a:lnTo>
                      <a:pt x="1390030" y="1953881"/>
                    </a:lnTo>
                    <a:lnTo>
                      <a:pt x="1392651" y="1948636"/>
                    </a:lnTo>
                    <a:lnTo>
                      <a:pt x="1395275" y="1948636"/>
                    </a:lnTo>
                    <a:lnTo>
                      <a:pt x="1405766" y="1938145"/>
                    </a:lnTo>
                    <a:cubicBezTo>
                      <a:pt x="1421502" y="1930278"/>
                      <a:pt x="1439860" y="1932899"/>
                      <a:pt x="1455596" y="1925033"/>
                    </a:cubicBezTo>
                    <a:cubicBezTo>
                      <a:pt x="1471332" y="1919787"/>
                      <a:pt x="1484447" y="1904051"/>
                      <a:pt x="1500183" y="1893560"/>
                    </a:cubicBezTo>
                    <a:cubicBezTo>
                      <a:pt x="1513295" y="1883070"/>
                      <a:pt x="1513295" y="1883070"/>
                      <a:pt x="1536901" y="1856843"/>
                    </a:cubicBezTo>
                    <a:lnTo>
                      <a:pt x="1552637" y="1833237"/>
                    </a:lnTo>
                    <a:lnTo>
                      <a:pt x="1552637" y="1830616"/>
                    </a:lnTo>
                    <a:lnTo>
                      <a:pt x="1552637" y="1827992"/>
                    </a:lnTo>
                    <a:lnTo>
                      <a:pt x="1552637" y="1825370"/>
                    </a:lnTo>
                    <a:lnTo>
                      <a:pt x="1550013" y="1812255"/>
                    </a:lnTo>
                    <a:cubicBezTo>
                      <a:pt x="1550013" y="1812255"/>
                      <a:pt x="1550013" y="1812255"/>
                      <a:pt x="1550013" y="1809634"/>
                    </a:cubicBezTo>
                    <a:lnTo>
                      <a:pt x="1557883" y="1791274"/>
                    </a:lnTo>
                    <a:cubicBezTo>
                      <a:pt x="1568373" y="1765047"/>
                      <a:pt x="1589355" y="1746690"/>
                      <a:pt x="1599846" y="1723084"/>
                    </a:cubicBezTo>
                    <a:lnTo>
                      <a:pt x="1599846" y="1720463"/>
                    </a:lnTo>
                    <a:lnTo>
                      <a:pt x="1599846" y="1717839"/>
                    </a:lnTo>
                    <a:lnTo>
                      <a:pt x="1615582" y="1702102"/>
                    </a:lnTo>
                    <a:cubicBezTo>
                      <a:pt x="1647054" y="1675875"/>
                      <a:pt x="1647054" y="1675875"/>
                      <a:pt x="1670657" y="1668009"/>
                    </a:cubicBezTo>
                    <a:cubicBezTo>
                      <a:pt x="1704754" y="1657518"/>
                      <a:pt x="1715242" y="1652273"/>
                      <a:pt x="1757208" y="1584083"/>
                    </a:cubicBezTo>
                    <a:lnTo>
                      <a:pt x="1757208" y="1581458"/>
                    </a:lnTo>
                    <a:lnTo>
                      <a:pt x="1770320" y="1563101"/>
                    </a:lnTo>
                    <a:lnTo>
                      <a:pt x="1772944" y="1563101"/>
                    </a:lnTo>
                    <a:lnTo>
                      <a:pt x="1770320" y="1560477"/>
                    </a:lnTo>
                    <a:lnTo>
                      <a:pt x="1762453" y="1531629"/>
                    </a:lnTo>
                    <a:lnTo>
                      <a:pt x="1765074" y="1531629"/>
                    </a:lnTo>
                    <a:lnTo>
                      <a:pt x="1765074" y="1529005"/>
                    </a:lnTo>
                    <a:lnTo>
                      <a:pt x="1767696" y="1526383"/>
                    </a:lnTo>
                    <a:lnTo>
                      <a:pt x="1765074" y="1523759"/>
                    </a:lnTo>
                    <a:lnTo>
                      <a:pt x="1767696" y="1521138"/>
                    </a:lnTo>
                    <a:lnTo>
                      <a:pt x="1762453" y="1510647"/>
                    </a:lnTo>
                    <a:lnTo>
                      <a:pt x="1757208" y="1510647"/>
                    </a:lnTo>
                    <a:cubicBezTo>
                      <a:pt x="1751962" y="1510647"/>
                      <a:pt x="1746717" y="1510647"/>
                      <a:pt x="1741469" y="1510647"/>
                    </a:cubicBezTo>
                    <a:lnTo>
                      <a:pt x="1741469" y="1502778"/>
                    </a:lnTo>
                    <a:lnTo>
                      <a:pt x="1744093" y="1479175"/>
                    </a:lnTo>
                    <a:lnTo>
                      <a:pt x="1746717" y="1476551"/>
                    </a:lnTo>
                    <a:lnTo>
                      <a:pt x="1754583" y="1468684"/>
                    </a:lnTo>
                    <a:lnTo>
                      <a:pt x="1762453" y="1458193"/>
                    </a:lnTo>
                    <a:lnTo>
                      <a:pt x="1765074" y="1455569"/>
                    </a:lnTo>
                    <a:cubicBezTo>
                      <a:pt x="1767696" y="1452948"/>
                      <a:pt x="1767696" y="1452948"/>
                      <a:pt x="1767696" y="1452948"/>
                    </a:cubicBezTo>
                    <a:cubicBezTo>
                      <a:pt x="1767696" y="1452948"/>
                      <a:pt x="1767696" y="1450324"/>
                      <a:pt x="1767696" y="1450324"/>
                    </a:cubicBezTo>
                    <a:cubicBezTo>
                      <a:pt x="1767696" y="1431966"/>
                      <a:pt x="1767696" y="1426721"/>
                      <a:pt x="1780810" y="1416230"/>
                    </a:cubicBezTo>
                    <a:lnTo>
                      <a:pt x="1780810" y="1410984"/>
                    </a:lnTo>
                    <a:lnTo>
                      <a:pt x="1780810" y="1400494"/>
                    </a:lnTo>
                    <a:lnTo>
                      <a:pt x="1780810" y="1397870"/>
                    </a:lnTo>
                    <a:lnTo>
                      <a:pt x="1780810" y="1390003"/>
                    </a:lnTo>
                    <a:lnTo>
                      <a:pt x="1775565" y="1366397"/>
                    </a:lnTo>
                    <a:lnTo>
                      <a:pt x="1791301" y="1369021"/>
                    </a:lnTo>
                    <a:cubicBezTo>
                      <a:pt x="1796547" y="1369021"/>
                      <a:pt x="1799171" y="1369021"/>
                      <a:pt x="1801792" y="1369021"/>
                    </a:cubicBezTo>
                    <a:lnTo>
                      <a:pt x="1804416" y="1366397"/>
                    </a:lnTo>
                    <a:lnTo>
                      <a:pt x="1807037" y="1363776"/>
                    </a:lnTo>
                    <a:lnTo>
                      <a:pt x="1807037" y="1358531"/>
                    </a:lnTo>
                    <a:lnTo>
                      <a:pt x="1807037" y="1353285"/>
                    </a:lnTo>
                    <a:lnTo>
                      <a:pt x="1812283" y="1348040"/>
                    </a:lnTo>
                    <a:lnTo>
                      <a:pt x="1817528" y="1345416"/>
                    </a:lnTo>
                    <a:lnTo>
                      <a:pt x="1820152" y="1340170"/>
                    </a:lnTo>
                    <a:lnTo>
                      <a:pt x="1828019" y="1311322"/>
                    </a:lnTo>
                    <a:lnTo>
                      <a:pt x="1838510" y="1313943"/>
                    </a:lnTo>
                    <a:lnTo>
                      <a:pt x="1851625" y="1303453"/>
                    </a:lnTo>
                    <a:lnTo>
                      <a:pt x="1856870" y="1295586"/>
                    </a:lnTo>
                    <a:lnTo>
                      <a:pt x="1854246" y="1292962"/>
                    </a:lnTo>
                    <a:lnTo>
                      <a:pt x="1854246" y="1287716"/>
                    </a:lnTo>
                    <a:lnTo>
                      <a:pt x="1854246" y="1285095"/>
                    </a:lnTo>
                    <a:cubicBezTo>
                      <a:pt x="1851625" y="1285095"/>
                      <a:pt x="1849001" y="1285095"/>
                      <a:pt x="1846379" y="1285095"/>
                    </a:cubicBezTo>
                    <a:lnTo>
                      <a:pt x="1843755" y="1287716"/>
                    </a:lnTo>
                    <a:lnTo>
                      <a:pt x="1835888" y="1290340"/>
                    </a:lnTo>
                    <a:lnTo>
                      <a:pt x="1830643" y="1287716"/>
                    </a:lnTo>
                    <a:lnTo>
                      <a:pt x="1817528" y="1287716"/>
                    </a:lnTo>
                    <a:lnTo>
                      <a:pt x="1812283" y="1287716"/>
                    </a:lnTo>
                    <a:lnTo>
                      <a:pt x="1807037" y="1285095"/>
                    </a:lnTo>
                    <a:lnTo>
                      <a:pt x="1807037" y="1277246"/>
                    </a:lnTo>
                    <a:lnTo>
                      <a:pt x="1788680" y="1287716"/>
                    </a:lnTo>
                    <a:lnTo>
                      <a:pt x="1788680" y="1277246"/>
                    </a:lnTo>
                    <a:lnTo>
                      <a:pt x="1788680" y="1272001"/>
                    </a:lnTo>
                    <a:lnTo>
                      <a:pt x="1751962" y="1287716"/>
                    </a:lnTo>
                    <a:lnTo>
                      <a:pt x="1778189" y="1266755"/>
                    </a:lnTo>
                    <a:lnTo>
                      <a:pt x="1799171" y="1237908"/>
                    </a:lnTo>
                    <a:lnTo>
                      <a:pt x="1801792" y="1235283"/>
                    </a:lnTo>
                    <a:lnTo>
                      <a:pt x="1793925" y="1232662"/>
                    </a:lnTo>
                    <a:lnTo>
                      <a:pt x="1801792" y="1224793"/>
                    </a:lnTo>
                    <a:lnTo>
                      <a:pt x="1801792" y="1222171"/>
                    </a:lnTo>
                    <a:lnTo>
                      <a:pt x="1801792" y="1214302"/>
                    </a:lnTo>
                    <a:lnTo>
                      <a:pt x="1804416" y="1214302"/>
                    </a:lnTo>
                    <a:lnTo>
                      <a:pt x="1814907" y="1206435"/>
                    </a:lnTo>
                    <a:cubicBezTo>
                      <a:pt x="1822774" y="1203810"/>
                      <a:pt x="1825398" y="1203810"/>
                      <a:pt x="1833264" y="1201190"/>
                    </a:cubicBezTo>
                    <a:cubicBezTo>
                      <a:pt x="1843755" y="1198566"/>
                      <a:pt x="1849001" y="1188076"/>
                      <a:pt x="1859491" y="1185454"/>
                    </a:cubicBezTo>
                    <a:lnTo>
                      <a:pt x="1862115" y="1188076"/>
                    </a:lnTo>
                    <a:lnTo>
                      <a:pt x="1877852" y="1180209"/>
                    </a:lnTo>
                    <a:lnTo>
                      <a:pt x="1875228" y="1190700"/>
                    </a:lnTo>
                    <a:lnTo>
                      <a:pt x="1914569" y="1180209"/>
                    </a:lnTo>
                    <a:lnTo>
                      <a:pt x="1883097" y="1195944"/>
                    </a:lnTo>
                    <a:cubicBezTo>
                      <a:pt x="1888342" y="1195944"/>
                      <a:pt x="1888342" y="1195944"/>
                      <a:pt x="1906700" y="1198566"/>
                    </a:cubicBezTo>
                    <a:lnTo>
                      <a:pt x="1917191" y="1198566"/>
                    </a:lnTo>
                    <a:cubicBezTo>
                      <a:pt x="1925060" y="1203810"/>
                      <a:pt x="1935551" y="1206435"/>
                      <a:pt x="1943418" y="1209056"/>
                    </a:cubicBezTo>
                    <a:cubicBezTo>
                      <a:pt x="1956532" y="1211680"/>
                      <a:pt x="1959154" y="1211680"/>
                      <a:pt x="1969645" y="1209056"/>
                    </a:cubicBezTo>
                    <a:cubicBezTo>
                      <a:pt x="1980135" y="1209056"/>
                      <a:pt x="1985381" y="1209056"/>
                      <a:pt x="1993250" y="1214302"/>
                    </a:cubicBezTo>
                    <a:lnTo>
                      <a:pt x="2003741" y="1211680"/>
                    </a:lnTo>
                    <a:cubicBezTo>
                      <a:pt x="2008986" y="1211680"/>
                      <a:pt x="2008986" y="1211680"/>
                      <a:pt x="2019477" y="1216926"/>
                    </a:cubicBezTo>
                    <a:lnTo>
                      <a:pt x="2029968" y="1216926"/>
                    </a:lnTo>
                    <a:cubicBezTo>
                      <a:pt x="2035213" y="1211680"/>
                      <a:pt x="2035213" y="1211680"/>
                      <a:pt x="2050950" y="1182830"/>
                    </a:cubicBezTo>
                    <a:cubicBezTo>
                      <a:pt x="2050950" y="1180209"/>
                      <a:pt x="2050950" y="1180209"/>
                      <a:pt x="2050950" y="1180209"/>
                    </a:cubicBezTo>
                    <a:lnTo>
                      <a:pt x="2064062" y="1172339"/>
                    </a:lnTo>
                    <a:lnTo>
                      <a:pt x="2064062" y="1167093"/>
                    </a:lnTo>
                    <a:cubicBezTo>
                      <a:pt x="2066686" y="1164472"/>
                      <a:pt x="2066686" y="1164472"/>
                      <a:pt x="2066686" y="1161848"/>
                    </a:cubicBezTo>
                    <a:cubicBezTo>
                      <a:pt x="2071931" y="1146111"/>
                      <a:pt x="2077177" y="1138245"/>
                      <a:pt x="2085043" y="1125130"/>
                    </a:cubicBezTo>
                    <a:lnTo>
                      <a:pt x="2071931" y="1109393"/>
                    </a:lnTo>
                    <a:cubicBezTo>
                      <a:pt x="2077177" y="1109393"/>
                      <a:pt x="2082422" y="1109393"/>
                      <a:pt x="2087667" y="1109393"/>
                    </a:cubicBezTo>
                    <a:lnTo>
                      <a:pt x="2090289" y="1106772"/>
                    </a:lnTo>
                    <a:lnTo>
                      <a:pt x="2085043" y="1104148"/>
                    </a:lnTo>
                    <a:lnTo>
                      <a:pt x="2090289" y="1096280"/>
                    </a:lnTo>
                    <a:lnTo>
                      <a:pt x="2079798" y="1088412"/>
                    </a:lnTo>
                    <a:lnTo>
                      <a:pt x="2079798" y="1085791"/>
                    </a:lnTo>
                    <a:lnTo>
                      <a:pt x="2077177" y="1070056"/>
                    </a:lnTo>
                    <a:lnTo>
                      <a:pt x="2077177" y="1067430"/>
                    </a:lnTo>
                    <a:lnTo>
                      <a:pt x="2079798" y="1064809"/>
                    </a:lnTo>
                    <a:lnTo>
                      <a:pt x="2079798" y="1062186"/>
                    </a:lnTo>
                    <a:lnTo>
                      <a:pt x="2071931" y="1062186"/>
                    </a:lnTo>
                    <a:lnTo>
                      <a:pt x="2077177" y="1054318"/>
                    </a:lnTo>
                    <a:cubicBezTo>
                      <a:pt x="2071931" y="1051694"/>
                      <a:pt x="2074552" y="1046449"/>
                      <a:pt x="2074552" y="1043828"/>
                    </a:cubicBezTo>
                    <a:lnTo>
                      <a:pt x="2071931" y="1043828"/>
                    </a:lnTo>
                    <a:lnTo>
                      <a:pt x="2048325" y="1085791"/>
                    </a:lnTo>
                    <a:lnTo>
                      <a:pt x="2056195" y="1051694"/>
                    </a:lnTo>
                    <a:lnTo>
                      <a:pt x="2053571" y="1049074"/>
                    </a:lnTo>
                    <a:lnTo>
                      <a:pt x="2053571" y="1043828"/>
                    </a:lnTo>
                    <a:lnTo>
                      <a:pt x="2053571" y="1041204"/>
                    </a:lnTo>
                    <a:lnTo>
                      <a:pt x="2029968" y="1035959"/>
                    </a:lnTo>
                    <a:lnTo>
                      <a:pt x="2048325" y="1030713"/>
                    </a:lnTo>
                    <a:lnTo>
                      <a:pt x="2045704" y="1028091"/>
                    </a:lnTo>
                    <a:lnTo>
                      <a:pt x="2040459" y="1025467"/>
                    </a:lnTo>
                    <a:lnTo>
                      <a:pt x="2037835" y="1025467"/>
                    </a:lnTo>
                    <a:lnTo>
                      <a:pt x="2029968" y="1030713"/>
                    </a:lnTo>
                    <a:lnTo>
                      <a:pt x="2027344" y="1022845"/>
                    </a:lnTo>
                    <a:lnTo>
                      <a:pt x="2022099" y="1014976"/>
                    </a:lnTo>
                    <a:lnTo>
                      <a:pt x="1993250" y="1004487"/>
                    </a:lnTo>
                    <a:lnTo>
                      <a:pt x="2022099" y="999241"/>
                    </a:lnTo>
                    <a:cubicBezTo>
                      <a:pt x="2022099" y="996619"/>
                      <a:pt x="2024723" y="993995"/>
                      <a:pt x="2024723" y="991373"/>
                    </a:cubicBezTo>
                    <a:cubicBezTo>
                      <a:pt x="2027344" y="986128"/>
                      <a:pt x="2029968" y="980883"/>
                      <a:pt x="2037835" y="978259"/>
                    </a:cubicBezTo>
                    <a:cubicBezTo>
                      <a:pt x="2053571" y="973013"/>
                      <a:pt x="2053571" y="973013"/>
                      <a:pt x="2064062" y="973013"/>
                    </a:cubicBezTo>
                    <a:cubicBezTo>
                      <a:pt x="2064062" y="973013"/>
                      <a:pt x="2066686" y="973013"/>
                      <a:pt x="2066686" y="973013"/>
                    </a:cubicBezTo>
                    <a:cubicBezTo>
                      <a:pt x="2085043" y="967769"/>
                      <a:pt x="2085043" y="967769"/>
                      <a:pt x="2090289" y="967769"/>
                    </a:cubicBezTo>
                    <a:cubicBezTo>
                      <a:pt x="2092913" y="967769"/>
                      <a:pt x="2092913" y="967769"/>
                      <a:pt x="2092913" y="967769"/>
                    </a:cubicBezTo>
                    <a:lnTo>
                      <a:pt x="2095534" y="970392"/>
                    </a:lnTo>
                    <a:lnTo>
                      <a:pt x="2095534" y="973013"/>
                    </a:lnTo>
                    <a:lnTo>
                      <a:pt x="2116516" y="959901"/>
                    </a:lnTo>
                    <a:lnTo>
                      <a:pt x="2116530" y="959894"/>
                    </a:lnTo>
                    <a:lnTo>
                      <a:pt x="2113894" y="957257"/>
                    </a:lnTo>
                    <a:lnTo>
                      <a:pt x="2111272" y="954635"/>
                    </a:lnTo>
                    <a:lnTo>
                      <a:pt x="2113894" y="949390"/>
                    </a:lnTo>
                    <a:lnTo>
                      <a:pt x="2119139" y="954635"/>
                    </a:lnTo>
                    <a:lnTo>
                      <a:pt x="2120721" y="957798"/>
                    </a:lnTo>
                    <a:lnTo>
                      <a:pt x="2127006" y="954656"/>
                    </a:lnTo>
                    <a:lnTo>
                      <a:pt x="2129630" y="933674"/>
                    </a:lnTo>
                    <a:lnTo>
                      <a:pt x="2140121" y="938920"/>
                    </a:lnTo>
                    <a:lnTo>
                      <a:pt x="2145367" y="941541"/>
                    </a:lnTo>
                    <a:lnTo>
                      <a:pt x="2155857" y="941541"/>
                    </a:lnTo>
                    <a:lnTo>
                      <a:pt x="2155857" y="944165"/>
                    </a:lnTo>
                    <a:lnTo>
                      <a:pt x="2161103" y="952032"/>
                    </a:lnTo>
                    <a:lnTo>
                      <a:pt x="2161103" y="957277"/>
                    </a:lnTo>
                    <a:lnTo>
                      <a:pt x="2163724" y="957277"/>
                    </a:lnTo>
                    <a:lnTo>
                      <a:pt x="2174215" y="959901"/>
                    </a:lnTo>
                    <a:lnTo>
                      <a:pt x="2182084" y="959901"/>
                    </a:lnTo>
                    <a:lnTo>
                      <a:pt x="2187330" y="952032"/>
                    </a:lnTo>
                    <a:lnTo>
                      <a:pt x="2192575" y="946787"/>
                    </a:lnTo>
                    <a:cubicBezTo>
                      <a:pt x="2200442" y="941541"/>
                      <a:pt x="2210933" y="938920"/>
                      <a:pt x="2221423" y="936295"/>
                    </a:cubicBezTo>
                    <a:lnTo>
                      <a:pt x="2226669" y="928429"/>
                    </a:lnTo>
                    <a:lnTo>
                      <a:pt x="2237160" y="899578"/>
                    </a:lnTo>
                    <a:lnTo>
                      <a:pt x="2229293" y="904823"/>
                    </a:lnTo>
                    <a:lnTo>
                      <a:pt x="2218802" y="910069"/>
                    </a:lnTo>
                    <a:cubicBezTo>
                      <a:pt x="2205687" y="915314"/>
                      <a:pt x="2205687" y="915314"/>
                      <a:pt x="2200442" y="915314"/>
                    </a:cubicBezTo>
                    <a:lnTo>
                      <a:pt x="2197821" y="915314"/>
                    </a:lnTo>
                    <a:lnTo>
                      <a:pt x="2189951" y="915314"/>
                    </a:lnTo>
                    <a:lnTo>
                      <a:pt x="2182084" y="915314"/>
                    </a:lnTo>
                    <a:lnTo>
                      <a:pt x="2176839" y="915314"/>
                    </a:lnTo>
                    <a:lnTo>
                      <a:pt x="2171594" y="917937"/>
                    </a:lnTo>
                    <a:lnTo>
                      <a:pt x="2161103" y="923184"/>
                    </a:lnTo>
                    <a:lnTo>
                      <a:pt x="2158479" y="920559"/>
                    </a:lnTo>
                    <a:lnTo>
                      <a:pt x="2155857" y="917937"/>
                    </a:lnTo>
                    <a:lnTo>
                      <a:pt x="2153233" y="917937"/>
                    </a:lnTo>
                    <a:lnTo>
                      <a:pt x="2145367" y="910069"/>
                    </a:lnTo>
                    <a:cubicBezTo>
                      <a:pt x="2145367" y="912693"/>
                      <a:pt x="2147988" y="915314"/>
                      <a:pt x="2150612" y="917937"/>
                    </a:cubicBezTo>
                    <a:cubicBezTo>
                      <a:pt x="2150612" y="917937"/>
                      <a:pt x="2147988" y="917937"/>
                      <a:pt x="2147988" y="917937"/>
                    </a:cubicBezTo>
                    <a:lnTo>
                      <a:pt x="2145367" y="920559"/>
                    </a:lnTo>
                    <a:lnTo>
                      <a:pt x="2140121" y="920559"/>
                    </a:lnTo>
                    <a:lnTo>
                      <a:pt x="2129630" y="925805"/>
                    </a:lnTo>
                    <a:lnTo>
                      <a:pt x="2127006" y="920559"/>
                    </a:lnTo>
                    <a:lnTo>
                      <a:pt x="2121761" y="915314"/>
                    </a:lnTo>
                    <a:lnTo>
                      <a:pt x="2119140" y="915314"/>
                    </a:lnTo>
                    <a:cubicBezTo>
                      <a:pt x="2119140" y="915314"/>
                      <a:pt x="2116516" y="915314"/>
                      <a:pt x="2116516" y="915314"/>
                    </a:cubicBezTo>
                    <a:lnTo>
                      <a:pt x="2111270" y="915314"/>
                    </a:lnTo>
                    <a:cubicBezTo>
                      <a:pt x="2106025" y="925805"/>
                      <a:pt x="2100779" y="931050"/>
                      <a:pt x="2090289" y="933674"/>
                    </a:cubicBezTo>
                    <a:cubicBezTo>
                      <a:pt x="2087667" y="933674"/>
                      <a:pt x="2087667" y="933674"/>
                      <a:pt x="2087667" y="933674"/>
                    </a:cubicBezTo>
                    <a:lnTo>
                      <a:pt x="2087667" y="931050"/>
                    </a:lnTo>
                    <a:cubicBezTo>
                      <a:pt x="2087667" y="931050"/>
                      <a:pt x="2085043" y="928429"/>
                      <a:pt x="2085043" y="925805"/>
                    </a:cubicBezTo>
                    <a:cubicBezTo>
                      <a:pt x="2082422" y="928429"/>
                      <a:pt x="2082422" y="928429"/>
                      <a:pt x="2077177" y="928429"/>
                    </a:cubicBezTo>
                    <a:lnTo>
                      <a:pt x="2071931" y="928429"/>
                    </a:lnTo>
                    <a:lnTo>
                      <a:pt x="2048325" y="944165"/>
                    </a:lnTo>
                    <a:lnTo>
                      <a:pt x="2050950" y="936295"/>
                    </a:lnTo>
                    <a:lnTo>
                      <a:pt x="2048325" y="936295"/>
                    </a:lnTo>
                    <a:lnTo>
                      <a:pt x="2043080" y="936295"/>
                    </a:lnTo>
                    <a:lnTo>
                      <a:pt x="2043080" y="931050"/>
                    </a:lnTo>
                    <a:lnTo>
                      <a:pt x="2043080" y="920559"/>
                    </a:lnTo>
                    <a:lnTo>
                      <a:pt x="2050950" y="917937"/>
                    </a:lnTo>
                    <a:lnTo>
                      <a:pt x="2061440" y="915314"/>
                    </a:lnTo>
                    <a:lnTo>
                      <a:pt x="2074552" y="907447"/>
                    </a:lnTo>
                    <a:lnTo>
                      <a:pt x="2077177" y="904823"/>
                    </a:lnTo>
                    <a:lnTo>
                      <a:pt x="2090289" y="891712"/>
                    </a:lnTo>
                    <a:lnTo>
                      <a:pt x="2095534" y="886465"/>
                    </a:lnTo>
                    <a:lnTo>
                      <a:pt x="2103404" y="881220"/>
                    </a:lnTo>
                    <a:lnTo>
                      <a:pt x="2108649" y="875974"/>
                    </a:lnTo>
                    <a:lnTo>
                      <a:pt x="2111270" y="875974"/>
                    </a:lnTo>
                    <a:lnTo>
                      <a:pt x="2113894" y="875974"/>
                    </a:lnTo>
                    <a:lnTo>
                      <a:pt x="2111270" y="873351"/>
                    </a:lnTo>
                    <a:cubicBezTo>
                      <a:pt x="2111270" y="873351"/>
                      <a:pt x="2111270" y="870730"/>
                      <a:pt x="2111270" y="870730"/>
                    </a:cubicBezTo>
                    <a:cubicBezTo>
                      <a:pt x="2103404" y="873351"/>
                      <a:pt x="2103404" y="873351"/>
                      <a:pt x="2098158" y="873351"/>
                    </a:cubicBezTo>
                    <a:lnTo>
                      <a:pt x="2092913" y="868105"/>
                    </a:lnTo>
                    <a:lnTo>
                      <a:pt x="2090289" y="870730"/>
                    </a:lnTo>
                    <a:lnTo>
                      <a:pt x="2090289" y="865484"/>
                    </a:lnTo>
                    <a:lnTo>
                      <a:pt x="2090289" y="860239"/>
                    </a:lnTo>
                    <a:lnTo>
                      <a:pt x="2092913" y="860239"/>
                    </a:lnTo>
                    <a:lnTo>
                      <a:pt x="2092913" y="854993"/>
                    </a:lnTo>
                    <a:cubicBezTo>
                      <a:pt x="2100779" y="847124"/>
                      <a:pt x="2100779" y="847124"/>
                      <a:pt x="2124385" y="839257"/>
                    </a:cubicBezTo>
                    <a:lnTo>
                      <a:pt x="2134876" y="836632"/>
                    </a:lnTo>
                    <a:lnTo>
                      <a:pt x="2137497" y="834012"/>
                    </a:lnTo>
                    <a:lnTo>
                      <a:pt x="2137497" y="831388"/>
                    </a:lnTo>
                    <a:cubicBezTo>
                      <a:pt x="2137497" y="831388"/>
                      <a:pt x="2137497" y="831388"/>
                      <a:pt x="2137497" y="828766"/>
                    </a:cubicBezTo>
                    <a:cubicBezTo>
                      <a:pt x="2132252" y="831388"/>
                      <a:pt x="2129630" y="831388"/>
                      <a:pt x="2124385" y="831388"/>
                    </a:cubicBezTo>
                    <a:cubicBezTo>
                      <a:pt x="2119140" y="831388"/>
                      <a:pt x="2113894" y="831388"/>
                      <a:pt x="2111270" y="831388"/>
                    </a:cubicBezTo>
                    <a:cubicBezTo>
                      <a:pt x="2132252" y="813030"/>
                      <a:pt x="2132252" y="813030"/>
                      <a:pt x="2134876" y="805160"/>
                    </a:cubicBezTo>
                    <a:lnTo>
                      <a:pt x="2142743" y="794669"/>
                    </a:lnTo>
                    <a:lnTo>
                      <a:pt x="2142743" y="792048"/>
                    </a:lnTo>
                    <a:lnTo>
                      <a:pt x="2145367" y="794669"/>
                    </a:lnTo>
                    <a:cubicBezTo>
                      <a:pt x="2147988" y="794669"/>
                      <a:pt x="2147988" y="797294"/>
                      <a:pt x="2150612" y="799915"/>
                    </a:cubicBezTo>
                    <a:cubicBezTo>
                      <a:pt x="2153233" y="799915"/>
                      <a:pt x="2153233" y="799915"/>
                      <a:pt x="2153233" y="799915"/>
                    </a:cubicBezTo>
                    <a:lnTo>
                      <a:pt x="2153233" y="781557"/>
                    </a:lnTo>
                    <a:lnTo>
                      <a:pt x="2116516" y="797294"/>
                    </a:lnTo>
                    <a:lnTo>
                      <a:pt x="2132252" y="784179"/>
                    </a:lnTo>
                    <a:lnTo>
                      <a:pt x="2132252" y="776312"/>
                    </a:lnTo>
                    <a:lnTo>
                      <a:pt x="2124385" y="778933"/>
                    </a:lnTo>
                    <a:cubicBezTo>
                      <a:pt x="2121761" y="781557"/>
                      <a:pt x="2121761" y="781557"/>
                      <a:pt x="2119140" y="781557"/>
                    </a:cubicBezTo>
                    <a:lnTo>
                      <a:pt x="2116516" y="781557"/>
                    </a:lnTo>
                    <a:lnTo>
                      <a:pt x="2116516" y="784179"/>
                    </a:lnTo>
                    <a:lnTo>
                      <a:pt x="2116516" y="786802"/>
                    </a:lnTo>
                    <a:lnTo>
                      <a:pt x="2113894" y="797294"/>
                    </a:lnTo>
                    <a:lnTo>
                      <a:pt x="2108649" y="805160"/>
                    </a:lnTo>
                    <a:cubicBezTo>
                      <a:pt x="2106025" y="815651"/>
                      <a:pt x="2106025" y="815651"/>
                      <a:pt x="2095534" y="828766"/>
                    </a:cubicBezTo>
                    <a:cubicBezTo>
                      <a:pt x="2077177" y="852369"/>
                      <a:pt x="2077177" y="852369"/>
                      <a:pt x="2066686" y="852369"/>
                    </a:cubicBezTo>
                    <a:lnTo>
                      <a:pt x="2061440" y="852369"/>
                    </a:lnTo>
                    <a:lnTo>
                      <a:pt x="2058816" y="849748"/>
                    </a:lnTo>
                    <a:lnTo>
                      <a:pt x="2053571" y="852369"/>
                    </a:lnTo>
                    <a:lnTo>
                      <a:pt x="2045704" y="852369"/>
                    </a:lnTo>
                    <a:lnTo>
                      <a:pt x="2035213" y="857614"/>
                    </a:lnTo>
                    <a:cubicBezTo>
                      <a:pt x="2029968" y="860239"/>
                      <a:pt x="2027344" y="862860"/>
                      <a:pt x="2022099" y="862860"/>
                    </a:cubicBezTo>
                    <a:lnTo>
                      <a:pt x="2019477" y="865484"/>
                    </a:lnTo>
                    <a:lnTo>
                      <a:pt x="2014232" y="868105"/>
                    </a:lnTo>
                    <a:lnTo>
                      <a:pt x="2011608" y="868105"/>
                    </a:lnTo>
                    <a:lnTo>
                      <a:pt x="2006362" y="870730"/>
                    </a:lnTo>
                    <a:lnTo>
                      <a:pt x="1993250" y="873351"/>
                    </a:lnTo>
                    <a:cubicBezTo>
                      <a:pt x="1990626" y="873351"/>
                      <a:pt x="1985381" y="873351"/>
                      <a:pt x="1980135" y="873351"/>
                    </a:cubicBezTo>
                    <a:lnTo>
                      <a:pt x="1932927" y="894332"/>
                    </a:lnTo>
                    <a:lnTo>
                      <a:pt x="1969645" y="868105"/>
                    </a:lnTo>
                    <a:lnTo>
                      <a:pt x="1953908" y="868105"/>
                    </a:lnTo>
                    <a:lnTo>
                      <a:pt x="1969645" y="857614"/>
                    </a:lnTo>
                    <a:lnTo>
                      <a:pt x="1972269" y="849748"/>
                    </a:lnTo>
                    <a:lnTo>
                      <a:pt x="1972269" y="847124"/>
                    </a:lnTo>
                    <a:lnTo>
                      <a:pt x="1953908" y="852369"/>
                    </a:lnTo>
                    <a:lnTo>
                      <a:pt x="1982759" y="834012"/>
                    </a:lnTo>
                    <a:lnTo>
                      <a:pt x="1993250" y="826142"/>
                    </a:lnTo>
                    <a:lnTo>
                      <a:pt x="1998496" y="823520"/>
                    </a:lnTo>
                    <a:lnTo>
                      <a:pt x="1998496" y="818275"/>
                    </a:lnTo>
                    <a:cubicBezTo>
                      <a:pt x="1998496" y="818275"/>
                      <a:pt x="2001117" y="818275"/>
                      <a:pt x="2003741" y="818275"/>
                    </a:cubicBezTo>
                    <a:lnTo>
                      <a:pt x="2008986" y="815651"/>
                    </a:lnTo>
                    <a:lnTo>
                      <a:pt x="2027344" y="802539"/>
                    </a:lnTo>
                    <a:lnTo>
                      <a:pt x="2016853" y="797294"/>
                    </a:lnTo>
                    <a:lnTo>
                      <a:pt x="2008986" y="797294"/>
                    </a:lnTo>
                    <a:lnTo>
                      <a:pt x="1993250" y="810405"/>
                    </a:lnTo>
                    <a:lnTo>
                      <a:pt x="2006362" y="797294"/>
                    </a:lnTo>
                    <a:lnTo>
                      <a:pt x="2001117" y="797294"/>
                    </a:lnTo>
                    <a:lnTo>
                      <a:pt x="2008986" y="792048"/>
                    </a:lnTo>
                    <a:lnTo>
                      <a:pt x="2016853" y="784179"/>
                    </a:lnTo>
                    <a:lnTo>
                      <a:pt x="2037835" y="760575"/>
                    </a:lnTo>
                    <a:lnTo>
                      <a:pt x="2048325" y="750084"/>
                    </a:lnTo>
                    <a:lnTo>
                      <a:pt x="2050950" y="750084"/>
                    </a:lnTo>
                    <a:lnTo>
                      <a:pt x="2061440" y="742215"/>
                    </a:lnTo>
                    <a:lnTo>
                      <a:pt x="2056195" y="750084"/>
                    </a:lnTo>
                    <a:lnTo>
                      <a:pt x="2061440" y="750084"/>
                    </a:lnTo>
                    <a:lnTo>
                      <a:pt x="2069307" y="752706"/>
                    </a:lnTo>
                    <a:lnTo>
                      <a:pt x="2069307" y="755330"/>
                    </a:lnTo>
                    <a:lnTo>
                      <a:pt x="2074552" y="752706"/>
                    </a:lnTo>
                    <a:cubicBezTo>
                      <a:pt x="2074552" y="752706"/>
                      <a:pt x="2077177" y="752706"/>
                      <a:pt x="2077177" y="752706"/>
                    </a:cubicBezTo>
                    <a:lnTo>
                      <a:pt x="2071931" y="744839"/>
                    </a:lnTo>
                    <a:lnTo>
                      <a:pt x="2085043" y="739593"/>
                    </a:lnTo>
                    <a:lnTo>
                      <a:pt x="2092913" y="736969"/>
                    </a:lnTo>
                    <a:lnTo>
                      <a:pt x="2090289" y="729103"/>
                    </a:lnTo>
                    <a:lnTo>
                      <a:pt x="2087667" y="721233"/>
                    </a:lnTo>
                    <a:lnTo>
                      <a:pt x="2098158" y="731724"/>
                    </a:lnTo>
                    <a:lnTo>
                      <a:pt x="2100779" y="726479"/>
                    </a:lnTo>
                    <a:lnTo>
                      <a:pt x="2103404" y="723857"/>
                    </a:lnTo>
                    <a:lnTo>
                      <a:pt x="2111270" y="721233"/>
                    </a:lnTo>
                    <a:lnTo>
                      <a:pt x="2116516" y="721233"/>
                    </a:lnTo>
                    <a:lnTo>
                      <a:pt x="2137497" y="708121"/>
                    </a:lnTo>
                    <a:lnTo>
                      <a:pt x="2132252" y="715987"/>
                    </a:lnTo>
                    <a:lnTo>
                      <a:pt x="2134876" y="718612"/>
                    </a:lnTo>
                    <a:lnTo>
                      <a:pt x="2150612" y="708121"/>
                    </a:lnTo>
                    <a:lnTo>
                      <a:pt x="2158479" y="697630"/>
                    </a:lnTo>
                    <a:lnTo>
                      <a:pt x="2158479" y="695006"/>
                    </a:lnTo>
                    <a:lnTo>
                      <a:pt x="2134876" y="695006"/>
                    </a:lnTo>
                    <a:lnTo>
                      <a:pt x="2155857" y="687139"/>
                    </a:lnTo>
                    <a:lnTo>
                      <a:pt x="2155857" y="676648"/>
                    </a:lnTo>
                    <a:lnTo>
                      <a:pt x="2161103" y="674024"/>
                    </a:lnTo>
                    <a:lnTo>
                      <a:pt x="2161103" y="684515"/>
                    </a:lnTo>
                    <a:lnTo>
                      <a:pt x="2163724" y="681894"/>
                    </a:lnTo>
                    <a:lnTo>
                      <a:pt x="2163724" y="679270"/>
                    </a:lnTo>
                    <a:lnTo>
                      <a:pt x="2163724" y="674024"/>
                    </a:lnTo>
                    <a:lnTo>
                      <a:pt x="2171594" y="668779"/>
                    </a:lnTo>
                    <a:lnTo>
                      <a:pt x="2171594" y="674024"/>
                    </a:lnTo>
                    <a:lnTo>
                      <a:pt x="2174215" y="674024"/>
                    </a:lnTo>
                    <a:lnTo>
                      <a:pt x="2174215" y="671403"/>
                    </a:lnTo>
                    <a:lnTo>
                      <a:pt x="2174215" y="668779"/>
                    </a:lnTo>
                    <a:lnTo>
                      <a:pt x="2171594" y="660912"/>
                    </a:lnTo>
                    <a:lnTo>
                      <a:pt x="2168970" y="666157"/>
                    </a:lnTo>
                    <a:cubicBezTo>
                      <a:pt x="2166348" y="666157"/>
                      <a:pt x="2166348" y="666157"/>
                      <a:pt x="2163724" y="666157"/>
                    </a:cubicBezTo>
                    <a:lnTo>
                      <a:pt x="2158479" y="663533"/>
                    </a:lnTo>
                    <a:lnTo>
                      <a:pt x="2161103" y="655666"/>
                    </a:lnTo>
                    <a:lnTo>
                      <a:pt x="2163724" y="647797"/>
                    </a:lnTo>
                    <a:lnTo>
                      <a:pt x="2155857" y="642552"/>
                    </a:lnTo>
                    <a:lnTo>
                      <a:pt x="2174215" y="637306"/>
                    </a:lnTo>
                    <a:lnTo>
                      <a:pt x="2179460" y="637306"/>
                    </a:lnTo>
                    <a:lnTo>
                      <a:pt x="2179460" y="634684"/>
                    </a:lnTo>
                    <a:lnTo>
                      <a:pt x="2182084" y="632061"/>
                    </a:lnTo>
                    <a:lnTo>
                      <a:pt x="2184706" y="629439"/>
                    </a:lnTo>
                    <a:lnTo>
                      <a:pt x="2192575" y="621570"/>
                    </a:lnTo>
                    <a:lnTo>
                      <a:pt x="2195196" y="618948"/>
                    </a:lnTo>
                    <a:lnTo>
                      <a:pt x="2203066" y="616324"/>
                    </a:lnTo>
                    <a:lnTo>
                      <a:pt x="2205687" y="613703"/>
                    </a:lnTo>
                    <a:lnTo>
                      <a:pt x="2208311" y="613703"/>
                    </a:lnTo>
                    <a:lnTo>
                      <a:pt x="2216178" y="611079"/>
                    </a:lnTo>
                    <a:lnTo>
                      <a:pt x="2221423" y="608457"/>
                    </a:lnTo>
                    <a:lnTo>
                      <a:pt x="2224048" y="611079"/>
                    </a:lnTo>
                    <a:lnTo>
                      <a:pt x="2221423" y="618948"/>
                    </a:lnTo>
                    <a:lnTo>
                      <a:pt x="2216178" y="621570"/>
                    </a:lnTo>
                    <a:lnTo>
                      <a:pt x="2216178" y="624194"/>
                    </a:lnTo>
                    <a:lnTo>
                      <a:pt x="2210933" y="632061"/>
                    </a:lnTo>
                    <a:lnTo>
                      <a:pt x="2208311" y="634684"/>
                    </a:lnTo>
                    <a:lnTo>
                      <a:pt x="2205687" y="637306"/>
                    </a:lnTo>
                    <a:lnTo>
                      <a:pt x="2205687" y="639930"/>
                    </a:lnTo>
                    <a:lnTo>
                      <a:pt x="2208311" y="639930"/>
                    </a:lnTo>
                    <a:lnTo>
                      <a:pt x="2213557" y="634684"/>
                    </a:lnTo>
                    <a:lnTo>
                      <a:pt x="2218802" y="632061"/>
                    </a:lnTo>
                    <a:lnTo>
                      <a:pt x="2218802" y="629439"/>
                    </a:lnTo>
                    <a:lnTo>
                      <a:pt x="2218802" y="626815"/>
                    </a:lnTo>
                    <a:lnTo>
                      <a:pt x="2226669" y="624194"/>
                    </a:lnTo>
                    <a:lnTo>
                      <a:pt x="2231914" y="618948"/>
                    </a:lnTo>
                    <a:lnTo>
                      <a:pt x="2247650" y="603212"/>
                    </a:lnTo>
                    <a:lnTo>
                      <a:pt x="2247650" y="605833"/>
                    </a:lnTo>
                    <a:lnTo>
                      <a:pt x="2250274" y="608457"/>
                    </a:lnTo>
                    <a:lnTo>
                      <a:pt x="2252896" y="608457"/>
                    </a:lnTo>
                    <a:lnTo>
                      <a:pt x="2252896" y="611079"/>
                    </a:lnTo>
                    <a:lnTo>
                      <a:pt x="2260765" y="611079"/>
                    </a:lnTo>
                    <a:cubicBezTo>
                      <a:pt x="2266011" y="608457"/>
                      <a:pt x="2268632" y="608457"/>
                      <a:pt x="2273877" y="608457"/>
                    </a:cubicBezTo>
                    <a:lnTo>
                      <a:pt x="2276501" y="608457"/>
                    </a:lnTo>
                    <a:lnTo>
                      <a:pt x="2276501" y="603212"/>
                    </a:lnTo>
                    <a:lnTo>
                      <a:pt x="2284368" y="595342"/>
                    </a:lnTo>
                    <a:lnTo>
                      <a:pt x="2289614" y="595342"/>
                    </a:lnTo>
                    <a:lnTo>
                      <a:pt x="2289614" y="597966"/>
                    </a:lnTo>
                    <a:lnTo>
                      <a:pt x="2292238" y="595342"/>
                    </a:lnTo>
                    <a:lnTo>
                      <a:pt x="2300104" y="592721"/>
                    </a:lnTo>
                    <a:lnTo>
                      <a:pt x="2302728" y="590097"/>
                    </a:lnTo>
                    <a:lnTo>
                      <a:pt x="2302728" y="603212"/>
                    </a:lnTo>
                    <a:lnTo>
                      <a:pt x="2300104" y="603212"/>
                    </a:lnTo>
                    <a:lnTo>
                      <a:pt x="2315841" y="616324"/>
                    </a:lnTo>
                    <a:cubicBezTo>
                      <a:pt x="2307974" y="613703"/>
                      <a:pt x="2297483" y="613703"/>
                      <a:pt x="2289614" y="613703"/>
                    </a:cubicBezTo>
                    <a:lnTo>
                      <a:pt x="2286992" y="616324"/>
                    </a:lnTo>
                    <a:lnTo>
                      <a:pt x="2284368" y="613703"/>
                    </a:lnTo>
                    <a:lnTo>
                      <a:pt x="2284368" y="618948"/>
                    </a:lnTo>
                    <a:lnTo>
                      <a:pt x="2276501" y="626815"/>
                    </a:lnTo>
                    <a:lnTo>
                      <a:pt x="2271256" y="632061"/>
                    </a:lnTo>
                    <a:lnTo>
                      <a:pt x="2260765" y="637306"/>
                    </a:lnTo>
                    <a:lnTo>
                      <a:pt x="2258141" y="639930"/>
                    </a:lnTo>
                    <a:cubicBezTo>
                      <a:pt x="2260765" y="637306"/>
                      <a:pt x="2263387" y="639930"/>
                      <a:pt x="2268632" y="639930"/>
                    </a:cubicBezTo>
                    <a:cubicBezTo>
                      <a:pt x="2271256" y="639930"/>
                      <a:pt x="2276501" y="639930"/>
                      <a:pt x="2279123" y="639930"/>
                    </a:cubicBezTo>
                    <a:lnTo>
                      <a:pt x="2286992" y="642552"/>
                    </a:lnTo>
                    <a:lnTo>
                      <a:pt x="2289614" y="650421"/>
                    </a:lnTo>
                    <a:lnTo>
                      <a:pt x="2289614" y="653042"/>
                    </a:lnTo>
                    <a:lnTo>
                      <a:pt x="2286992" y="655666"/>
                    </a:lnTo>
                    <a:lnTo>
                      <a:pt x="2279123" y="666157"/>
                    </a:lnTo>
                    <a:lnTo>
                      <a:pt x="2266011" y="679270"/>
                    </a:lnTo>
                    <a:cubicBezTo>
                      <a:pt x="2260765" y="687139"/>
                      <a:pt x="2250274" y="689760"/>
                      <a:pt x="2247650" y="697630"/>
                    </a:cubicBezTo>
                    <a:cubicBezTo>
                      <a:pt x="2247650" y="697630"/>
                      <a:pt x="2245029" y="700251"/>
                      <a:pt x="2245029" y="700251"/>
                    </a:cubicBezTo>
                    <a:cubicBezTo>
                      <a:pt x="2258141" y="708121"/>
                      <a:pt x="2258141" y="718612"/>
                      <a:pt x="2255520" y="731724"/>
                    </a:cubicBezTo>
                    <a:lnTo>
                      <a:pt x="2252896" y="744839"/>
                    </a:lnTo>
                    <a:lnTo>
                      <a:pt x="2250274" y="755330"/>
                    </a:lnTo>
                    <a:lnTo>
                      <a:pt x="2260765" y="760575"/>
                    </a:lnTo>
                    <a:lnTo>
                      <a:pt x="2266011" y="771066"/>
                    </a:lnTo>
                    <a:lnTo>
                      <a:pt x="2266011" y="773688"/>
                    </a:lnTo>
                    <a:lnTo>
                      <a:pt x="2286992" y="781557"/>
                    </a:lnTo>
                    <a:lnTo>
                      <a:pt x="2263387" y="786802"/>
                    </a:lnTo>
                    <a:lnTo>
                      <a:pt x="2263387" y="789424"/>
                    </a:lnTo>
                    <a:lnTo>
                      <a:pt x="2263387" y="794669"/>
                    </a:lnTo>
                    <a:lnTo>
                      <a:pt x="2263387" y="799915"/>
                    </a:lnTo>
                    <a:lnTo>
                      <a:pt x="2260765" y="813030"/>
                    </a:lnTo>
                    <a:lnTo>
                      <a:pt x="2260765" y="815651"/>
                    </a:lnTo>
                    <a:lnTo>
                      <a:pt x="2260765" y="818275"/>
                    </a:lnTo>
                    <a:cubicBezTo>
                      <a:pt x="2273877" y="813030"/>
                      <a:pt x="2289614" y="820897"/>
                      <a:pt x="2284368" y="841878"/>
                    </a:cubicBezTo>
                    <a:lnTo>
                      <a:pt x="2276501" y="857614"/>
                    </a:lnTo>
                    <a:lnTo>
                      <a:pt x="2268632" y="865484"/>
                    </a:lnTo>
                    <a:cubicBezTo>
                      <a:pt x="2284368" y="865484"/>
                      <a:pt x="2302728" y="868105"/>
                      <a:pt x="2318465" y="868105"/>
                    </a:cubicBezTo>
                    <a:cubicBezTo>
                      <a:pt x="2331577" y="854993"/>
                      <a:pt x="2334201" y="852369"/>
                      <a:pt x="2347313" y="834012"/>
                    </a:cubicBezTo>
                    <a:lnTo>
                      <a:pt x="2349937" y="831388"/>
                    </a:lnTo>
                    <a:lnTo>
                      <a:pt x="2352558" y="831388"/>
                    </a:lnTo>
                    <a:lnTo>
                      <a:pt x="2355182" y="828766"/>
                    </a:lnTo>
                    <a:lnTo>
                      <a:pt x="2352558" y="826142"/>
                    </a:lnTo>
                    <a:lnTo>
                      <a:pt x="2357804" y="820897"/>
                    </a:lnTo>
                    <a:lnTo>
                      <a:pt x="2363049" y="823520"/>
                    </a:lnTo>
                    <a:lnTo>
                      <a:pt x="2368294" y="820897"/>
                    </a:lnTo>
                    <a:cubicBezTo>
                      <a:pt x="2386655" y="810405"/>
                      <a:pt x="2386655" y="810405"/>
                      <a:pt x="2405012" y="807784"/>
                    </a:cubicBezTo>
                    <a:cubicBezTo>
                      <a:pt x="2410258" y="807784"/>
                      <a:pt x="2412882" y="810405"/>
                      <a:pt x="2415503" y="813030"/>
                    </a:cubicBezTo>
                    <a:cubicBezTo>
                      <a:pt x="2415503" y="810405"/>
                      <a:pt x="2415503" y="810405"/>
                      <a:pt x="2412882" y="807784"/>
                    </a:cubicBezTo>
                    <a:lnTo>
                      <a:pt x="2423372" y="799915"/>
                    </a:lnTo>
                    <a:lnTo>
                      <a:pt x="2425994" y="799915"/>
                    </a:lnTo>
                    <a:lnTo>
                      <a:pt x="2431239" y="799915"/>
                    </a:lnTo>
                    <a:lnTo>
                      <a:pt x="2441730" y="799915"/>
                    </a:lnTo>
                    <a:lnTo>
                      <a:pt x="2449599" y="805160"/>
                    </a:lnTo>
                    <a:lnTo>
                      <a:pt x="2454845" y="799915"/>
                    </a:lnTo>
                    <a:lnTo>
                      <a:pt x="2457466" y="794669"/>
                    </a:lnTo>
                    <a:lnTo>
                      <a:pt x="2462712" y="792048"/>
                    </a:lnTo>
                    <a:cubicBezTo>
                      <a:pt x="2462712" y="792048"/>
                      <a:pt x="2462712" y="789424"/>
                      <a:pt x="2462712" y="789424"/>
                    </a:cubicBezTo>
                    <a:cubicBezTo>
                      <a:pt x="2457466" y="789424"/>
                      <a:pt x="2449599" y="789424"/>
                      <a:pt x="2444354" y="789424"/>
                    </a:cubicBezTo>
                    <a:lnTo>
                      <a:pt x="2436485" y="797294"/>
                    </a:lnTo>
                    <a:lnTo>
                      <a:pt x="2441730" y="789424"/>
                    </a:lnTo>
                    <a:cubicBezTo>
                      <a:pt x="2441730" y="789424"/>
                      <a:pt x="2439109" y="789424"/>
                      <a:pt x="2439109" y="789424"/>
                    </a:cubicBezTo>
                    <a:lnTo>
                      <a:pt x="2444354" y="786802"/>
                    </a:lnTo>
                    <a:lnTo>
                      <a:pt x="2460090" y="760575"/>
                    </a:lnTo>
                    <a:lnTo>
                      <a:pt x="2465336" y="750084"/>
                    </a:lnTo>
                    <a:lnTo>
                      <a:pt x="2452221" y="739593"/>
                    </a:lnTo>
                    <a:cubicBezTo>
                      <a:pt x="2457466" y="739593"/>
                      <a:pt x="2460090" y="739593"/>
                      <a:pt x="2465336" y="739593"/>
                    </a:cubicBezTo>
                    <a:lnTo>
                      <a:pt x="2465336" y="736969"/>
                    </a:lnTo>
                    <a:lnTo>
                      <a:pt x="2465336" y="729103"/>
                    </a:lnTo>
                    <a:lnTo>
                      <a:pt x="2470581" y="713366"/>
                    </a:lnTo>
                    <a:cubicBezTo>
                      <a:pt x="2470581" y="708121"/>
                      <a:pt x="2473202" y="702875"/>
                      <a:pt x="2478448" y="692384"/>
                    </a:cubicBezTo>
                    <a:lnTo>
                      <a:pt x="2483693" y="681894"/>
                    </a:lnTo>
                    <a:cubicBezTo>
                      <a:pt x="2483693" y="684515"/>
                      <a:pt x="2481072" y="684515"/>
                      <a:pt x="2481072" y="687139"/>
                    </a:cubicBezTo>
                    <a:lnTo>
                      <a:pt x="2481072" y="689760"/>
                    </a:lnTo>
                    <a:cubicBezTo>
                      <a:pt x="2481072" y="681894"/>
                      <a:pt x="2488938" y="676648"/>
                      <a:pt x="2494184" y="671403"/>
                    </a:cubicBezTo>
                    <a:cubicBezTo>
                      <a:pt x="2499429" y="668779"/>
                      <a:pt x="2504675" y="668779"/>
                      <a:pt x="2509920" y="668779"/>
                    </a:cubicBezTo>
                    <a:cubicBezTo>
                      <a:pt x="2512544" y="668779"/>
                      <a:pt x="2512544" y="668779"/>
                      <a:pt x="2515165" y="668779"/>
                    </a:cubicBezTo>
                    <a:cubicBezTo>
                      <a:pt x="2515165" y="668779"/>
                      <a:pt x="2517790" y="668779"/>
                      <a:pt x="2517790" y="668779"/>
                    </a:cubicBezTo>
                    <a:cubicBezTo>
                      <a:pt x="2520411" y="668779"/>
                      <a:pt x="2520411" y="666157"/>
                      <a:pt x="2523035" y="663533"/>
                    </a:cubicBezTo>
                    <a:cubicBezTo>
                      <a:pt x="2528280" y="658288"/>
                      <a:pt x="2533526" y="655666"/>
                      <a:pt x="2538771" y="653042"/>
                    </a:cubicBezTo>
                    <a:cubicBezTo>
                      <a:pt x="2541392" y="642552"/>
                      <a:pt x="2546638" y="629439"/>
                      <a:pt x="2549262" y="618948"/>
                    </a:cubicBezTo>
                    <a:lnTo>
                      <a:pt x="2541392" y="621570"/>
                    </a:lnTo>
                    <a:lnTo>
                      <a:pt x="2538771" y="621570"/>
                    </a:lnTo>
                    <a:lnTo>
                      <a:pt x="2538771" y="626815"/>
                    </a:lnTo>
                    <a:lnTo>
                      <a:pt x="2530902" y="629439"/>
                    </a:lnTo>
                    <a:lnTo>
                      <a:pt x="2530902" y="632061"/>
                    </a:lnTo>
                    <a:lnTo>
                      <a:pt x="2523035" y="632061"/>
                    </a:lnTo>
                    <a:lnTo>
                      <a:pt x="2520411" y="634684"/>
                    </a:lnTo>
                    <a:cubicBezTo>
                      <a:pt x="2509920" y="642552"/>
                      <a:pt x="2509920" y="642552"/>
                      <a:pt x="2494184" y="647797"/>
                    </a:cubicBezTo>
                    <a:lnTo>
                      <a:pt x="2483693" y="653042"/>
                    </a:lnTo>
                    <a:cubicBezTo>
                      <a:pt x="2481072" y="653042"/>
                      <a:pt x="2481072" y="653042"/>
                      <a:pt x="2481072" y="653042"/>
                    </a:cubicBezTo>
                    <a:lnTo>
                      <a:pt x="2473202" y="650421"/>
                    </a:lnTo>
                    <a:lnTo>
                      <a:pt x="2446975" y="642552"/>
                    </a:lnTo>
                    <a:cubicBezTo>
                      <a:pt x="2449599" y="639930"/>
                      <a:pt x="2449599" y="637306"/>
                      <a:pt x="2452221" y="637306"/>
                    </a:cubicBezTo>
                    <a:cubicBezTo>
                      <a:pt x="2444354" y="629439"/>
                      <a:pt x="2444354" y="621570"/>
                      <a:pt x="2446975" y="616324"/>
                    </a:cubicBezTo>
                    <a:lnTo>
                      <a:pt x="2449599" y="613703"/>
                    </a:lnTo>
                    <a:lnTo>
                      <a:pt x="2444354" y="605833"/>
                    </a:lnTo>
                    <a:lnTo>
                      <a:pt x="2428618" y="613703"/>
                    </a:lnTo>
                    <a:lnTo>
                      <a:pt x="2441730" y="600587"/>
                    </a:lnTo>
                    <a:lnTo>
                      <a:pt x="2439109" y="600587"/>
                    </a:lnTo>
                    <a:lnTo>
                      <a:pt x="2444354" y="597966"/>
                    </a:lnTo>
                    <a:lnTo>
                      <a:pt x="2452221" y="587476"/>
                    </a:lnTo>
                    <a:lnTo>
                      <a:pt x="2454845" y="584852"/>
                    </a:lnTo>
                    <a:lnTo>
                      <a:pt x="2454845" y="582230"/>
                    </a:lnTo>
                    <a:lnTo>
                      <a:pt x="2418127" y="579606"/>
                    </a:lnTo>
                    <a:lnTo>
                      <a:pt x="2457466" y="571739"/>
                    </a:lnTo>
                    <a:lnTo>
                      <a:pt x="2457466" y="569115"/>
                    </a:lnTo>
                    <a:lnTo>
                      <a:pt x="2460090" y="556003"/>
                    </a:lnTo>
                    <a:lnTo>
                      <a:pt x="2439109" y="529776"/>
                    </a:lnTo>
                    <a:lnTo>
                      <a:pt x="2460090" y="540266"/>
                    </a:lnTo>
                    <a:lnTo>
                      <a:pt x="2457466" y="535021"/>
                    </a:lnTo>
                    <a:lnTo>
                      <a:pt x="2452221" y="529776"/>
                    </a:lnTo>
                    <a:lnTo>
                      <a:pt x="2457466" y="529776"/>
                    </a:lnTo>
                    <a:lnTo>
                      <a:pt x="2457466" y="527152"/>
                    </a:lnTo>
                    <a:lnTo>
                      <a:pt x="2462712" y="529776"/>
                    </a:lnTo>
                    <a:lnTo>
                      <a:pt x="2470581" y="529776"/>
                    </a:lnTo>
                    <a:lnTo>
                      <a:pt x="2478448" y="527152"/>
                    </a:lnTo>
                    <a:lnTo>
                      <a:pt x="2473202" y="521906"/>
                    </a:lnTo>
                    <a:lnTo>
                      <a:pt x="2457466" y="519285"/>
                    </a:lnTo>
                    <a:lnTo>
                      <a:pt x="2481072" y="514039"/>
                    </a:lnTo>
                    <a:lnTo>
                      <a:pt x="2491563" y="508794"/>
                    </a:lnTo>
                    <a:lnTo>
                      <a:pt x="2496808" y="506170"/>
                    </a:lnTo>
                    <a:lnTo>
                      <a:pt x="2502053" y="500924"/>
                    </a:lnTo>
                    <a:cubicBezTo>
                      <a:pt x="2502053" y="500924"/>
                      <a:pt x="2504675" y="500924"/>
                      <a:pt x="2507299" y="500924"/>
                    </a:cubicBezTo>
                    <a:lnTo>
                      <a:pt x="2509920" y="498303"/>
                    </a:lnTo>
                    <a:lnTo>
                      <a:pt x="2504675" y="498303"/>
                    </a:lnTo>
                    <a:lnTo>
                      <a:pt x="2517790" y="495679"/>
                    </a:lnTo>
                    <a:lnTo>
                      <a:pt x="2507299" y="487812"/>
                    </a:lnTo>
                    <a:cubicBezTo>
                      <a:pt x="2515165" y="487812"/>
                      <a:pt x="2520411" y="487812"/>
                      <a:pt x="2528280" y="487812"/>
                    </a:cubicBezTo>
                    <a:lnTo>
                      <a:pt x="2525656" y="482567"/>
                    </a:lnTo>
                    <a:lnTo>
                      <a:pt x="2541392" y="482567"/>
                    </a:lnTo>
                    <a:lnTo>
                      <a:pt x="2517790" y="474697"/>
                    </a:lnTo>
                    <a:cubicBezTo>
                      <a:pt x="2530902" y="474697"/>
                      <a:pt x="2544016" y="474697"/>
                      <a:pt x="2557129" y="474697"/>
                    </a:cubicBezTo>
                    <a:lnTo>
                      <a:pt x="2557129" y="472076"/>
                    </a:lnTo>
                    <a:lnTo>
                      <a:pt x="2557129" y="469452"/>
                    </a:lnTo>
                    <a:lnTo>
                      <a:pt x="2551883" y="464206"/>
                    </a:lnTo>
                    <a:lnTo>
                      <a:pt x="2559753" y="464206"/>
                    </a:lnTo>
                    <a:lnTo>
                      <a:pt x="2564998" y="464206"/>
                    </a:lnTo>
                    <a:lnTo>
                      <a:pt x="2567619" y="464206"/>
                    </a:lnTo>
                    <a:lnTo>
                      <a:pt x="2567619" y="461585"/>
                    </a:lnTo>
                    <a:lnTo>
                      <a:pt x="2570243" y="461585"/>
                    </a:lnTo>
                    <a:lnTo>
                      <a:pt x="2572865" y="456339"/>
                    </a:lnTo>
                    <a:lnTo>
                      <a:pt x="2580734" y="456339"/>
                    </a:lnTo>
                    <a:lnTo>
                      <a:pt x="2580734" y="458960"/>
                    </a:lnTo>
                    <a:lnTo>
                      <a:pt x="2583356" y="458960"/>
                    </a:lnTo>
                    <a:lnTo>
                      <a:pt x="2593846" y="453715"/>
                    </a:lnTo>
                    <a:lnTo>
                      <a:pt x="2599092" y="451094"/>
                    </a:lnTo>
                    <a:lnTo>
                      <a:pt x="2601716" y="448470"/>
                    </a:lnTo>
                    <a:lnTo>
                      <a:pt x="2604337" y="448470"/>
                    </a:lnTo>
                    <a:lnTo>
                      <a:pt x="2606961" y="448470"/>
                    </a:lnTo>
                    <a:lnTo>
                      <a:pt x="2606961" y="445849"/>
                    </a:lnTo>
                    <a:lnTo>
                      <a:pt x="2609583" y="445849"/>
                    </a:lnTo>
                    <a:lnTo>
                      <a:pt x="2612207" y="435357"/>
                    </a:lnTo>
                    <a:lnTo>
                      <a:pt x="2614828" y="432733"/>
                    </a:lnTo>
                    <a:lnTo>
                      <a:pt x="2583356" y="443224"/>
                    </a:lnTo>
                    <a:lnTo>
                      <a:pt x="2606961" y="430112"/>
                    </a:lnTo>
                    <a:lnTo>
                      <a:pt x="2591225" y="432733"/>
                    </a:lnTo>
                    <a:lnTo>
                      <a:pt x="2620073" y="424867"/>
                    </a:lnTo>
                    <a:lnTo>
                      <a:pt x="2614828" y="409130"/>
                    </a:lnTo>
                    <a:lnTo>
                      <a:pt x="2625319" y="422242"/>
                    </a:lnTo>
                    <a:lnTo>
                      <a:pt x="2630564" y="419621"/>
                    </a:lnTo>
                    <a:lnTo>
                      <a:pt x="2633188" y="419621"/>
                    </a:lnTo>
                    <a:lnTo>
                      <a:pt x="2641055" y="419621"/>
                    </a:lnTo>
                    <a:lnTo>
                      <a:pt x="2656791" y="406507"/>
                    </a:lnTo>
                    <a:lnTo>
                      <a:pt x="2659415" y="406507"/>
                    </a:lnTo>
                    <a:lnTo>
                      <a:pt x="2661163" y="403885"/>
                    </a:lnTo>
                    <a:lnTo>
                      <a:pt x="2662036" y="403885"/>
                    </a:lnTo>
                    <a:lnTo>
                      <a:pt x="2663345" y="400613"/>
                    </a:lnTo>
                    <a:lnTo>
                      <a:pt x="2664661" y="398640"/>
                    </a:lnTo>
                    <a:lnTo>
                      <a:pt x="2664661" y="397323"/>
                    </a:lnTo>
                    <a:lnTo>
                      <a:pt x="2665532" y="395144"/>
                    </a:lnTo>
                    <a:lnTo>
                      <a:pt x="2669906" y="390770"/>
                    </a:lnTo>
                    <a:cubicBezTo>
                      <a:pt x="2669906" y="390770"/>
                      <a:pt x="2669906" y="390770"/>
                      <a:pt x="2667282" y="390770"/>
                    </a:cubicBezTo>
                    <a:lnTo>
                      <a:pt x="2665532" y="395144"/>
                    </a:lnTo>
                    <a:lnTo>
                      <a:pt x="2664661" y="396015"/>
                    </a:lnTo>
                    <a:lnTo>
                      <a:pt x="2664661" y="397323"/>
                    </a:lnTo>
                    <a:lnTo>
                      <a:pt x="2663345" y="400613"/>
                    </a:lnTo>
                    <a:lnTo>
                      <a:pt x="2661163" y="403885"/>
                    </a:lnTo>
                    <a:lnTo>
                      <a:pt x="2659415" y="403885"/>
                    </a:lnTo>
                    <a:lnTo>
                      <a:pt x="2664661" y="393394"/>
                    </a:lnTo>
                    <a:lnTo>
                      <a:pt x="2643679" y="396015"/>
                    </a:lnTo>
                    <a:lnTo>
                      <a:pt x="2656791" y="390770"/>
                    </a:lnTo>
                    <a:cubicBezTo>
                      <a:pt x="2656791" y="390770"/>
                      <a:pt x="2654170" y="390770"/>
                      <a:pt x="2654170" y="390770"/>
                    </a:cubicBezTo>
                    <a:lnTo>
                      <a:pt x="2675151" y="382903"/>
                    </a:lnTo>
                    <a:lnTo>
                      <a:pt x="2677773" y="377658"/>
                    </a:lnTo>
                    <a:lnTo>
                      <a:pt x="2683018" y="375034"/>
                    </a:lnTo>
                    <a:lnTo>
                      <a:pt x="2685642" y="377658"/>
                    </a:lnTo>
                    <a:lnTo>
                      <a:pt x="2688263" y="369788"/>
                    </a:lnTo>
                    <a:lnTo>
                      <a:pt x="2672527" y="361921"/>
                    </a:lnTo>
                    <a:lnTo>
                      <a:pt x="2688263" y="361921"/>
                    </a:lnTo>
                    <a:lnTo>
                      <a:pt x="2698754" y="359297"/>
                    </a:lnTo>
                    <a:lnTo>
                      <a:pt x="2696133" y="359297"/>
                    </a:lnTo>
                    <a:lnTo>
                      <a:pt x="2709245" y="356676"/>
                    </a:lnTo>
                    <a:lnTo>
                      <a:pt x="2706624" y="356676"/>
                    </a:lnTo>
                    <a:lnTo>
                      <a:pt x="2709245" y="354052"/>
                    </a:lnTo>
                    <a:lnTo>
                      <a:pt x="2711869" y="354052"/>
                    </a:lnTo>
                    <a:lnTo>
                      <a:pt x="2696133" y="351430"/>
                    </a:lnTo>
                    <a:lnTo>
                      <a:pt x="2717114" y="346185"/>
                    </a:lnTo>
                    <a:lnTo>
                      <a:pt x="2709245" y="346185"/>
                    </a:lnTo>
                    <a:lnTo>
                      <a:pt x="2717114" y="343561"/>
                    </a:lnTo>
                    <a:lnTo>
                      <a:pt x="2711869" y="340940"/>
                    </a:lnTo>
                    <a:lnTo>
                      <a:pt x="2693509" y="348806"/>
                    </a:lnTo>
                    <a:lnTo>
                      <a:pt x="2698754" y="343561"/>
                    </a:lnTo>
                    <a:lnTo>
                      <a:pt x="2696133" y="338316"/>
                    </a:lnTo>
                    <a:lnTo>
                      <a:pt x="2698754" y="335694"/>
                    </a:lnTo>
                    <a:lnTo>
                      <a:pt x="2701378" y="333070"/>
                    </a:lnTo>
                    <a:lnTo>
                      <a:pt x="2704000" y="330449"/>
                    </a:lnTo>
                    <a:lnTo>
                      <a:pt x="2704000" y="333070"/>
                    </a:lnTo>
                    <a:lnTo>
                      <a:pt x="2706624" y="333070"/>
                    </a:lnTo>
                    <a:lnTo>
                      <a:pt x="2709245" y="330449"/>
                    </a:lnTo>
                    <a:lnTo>
                      <a:pt x="2711869" y="327825"/>
                    </a:lnTo>
                    <a:lnTo>
                      <a:pt x="2714490" y="327825"/>
                    </a:lnTo>
                    <a:lnTo>
                      <a:pt x="2717114" y="327825"/>
                    </a:lnTo>
                    <a:lnTo>
                      <a:pt x="2711869" y="322579"/>
                    </a:lnTo>
                    <a:lnTo>
                      <a:pt x="2717114" y="322579"/>
                    </a:lnTo>
                    <a:lnTo>
                      <a:pt x="2724981" y="319958"/>
                    </a:lnTo>
                    <a:lnTo>
                      <a:pt x="2732851" y="317334"/>
                    </a:lnTo>
                    <a:lnTo>
                      <a:pt x="2738096" y="306843"/>
                    </a:lnTo>
                    <a:lnTo>
                      <a:pt x="2740717" y="314712"/>
                    </a:lnTo>
                    <a:cubicBezTo>
                      <a:pt x="2745963" y="312088"/>
                      <a:pt x="2748587" y="306843"/>
                      <a:pt x="2753832" y="306843"/>
                    </a:cubicBezTo>
                    <a:lnTo>
                      <a:pt x="2756454" y="306843"/>
                    </a:lnTo>
                    <a:lnTo>
                      <a:pt x="2745963" y="301597"/>
                    </a:lnTo>
                    <a:lnTo>
                      <a:pt x="2769568" y="301597"/>
                    </a:lnTo>
                    <a:lnTo>
                      <a:pt x="2772190" y="301597"/>
                    </a:lnTo>
                    <a:lnTo>
                      <a:pt x="2764323" y="293730"/>
                    </a:lnTo>
                    <a:lnTo>
                      <a:pt x="2782680" y="298976"/>
                    </a:lnTo>
                    <a:lnTo>
                      <a:pt x="2785305" y="298976"/>
                    </a:lnTo>
                    <a:lnTo>
                      <a:pt x="2785305" y="293730"/>
                    </a:lnTo>
                    <a:cubicBezTo>
                      <a:pt x="2785305" y="291106"/>
                      <a:pt x="2785305" y="291106"/>
                      <a:pt x="2785305" y="288485"/>
                    </a:cubicBezTo>
                    <a:cubicBezTo>
                      <a:pt x="2785305" y="288485"/>
                      <a:pt x="2787926" y="288485"/>
                      <a:pt x="2787926" y="288485"/>
                    </a:cubicBezTo>
                    <a:cubicBezTo>
                      <a:pt x="2790550" y="288485"/>
                      <a:pt x="2790550" y="288485"/>
                      <a:pt x="2793171" y="288485"/>
                    </a:cubicBezTo>
                    <a:lnTo>
                      <a:pt x="2793171" y="285861"/>
                    </a:lnTo>
                    <a:lnTo>
                      <a:pt x="2795795" y="285861"/>
                    </a:lnTo>
                    <a:lnTo>
                      <a:pt x="2798417" y="285861"/>
                    </a:lnTo>
                    <a:lnTo>
                      <a:pt x="2798417" y="288485"/>
                    </a:lnTo>
                    <a:lnTo>
                      <a:pt x="2822022" y="277994"/>
                    </a:lnTo>
                    <a:lnTo>
                      <a:pt x="2827268" y="280615"/>
                    </a:lnTo>
                    <a:lnTo>
                      <a:pt x="2829889" y="280615"/>
                    </a:lnTo>
                    <a:lnTo>
                      <a:pt x="2832513" y="280615"/>
                    </a:lnTo>
                    <a:lnTo>
                      <a:pt x="2832513" y="277994"/>
                    </a:lnTo>
                    <a:lnTo>
                      <a:pt x="2837758" y="280615"/>
                    </a:lnTo>
                    <a:lnTo>
                      <a:pt x="2840380" y="280615"/>
                    </a:lnTo>
                    <a:lnTo>
                      <a:pt x="2829889" y="275370"/>
                    </a:lnTo>
                    <a:lnTo>
                      <a:pt x="2848249" y="272749"/>
                    </a:lnTo>
                    <a:lnTo>
                      <a:pt x="2853495" y="272749"/>
                    </a:lnTo>
                    <a:lnTo>
                      <a:pt x="2850871" y="267503"/>
                    </a:lnTo>
                    <a:lnTo>
                      <a:pt x="2858740" y="267503"/>
                    </a:lnTo>
                    <a:lnTo>
                      <a:pt x="2869231" y="267503"/>
                    </a:lnTo>
                    <a:lnTo>
                      <a:pt x="2869231" y="264879"/>
                    </a:lnTo>
                    <a:lnTo>
                      <a:pt x="2869231" y="262258"/>
                    </a:lnTo>
                    <a:cubicBezTo>
                      <a:pt x="2871852" y="262258"/>
                      <a:pt x="2871852" y="262258"/>
                      <a:pt x="2871852" y="262258"/>
                    </a:cubicBezTo>
                    <a:lnTo>
                      <a:pt x="2871852" y="264879"/>
                    </a:lnTo>
                    <a:lnTo>
                      <a:pt x="2874476" y="264879"/>
                    </a:lnTo>
                    <a:lnTo>
                      <a:pt x="2874476" y="267503"/>
                    </a:lnTo>
                    <a:lnTo>
                      <a:pt x="2877098" y="267503"/>
                    </a:lnTo>
                    <a:lnTo>
                      <a:pt x="2877098" y="264879"/>
                    </a:lnTo>
                    <a:lnTo>
                      <a:pt x="2879722" y="264879"/>
                    </a:lnTo>
                    <a:lnTo>
                      <a:pt x="2882343" y="264879"/>
                    </a:lnTo>
                    <a:lnTo>
                      <a:pt x="2887588" y="262258"/>
                    </a:lnTo>
                    <a:lnTo>
                      <a:pt x="2892834" y="259634"/>
                    </a:lnTo>
                    <a:lnTo>
                      <a:pt x="2898079" y="262258"/>
                    </a:lnTo>
                    <a:lnTo>
                      <a:pt x="2898079" y="264879"/>
                    </a:lnTo>
                    <a:cubicBezTo>
                      <a:pt x="2898079" y="264879"/>
                      <a:pt x="2900703" y="264879"/>
                      <a:pt x="2900703" y="264879"/>
                    </a:cubicBezTo>
                    <a:lnTo>
                      <a:pt x="2905949" y="264879"/>
                    </a:lnTo>
                    <a:lnTo>
                      <a:pt x="2905949" y="267503"/>
                    </a:lnTo>
                    <a:lnTo>
                      <a:pt x="2908570" y="267503"/>
                    </a:lnTo>
                    <a:cubicBezTo>
                      <a:pt x="2913815" y="264879"/>
                      <a:pt x="2916439" y="262258"/>
                      <a:pt x="2919061" y="262258"/>
                    </a:cubicBezTo>
                    <a:lnTo>
                      <a:pt x="2921685" y="262258"/>
                    </a:lnTo>
                    <a:lnTo>
                      <a:pt x="2921685" y="264879"/>
                    </a:lnTo>
                    <a:lnTo>
                      <a:pt x="2929551" y="267503"/>
                    </a:lnTo>
                    <a:lnTo>
                      <a:pt x="2932176" y="267503"/>
                    </a:lnTo>
                    <a:lnTo>
                      <a:pt x="2934797" y="267503"/>
                    </a:lnTo>
                    <a:cubicBezTo>
                      <a:pt x="2934797" y="267503"/>
                      <a:pt x="2934797" y="270125"/>
                      <a:pt x="2937421" y="270125"/>
                    </a:cubicBezTo>
                    <a:lnTo>
                      <a:pt x="2940042" y="270125"/>
                    </a:lnTo>
                    <a:cubicBezTo>
                      <a:pt x="2940042" y="272749"/>
                      <a:pt x="2942666" y="272749"/>
                      <a:pt x="2942666" y="272749"/>
                    </a:cubicBezTo>
                    <a:cubicBezTo>
                      <a:pt x="2942666" y="272749"/>
                      <a:pt x="2945288" y="272749"/>
                      <a:pt x="2947912" y="275370"/>
                    </a:cubicBezTo>
                    <a:cubicBezTo>
                      <a:pt x="2953157" y="275370"/>
                      <a:pt x="2955778" y="277994"/>
                      <a:pt x="2958403" y="280615"/>
                    </a:cubicBezTo>
                    <a:lnTo>
                      <a:pt x="2961024" y="285861"/>
                    </a:lnTo>
                    <a:lnTo>
                      <a:pt x="2955778" y="288485"/>
                    </a:lnTo>
                    <a:cubicBezTo>
                      <a:pt x="2955778" y="291106"/>
                      <a:pt x="2953157" y="293730"/>
                      <a:pt x="2953157" y="293730"/>
                    </a:cubicBezTo>
                    <a:cubicBezTo>
                      <a:pt x="2955778" y="296352"/>
                      <a:pt x="2955778" y="296352"/>
                      <a:pt x="2958403" y="301597"/>
                    </a:cubicBezTo>
                    <a:lnTo>
                      <a:pt x="2961024" y="301597"/>
                    </a:lnTo>
                    <a:lnTo>
                      <a:pt x="2963648" y="298976"/>
                    </a:lnTo>
                    <a:lnTo>
                      <a:pt x="2968893" y="296352"/>
                    </a:lnTo>
                    <a:lnTo>
                      <a:pt x="2968893" y="293730"/>
                    </a:lnTo>
                    <a:cubicBezTo>
                      <a:pt x="2971515" y="296352"/>
                      <a:pt x="2976760" y="298976"/>
                      <a:pt x="2982005" y="301597"/>
                    </a:cubicBezTo>
                    <a:cubicBezTo>
                      <a:pt x="2979384" y="298976"/>
                      <a:pt x="2974139" y="298976"/>
                      <a:pt x="2971515" y="296352"/>
                    </a:cubicBezTo>
                    <a:lnTo>
                      <a:pt x="2971515" y="298976"/>
                    </a:lnTo>
                    <a:lnTo>
                      <a:pt x="2979384" y="301597"/>
                    </a:lnTo>
                    <a:lnTo>
                      <a:pt x="2982005" y="301597"/>
                    </a:lnTo>
                    <a:lnTo>
                      <a:pt x="2989875" y="304221"/>
                    </a:lnTo>
                    <a:lnTo>
                      <a:pt x="2987251" y="306843"/>
                    </a:lnTo>
                    <a:lnTo>
                      <a:pt x="2995120" y="306843"/>
                    </a:lnTo>
                    <a:cubicBezTo>
                      <a:pt x="2995120" y="309467"/>
                      <a:pt x="2995120" y="309467"/>
                      <a:pt x="2995120" y="312088"/>
                    </a:cubicBezTo>
                    <a:lnTo>
                      <a:pt x="2997742" y="306843"/>
                    </a:lnTo>
                    <a:cubicBezTo>
                      <a:pt x="3000366" y="306843"/>
                      <a:pt x="3002987" y="306843"/>
                      <a:pt x="3005611" y="306843"/>
                    </a:cubicBezTo>
                    <a:cubicBezTo>
                      <a:pt x="3034459" y="309467"/>
                      <a:pt x="3034459" y="309467"/>
                      <a:pt x="3076422" y="330449"/>
                    </a:cubicBezTo>
                    <a:cubicBezTo>
                      <a:pt x="3081668" y="333070"/>
                      <a:pt x="3089537" y="333070"/>
                      <a:pt x="3094783" y="335694"/>
                    </a:cubicBezTo>
                    <a:lnTo>
                      <a:pt x="3094783" y="333070"/>
                    </a:lnTo>
                    <a:lnTo>
                      <a:pt x="3102649" y="338316"/>
                    </a:lnTo>
                    <a:lnTo>
                      <a:pt x="3118386" y="348806"/>
                    </a:lnTo>
                    <a:cubicBezTo>
                      <a:pt x="3123631" y="354052"/>
                      <a:pt x="3126255" y="359297"/>
                      <a:pt x="3128876" y="364543"/>
                    </a:cubicBezTo>
                    <a:cubicBezTo>
                      <a:pt x="3113140" y="403885"/>
                      <a:pt x="3063310" y="388149"/>
                      <a:pt x="3037083" y="377658"/>
                    </a:cubicBezTo>
                    <a:cubicBezTo>
                      <a:pt x="3034459" y="377658"/>
                      <a:pt x="3031838" y="377658"/>
                      <a:pt x="3021347" y="372412"/>
                    </a:cubicBezTo>
                    <a:lnTo>
                      <a:pt x="3016102" y="372412"/>
                    </a:lnTo>
                    <a:cubicBezTo>
                      <a:pt x="3016102" y="372412"/>
                      <a:pt x="3013478" y="372412"/>
                      <a:pt x="3010856" y="372412"/>
                    </a:cubicBezTo>
                    <a:cubicBezTo>
                      <a:pt x="3008232" y="369788"/>
                      <a:pt x="3005611" y="367167"/>
                      <a:pt x="3002987" y="364543"/>
                    </a:cubicBezTo>
                    <a:lnTo>
                      <a:pt x="2992496" y="361921"/>
                    </a:lnTo>
                    <a:cubicBezTo>
                      <a:pt x="2989875" y="361921"/>
                      <a:pt x="2987251" y="361921"/>
                      <a:pt x="2984629" y="361921"/>
                    </a:cubicBezTo>
                    <a:cubicBezTo>
                      <a:pt x="2987251" y="364543"/>
                      <a:pt x="2992496" y="364543"/>
                      <a:pt x="2995120" y="367167"/>
                    </a:cubicBezTo>
                    <a:lnTo>
                      <a:pt x="3000366" y="372412"/>
                    </a:lnTo>
                    <a:lnTo>
                      <a:pt x="3008232" y="375034"/>
                    </a:lnTo>
                    <a:lnTo>
                      <a:pt x="3000366" y="375034"/>
                    </a:lnTo>
                    <a:lnTo>
                      <a:pt x="3010856" y="377658"/>
                    </a:lnTo>
                    <a:lnTo>
                      <a:pt x="3002987" y="380279"/>
                    </a:lnTo>
                    <a:cubicBezTo>
                      <a:pt x="3031838" y="388149"/>
                      <a:pt x="3031838" y="388149"/>
                      <a:pt x="3039705" y="401261"/>
                    </a:cubicBezTo>
                    <a:cubicBezTo>
                      <a:pt x="3037083" y="403885"/>
                      <a:pt x="3037083" y="409130"/>
                      <a:pt x="3034459" y="411752"/>
                    </a:cubicBezTo>
                    <a:lnTo>
                      <a:pt x="3042329" y="422242"/>
                    </a:lnTo>
                    <a:lnTo>
                      <a:pt x="3047574" y="427488"/>
                    </a:lnTo>
                    <a:lnTo>
                      <a:pt x="3044950" y="430112"/>
                    </a:lnTo>
                    <a:lnTo>
                      <a:pt x="3047574" y="432733"/>
                    </a:lnTo>
                    <a:lnTo>
                      <a:pt x="3044950" y="435357"/>
                    </a:lnTo>
                    <a:lnTo>
                      <a:pt x="3052820" y="440603"/>
                    </a:lnTo>
                    <a:lnTo>
                      <a:pt x="3060686" y="440603"/>
                    </a:lnTo>
                    <a:lnTo>
                      <a:pt x="3063310" y="443224"/>
                    </a:lnTo>
                    <a:lnTo>
                      <a:pt x="3065932" y="443224"/>
                    </a:lnTo>
                    <a:cubicBezTo>
                      <a:pt x="3081668" y="456339"/>
                      <a:pt x="3086913" y="453715"/>
                      <a:pt x="3100028" y="451094"/>
                    </a:cubicBezTo>
                    <a:cubicBezTo>
                      <a:pt x="3100028" y="448470"/>
                      <a:pt x="3097404" y="443224"/>
                      <a:pt x="3097404" y="440603"/>
                    </a:cubicBezTo>
                    <a:lnTo>
                      <a:pt x="3089537" y="437979"/>
                    </a:lnTo>
                    <a:cubicBezTo>
                      <a:pt x="3084292" y="437979"/>
                      <a:pt x="3076422" y="432733"/>
                      <a:pt x="3071177" y="430112"/>
                    </a:cubicBezTo>
                    <a:cubicBezTo>
                      <a:pt x="3071177" y="424867"/>
                      <a:pt x="3071177" y="419621"/>
                      <a:pt x="3071177" y="416997"/>
                    </a:cubicBezTo>
                    <a:cubicBezTo>
                      <a:pt x="3079047" y="419621"/>
                      <a:pt x="3089537" y="422242"/>
                      <a:pt x="3097404" y="424867"/>
                    </a:cubicBezTo>
                    <a:cubicBezTo>
                      <a:pt x="3102649" y="427488"/>
                      <a:pt x="3105274" y="427488"/>
                      <a:pt x="3123631" y="430112"/>
                    </a:cubicBezTo>
                    <a:cubicBezTo>
                      <a:pt x="3123631" y="430112"/>
                      <a:pt x="3126255" y="430112"/>
                      <a:pt x="3126255" y="430112"/>
                    </a:cubicBezTo>
                    <a:lnTo>
                      <a:pt x="3128876" y="430112"/>
                    </a:lnTo>
                    <a:cubicBezTo>
                      <a:pt x="3128876" y="430112"/>
                      <a:pt x="3131501" y="430112"/>
                      <a:pt x="3131501" y="430112"/>
                    </a:cubicBezTo>
                    <a:lnTo>
                      <a:pt x="3131501" y="427488"/>
                    </a:lnTo>
                    <a:cubicBezTo>
                      <a:pt x="3131501" y="427488"/>
                      <a:pt x="3134122" y="427488"/>
                      <a:pt x="3134122" y="427488"/>
                    </a:cubicBezTo>
                    <a:cubicBezTo>
                      <a:pt x="3131501" y="424867"/>
                      <a:pt x="3128876" y="419621"/>
                      <a:pt x="3126255" y="416997"/>
                    </a:cubicBezTo>
                    <a:cubicBezTo>
                      <a:pt x="3123631" y="411752"/>
                      <a:pt x="3121010" y="403885"/>
                      <a:pt x="3118386" y="398640"/>
                    </a:cubicBezTo>
                    <a:cubicBezTo>
                      <a:pt x="3126255" y="390770"/>
                      <a:pt x="3136746" y="382903"/>
                      <a:pt x="3144613" y="375034"/>
                    </a:cubicBezTo>
                    <a:cubicBezTo>
                      <a:pt x="3149858" y="377658"/>
                      <a:pt x="3160349" y="380279"/>
                      <a:pt x="3165594" y="382903"/>
                    </a:cubicBezTo>
                    <a:lnTo>
                      <a:pt x="3162973" y="385525"/>
                    </a:lnTo>
                    <a:lnTo>
                      <a:pt x="3165594" y="388149"/>
                    </a:lnTo>
                    <a:cubicBezTo>
                      <a:pt x="3168218" y="388149"/>
                      <a:pt x="3170840" y="385525"/>
                      <a:pt x="3173464" y="385525"/>
                    </a:cubicBezTo>
                    <a:cubicBezTo>
                      <a:pt x="3173464" y="382903"/>
                      <a:pt x="3173464" y="377658"/>
                      <a:pt x="3173464" y="372412"/>
                    </a:cubicBezTo>
                    <a:cubicBezTo>
                      <a:pt x="3168218" y="367167"/>
                      <a:pt x="3160349" y="361921"/>
                      <a:pt x="3155103" y="359297"/>
                    </a:cubicBezTo>
                    <a:lnTo>
                      <a:pt x="3152482" y="351430"/>
                    </a:lnTo>
                    <a:lnTo>
                      <a:pt x="3152482" y="340940"/>
                    </a:lnTo>
                    <a:cubicBezTo>
                      <a:pt x="3147237" y="330449"/>
                      <a:pt x="3147237" y="327825"/>
                      <a:pt x="3131501" y="322579"/>
                    </a:cubicBezTo>
                    <a:cubicBezTo>
                      <a:pt x="3176085" y="325203"/>
                      <a:pt x="3176085" y="325203"/>
                      <a:pt x="3181330" y="340940"/>
                    </a:cubicBezTo>
                    <a:cubicBezTo>
                      <a:pt x="3178709" y="340940"/>
                      <a:pt x="3173464" y="343561"/>
                      <a:pt x="3170840" y="343561"/>
                    </a:cubicBezTo>
                    <a:lnTo>
                      <a:pt x="3170840" y="346185"/>
                    </a:lnTo>
                    <a:lnTo>
                      <a:pt x="3170840" y="354052"/>
                    </a:lnTo>
                    <a:lnTo>
                      <a:pt x="3181330" y="356676"/>
                    </a:lnTo>
                    <a:lnTo>
                      <a:pt x="3197066" y="364543"/>
                    </a:lnTo>
                    <a:lnTo>
                      <a:pt x="3197066" y="367167"/>
                    </a:lnTo>
                    <a:lnTo>
                      <a:pt x="3204936" y="364543"/>
                    </a:lnTo>
                    <a:cubicBezTo>
                      <a:pt x="3207557" y="361921"/>
                      <a:pt x="3207557" y="359297"/>
                      <a:pt x="3210181" y="356676"/>
                    </a:cubicBezTo>
                    <a:cubicBezTo>
                      <a:pt x="3207557" y="354052"/>
                      <a:pt x="3207557" y="348806"/>
                      <a:pt x="3204936" y="346185"/>
                    </a:cubicBezTo>
                    <a:lnTo>
                      <a:pt x="3210181" y="343561"/>
                    </a:lnTo>
                    <a:lnTo>
                      <a:pt x="3223293" y="343561"/>
                    </a:lnTo>
                    <a:cubicBezTo>
                      <a:pt x="3220672" y="343561"/>
                      <a:pt x="3220672" y="340940"/>
                      <a:pt x="3218048" y="338316"/>
                    </a:cubicBezTo>
                    <a:cubicBezTo>
                      <a:pt x="3223293" y="335694"/>
                      <a:pt x="3231163" y="330449"/>
                      <a:pt x="3236408" y="325203"/>
                    </a:cubicBezTo>
                    <a:lnTo>
                      <a:pt x="3244275" y="322579"/>
                    </a:lnTo>
                    <a:lnTo>
                      <a:pt x="3252144" y="319958"/>
                    </a:lnTo>
                    <a:lnTo>
                      <a:pt x="3254766" y="325203"/>
                    </a:lnTo>
                    <a:lnTo>
                      <a:pt x="3260011" y="322579"/>
                    </a:lnTo>
                    <a:cubicBezTo>
                      <a:pt x="3260011" y="319958"/>
                      <a:pt x="3257390" y="317334"/>
                      <a:pt x="3254766" y="314712"/>
                    </a:cubicBezTo>
                    <a:cubicBezTo>
                      <a:pt x="3257390" y="312088"/>
                      <a:pt x="3262635" y="309467"/>
                      <a:pt x="3265257" y="306843"/>
                    </a:cubicBezTo>
                    <a:cubicBezTo>
                      <a:pt x="3270502" y="312088"/>
                      <a:pt x="3275747" y="319958"/>
                      <a:pt x="3278371" y="325203"/>
                    </a:cubicBezTo>
                    <a:cubicBezTo>
                      <a:pt x="3280993" y="325203"/>
                      <a:pt x="3286238" y="322579"/>
                      <a:pt x="3288862" y="322579"/>
                    </a:cubicBezTo>
                    <a:cubicBezTo>
                      <a:pt x="3291484" y="325203"/>
                      <a:pt x="3294108" y="325203"/>
                      <a:pt x="3296729" y="325203"/>
                    </a:cubicBezTo>
                    <a:cubicBezTo>
                      <a:pt x="3299353" y="322579"/>
                      <a:pt x="3299353" y="317334"/>
                      <a:pt x="3301974" y="314712"/>
                    </a:cubicBezTo>
                    <a:cubicBezTo>
                      <a:pt x="3304598" y="314712"/>
                      <a:pt x="3309844" y="314712"/>
                      <a:pt x="3315089" y="314712"/>
                    </a:cubicBezTo>
                    <a:lnTo>
                      <a:pt x="3320335" y="314712"/>
                    </a:lnTo>
                    <a:lnTo>
                      <a:pt x="3322956" y="309467"/>
                    </a:lnTo>
                    <a:lnTo>
                      <a:pt x="3325580" y="306843"/>
                    </a:lnTo>
                    <a:lnTo>
                      <a:pt x="3330825" y="306843"/>
                    </a:lnTo>
                    <a:cubicBezTo>
                      <a:pt x="3330825" y="304221"/>
                      <a:pt x="3330825" y="301597"/>
                      <a:pt x="3333447" y="301597"/>
                    </a:cubicBezTo>
                    <a:cubicBezTo>
                      <a:pt x="3338692" y="304221"/>
                      <a:pt x="3346562" y="309467"/>
                      <a:pt x="3351807" y="314712"/>
                    </a:cubicBezTo>
                    <a:lnTo>
                      <a:pt x="3359674" y="314712"/>
                    </a:lnTo>
                    <a:cubicBezTo>
                      <a:pt x="3359674" y="312088"/>
                      <a:pt x="3357052" y="309467"/>
                      <a:pt x="3354428" y="306843"/>
                    </a:cubicBezTo>
                    <a:cubicBezTo>
                      <a:pt x="3357052" y="304221"/>
                      <a:pt x="3359674" y="298976"/>
                      <a:pt x="3359674" y="296352"/>
                    </a:cubicBezTo>
                    <a:cubicBezTo>
                      <a:pt x="3351807" y="293730"/>
                      <a:pt x="3343937" y="288485"/>
                      <a:pt x="3338692" y="285861"/>
                    </a:cubicBezTo>
                    <a:lnTo>
                      <a:pt x="3341316" y="283239"/>
                    </a:lnTo>
                    <a:lnTo>
                      <a:pt x="3343937" y="283239"/>
                    </a:lnTo>
                    <a:lnTo>
                      <a:pt x="3343937" y="280615"/>
                    </a:lnTo>
                    <a:cubicBezTo>
                      <a:pt x="3385901" y="280615"/>
                      <a:pt x="3385901" y="280615"/>
                      <a:pt x="3409506" y="291106"/>
                    </a:cubicBezTo>
                    <a:cubicBezTo>
                      <a:pt x="3433109" y="293730"/>
                      <a:pt x="3454091" y="301597"/>
                      <a:pt x="3477694" y="306843"/>
                    </a:cubicBezTo>
                    <a:lnTo>
                      <a:pt x="3467206" y="293730"/>
                    </a:lnTo>
                    <a:cubicBezTo>
                      <a:pt x="3464582" y="293730"/>
                      <a:pt x="3464582" y="293730"/>
                      <a:pt x="3461960" y="293730"/>
                    </a:cubicBezTo>
                    <a:lnTo>
                      <a:pt x="3454091" y="291106"/>
                    </a:lnTo>
                    <a:lnTo>
                      <a:pt x="3446224" y="288485"/>
                    </a:lnTo>
                    <a:lnTo>
                      <a:pt x="3438355" y="280615"/>
                    </a:lnTo>
                    <a:cubicBezTo>
                      <a:pt x="3430488" y="280615"/>
                      <a:pt x="3417373" y="277994"/>
                      <a:pt x="3412128" y="272749"/>
                    </a:cubicBezTo>
                    <a:lnTo>
                      <a:pt x="3414752" y="270125"/>
                    </a:lnTo>
                    <a:lnTo>
                      <a:pt x="3409506" y="267503"/>
                    </a:lnTo>
                    <a:cubicBezTo>
                      <a:pt x="3399013" y="259634"/>
                      <a:pt x="3388525" y="254388"/>
                      <a:pt x="3380655" y="246521"/>
                    </a:cubicBezTo>
                    <a:cubicBezTo>
                      <a:pt x="3380655" y="241276"/>
                      <a:pt x="3383279" y="236031"/>
                      <a:pt x="3383279" y="233407"/>
                    </a:cubicBezTo>
                    <a:cubicBezTo>
                      <a:pt x="3378034" y="225540"/>
                      <a:pt x="3370164" y="220292"/>
                      <a:pt x="3364919" y="212425"/>
                    </a:cubicBezTo>
                    <a:cubicBezTo>
                      <a:pt x="3364919" y="209804"/>
                      <a:pt x="3362298" y="207180"/>
                      <a:pt x="3362298" y="204559"/>
                    </a:cubicBezTo>
                    <a:cubicBezTo>
                      <a:pt x="3370164" y="204559"/>
                      <a:pt x="3378034" y="204559"/>
                      <a:pt x="3385901" y="204559"/>
                    </a:cubicBezTo>
                    <a:cubicBezTo>
                      <a:pt x="3393770" y="204559"/>
                      <a:pt x="3404261" y="209804"/>
                      <a:pt x="3412128" y="215049"/>
                    </a:cubicBezTo>
                    <a:lnTo>
                      <a:pt x="3417373" y="222916"/>
                    </a:lnTo>
                    <a:cubicBezTo>
                      <a:pt x="3419997" y="225540"/>
                      <a:pt x="3422618" y="228161"/>
                      <a:pt x="3422618" y="228161"/>
                    </a:cubicBezTo>
                    <a:cubicBezTo>
                      <a:pt x="3430488" y="241276"/>
                      <a:pt x="3443600" y="241276"/>
                      <a:pt x="3454091" y="246521"/>
                    </a:cubicBezTo>
                    <a:lnTo>
                      <a:pt x="3464582" y="249143"/>
                    </a:lnTo>
                    <a:cubicBezTo>
                      <a:pt x="3469827" y="254388"/>
                      <a:pt x="3480318" y="259634"/>
                      <a:pt x="3485563" y="264879"/>
                    </a:cubicBezTo>
                    <a:lnTo>
                      <a:pt x="3493433" y="270125"/>
                    </a:lnTo>
                    <a:cubicBezTo>
                      <a:pt x="3506545" y="283239"/>
                      <a:pt x="3509169" y="285861"/>
                      <a:pt x="3522281" y="288485"/>
                    </a:cubicBezTo>
                    <a:lnTo>
                      <a:pt x="3530148" y="291106"/>
                    </a:lnTo>
                    <a:lnTo>
                      <a:pt x="3535396" y="298976"/>
                    </a:lnTo>
                    <a:lnTo>
                      <a:pt x="3540641" y="304221"/>
                    </a:lnTo>
                    <a:cubicBezTo>
                      <a:pt x="3545886" y="309467"/>
                      <a:pt x="3551132" y="317334"/>
                      <a:pt x="3553753" y="325203"/>
                    </a:cubicBezTo>
                    <a:lnTo>
                      <a:pt x="3558999" y="327825"/>
                    </a:lnTo>
                    <a:cubicBezTo>
                      <a:pt x="3556375" y="330449"/>
                      <a:pt x="3553753" y="335694"/>
                      <a:pt x="3551132" y="338316"/>
                    </a:cubicBezTo>
                    <a:cubicBezTo>
                      <a:pt x="3545886" y="338316"/>
                      <a:pt x="3535396" y="340940"/>
                      <a:pt x="3530148" y="340940"/>
                    </a:cubicBezTo>
                    <a:cubicBezTo>
                      <a:pt x="3530148" y="340940"/>
                      <a:pt x="3527526" y="340940"/>
                      <a:pt x="3527526" y="340940"/>
                    </a:cubicBezTo>
                    <a:cubicBezTo>
                      <a:pt x="3531461" y="343562"/>
                      <a:pt x="3535395" y="346185"/>
                      <a:pt x="3541952" y="347824"/>
                    </a:cubicBezTo>
                    <a:lnTo>
                      <a:pt x="3547203" y="347995"/>
                    </a:lnTo>
                    <a:lnTo>
                      <a:pt x="3543262" y="346203"/>
                    </a:lnTo>
                    <a:lnTo>
                      <a:pt x="3549406" y="347740"/>
                    </a:lnTo>
                    <a:lnTo>
                      <a:pt x="3545886" y="343582"/>
                    </a:lnTo>
                    <a:cubicBezTo>
                      <a:pt x="3545886" y="343582"/>
                      <a:pt x="3545886" y="340958"/>
                      <a:pt x="3548510" y="340958"/>
                    </a:cubicBezTo>
                    <a:cubicBezTo>
                      <a:pt x="3551132" y="340958"/>
                      <a:pt x="3556377" y="340958"/>
                      <a:pt x="3559001" y="346204"/>
                    </a:cubicBezTo>
                    <a:lnTo>
                      <a:pt x="3549687" y="347811"/>
                    </a:lnTo>
                    <a:lnTo>
                      <a:pt x="3550907" y="348115"/>
                    </a:lnTo>
                    <a:lnTo>
                      <a:pt x="3572113" y="348806"/>
                    </a:lnTo>
                    <a:lnTo>
                      <a:pt x="3582601" y="348806"/>
                    </a:lnTo>
                    <a:cubicBezTo>
                      <a:pt x="3579980" y="335694"/>
                      <a:pt x="3579980" y="335694"/>
                      <a:pt x="3538017" y="283239"/>
                    </a:cubicBezTo>
                    <a:cubicBezTo>
                      <a:pt x="3551132" y="275370"/>
                      <a:pt x="3553753" y="275370"/>
                      <a:pt x="3582601" y="291106"/>
                    </a:cubicBezTo>
                    <a:cubicBezTo>
                      <a:pt x="3606207" y="309467"/>
                      <a:pt x="3606207" y="309467"/>
                      <a:pt x="3627189" y="306843"/>
                    </a:cubicBezTo>
                    <a:lnTo>
                      <a:pt x="3621943" y="306843"/>
                    </a:lnTo>
                    <a:cubicBezTo>
                      <a:pt x="3616698" y="304221"/>
                      <a:pt x="3611453" y="304221"/>
                      <a:pt x="3606207" y="304221"/>
                    </a:cubicBezTo>
                    <a:lnTo>
                      <a:pt x="3593095" y="296352"/>
                    </a:lnTo>
                    <a:lnTo>
                      <a:pt x="3593095" y="291106"/>
                    </a:lnTo>
                    <a:cubicBezTo>
                      <a:pt x="3564244" y="275370"/>
                      <a:pt x="3548508" y="267503"/>
                      <a:pt x="3522281" y="277994"/>
                    </a:cubicBezTo>
                    <a:cubicBezTo>
                      <a:pt x="3509169" y="272749"/>
                      <a:pt x="3506545" y="270125"/>
                      <a:pt x="3490808" y="259634"/>
                    </a:cubicBezTo>
                    <a:lnTo>
                      <a:pt x="3482942" y="251767"/>
                    </a:lnTo>
                    <a:lnTo>
                      <a:pt x="3480318" y="246521"/>
                    </a:lnTo>
                    <a:cubicBezTo>
                      <a:pt x="3459336" y="233407"/>
                      <a:pt x="3459336" y="233407"/>
                      <a:pt x="3440979" y="228161"/>
                    </a:cubicBezTo>
                    <a:lnTo>
                      <a:pt x="3438355" y="222916"/>
                    </a:lnTo>
                    <a:cubicBezTo>
                      <a:pt x="3433109" y="215049"/>
                      <a:pt x="3433109" y="204559"/>
                      <a:pt x="3425240" y="196690"/>
                    </a:cubicBezTo>
                    <a:cubicBezTo>
                      <a:pt x="3446224" y="209804"/>
                      <a:pt x="3459336" y="215049"/>
                      <a:pt x="3469827" y="220292"/>
                    </a:cubicBezTo>
                    <a:cubicBezTo>
                      <a:pt x="3467206" y="217671"/>
                      <a:pt x="3464582" y="215049"/>
                      <a:pt x="3464582" y="212425"/>
                    </a:cubicBezTo>
                    <a:cubicBezTo>
                      <a:pt x="3467206" y="212425"/>
                      <a:pt x="3472451" y="212425"/>
                      <a:pt x="3475072" y="212425"/>
                    </a:cubicBezTo>
                    <a:cubicBezTo>
                      <a:pt x="3472451" y="209804"/>
                      <a:pt x="3467206" y="207180"/>
                      <a:pt x="3464582" y="204559"/>
                    </a:cubicBezTo>
                    <a:cubicBezTo>
                      <a:pt x="3472451" y="204559"/>
                      <a:pt x="3480318" y="204559"/>
                      <a:pt x="3488187" y="207180"/>
                    </a:cubicBezTo>
                    <a:cubicBezTo>
                      <a:pt x="3517035" y="215049"/>
                      <a:pt x="3517035" y="215049"/>
                      <a:pt x="3527526" y="212425"/>
                    </a:cubicBezTo>
                    <a:lnTo>
                      <a:pt x="3519660" y="207180"/>
                    </a:lnTo>
                    <a:cubicBezTo>
                      <a:pt x="3501299" y="199313"/>
                      <a:pt x="3480318" y="194068"/>
                      <a:pt x="3461960" y="186199"/>
                    </a:cubicBezTo>
                    <a:cubicBezTo>
                      <a:pt x="3459336" y="183577"/>
                      <a:pt x="3456715" y="178332"/>
                      <a:pt x="3454091" y="175708"/>
                    </a:cubicBezTo>
                    <a:cubicBezTo>
                      <a:pt x="3488187" y="170463"/>
                      <a:pt x="3488187" y="170463"/>
                      <a:pt x="3498678" y="165217"/>
                    </a:cubicBezTo>
                    <a:lnTo>
                      <a:pt x="3493433" y="162596"/>
                    </a:lnTo>
                    <a:cubicBezTo>
                      <a:pt x="3493433" y="162596"/>
                      <a:pt x="3493433" y="162596"/>
                      <a:pt x="3485563" y="159972"/>
                    </a:cubicBezTo>
                    <a:lnTo>
                      <a:pt x="3479006" y="158661"/>
                    </a:lnTo>
                    <a:lnTo>
                      <a:pt x="3480318" y="157351"/>
                    </a:lnTo>
                    <a:lnTo>
                      <a:pt x="3472451" y="154727"/>
                    </a:lnTo>
                    <a:lnTo>
                      <a:pt x="3469827" y="154727"/>
                    </a:lnTo>
                    <a:cubicBezTo>
                      <a:pt x="3467206" y="152105"/>
                      <a:pt x="3464582" y="149481"/>
                      <a:pt x="3461960" y="146860"/>
                    </a:cubicBezTo>
                    <a:cubicBezTo>
                      <a:pt x="3461960" y="146860"/>
                      <a:pt x="3459336" y="144236"/>
                      <a:pt x="3456715" y="144236"/>
                    </a:cubicBezTo>
                    <a:cubicBezTo>
                      <a:pt x="3459336" y="141615"/>
                      <a:pt x="3461960" y="138991"/>
                      <a:pt x="3464582" y="136367"/>
                    </a:cubicBezTo>
                    <a:cubicBezTo>
                      <a:pt x="3469827" y="133745"/>
                      <a:pt x="3477694" y="128500"/>
                      <a:pt x="3482942" y="123255"/>
                    </a:cubicBezTo>
                    <a:lnTo>
                      <a:pt x="3475072" y="125879"/>
                    </a:lnTo>
                    <a:lnTo>
                      <a:pt x="3477694" y="123255"/>
                    </a:lnTo>
                    <a:cubicBezTo>
                      <a:pt x="3482942" y="120633"/>
                      <a:pt x="3488187" y="120633"/>
                      <a:pt x="3493433" y="120633"/>
                    </a:cubicBezTo>
                    <a:lnTo>
                      <a:pt x="3496054" y="123255"/>
                    </a:lnTo>
                    <a:lnTo>
                      <a:pt x="3496054" y="120633"/>
                    </a:lnTo>
                    <a:lnTo>
                      <a:pt x="3501299" y="120633"/>
                    </a:lnTo>
                    <a:lnTo>
                      <a:pt x="3501299" y="118009"/>
                    </a:lnTo>
                    <a:lnTo>
                      <a:pt x="3503921" y="118009"/>
                    </a:lnTo>
                    <a:cubicBezTo>
                      <a:pt x="3506545" y="115388"/>
                      <a:pt x="3506545" y="115388"/>
                      <a:pt x="3509169" y="112764"/>
                    </a:cubicBezTo>
                    <a:cubicBezTo>
                      <a:pt x="3506545" y="112764"/>
                      <a:pt x="3498678" y="112764"/>
                      <a:pt x="3496054" y="110140"/>
                    </a:cubicBezTo>
                    <a:cubicBezTo>
                      <a:pt x="3501299" y="110140"/>
                      <a:pt x="3506545" y="107519"/>
                      <a:pt x="3509169" y="107519"/>
                    </a:cubicBezTo>
                    <a:lnTo>
                      <a:pt x="3514414" y="107519"/>
                    </a:lnTo>
                    <a:cubicBezTo>
                      <a:pt x="3514414" y="107519"/>
                      <a:pt x="3514414" y="104897"/>
                      <a:pt x="3506545" y="104897"/>
                    </a:cubicBezTo>
                    <a:lnTo>
                      <a:pt x="3496054" y="99651"/>
                    </a:lnTo>
                    <a:lnTo>
                      <a:pt x="3493433" y="97027"/>
                    </a:lnTo>
                    <a:lnTo>
                      <a:pt x="3490808" y="91782"/>
                    </a:lnTo>
                    <a:lnTo>
                      <a:pt x="3488187" y="83915"/>
                    </a:lnTo>
                    <a:cubicBezTo>
                      <a:pt x="3497366" y="85226"/>
                      <a:pt x="3501955" y="85881"/>
                      <a:pt x="3505889" y="86865"/>
                    </a:cubicBezTo>
                    <a:lnTo>
                      <a:pt x="3511466" y="88857"/>
                    </a:lnTo>
                    <a:lnTo>
                      <a:pt x="3509168" y="86556"/>
                    </a:lnTo>
                    <a:lnTo>
                      <a:pt x="3511789" y="86556"/>
                    </a:lnTo>
                    <a:lnTo>
                      <a:pt x="3511789" y="88971"/>
                    </a:lnTo>
                    <a:lnTo>
                      <a:pt x="3519660" y="91782"/>
                    </a:lnTo>
                    <a:cubicBezTo>
                      <a:pt x="3527526" y="97027"/>
                      <a:pt x="3538017" y="94407"/>
                      <a:pt x="3545886" y="99651"/>
                    </a:cubicBezTo>
                    <a:cubicBezTo>
                      <a:pt x="3545886" y="99651"/>
                      <a:pt x="3545886" y="99651"/>
                      <a:pt x="3551132" y="94407"/>
                    </a:cubicBezTo>
                    <a:cubicBezTo>
                      <a:pt x="3569489" y="89161"/>
                      <a:pt x="3572113" y="89161"/>
                      <a:pt x="3585226" y="94407"/>
                    </a:cubicBezTo>
                    <a:lnTo>
                      <a:pt x="3590471" y="94407"/>
                    </a:lnTo>
                    <a:lnTo>
                      <a:pt x="3603586" y="99651"/>
                    </a:lnTo>
                    <a:lnTo>
                      <a:pt x="3603586" y="97027"/>
                    </a:lnTo>
                    <a:cubicBezTo>
                      <a:pt x="3600962" y="97027"/>
                      <a:pt x="3600962" y="94407"/>
                      <a:pt x="3598340" y="94407"/>
                    </a:cubicBezTo>
                    <a:cubicBezTo>
                      <a:pt x="3603586" y="97027"/>
                      <a:pt x="3608828" y="97027"/>
                      <a:pt x="3611453" y="99651"/>
                    </a:cubicBezTo>
                    <a:lnTo>
                      <a:pt x="3616698" y="99651"/>
                    </a:lnTo>
                    <a:lnTo>
                      <a:pt x="3619322" y="104897"/>
                    </a:lnTo>
                    <a:cubicBezTo>
                      <a:pt x="3627189" y="104897"/>
                      <a:pt x="3637679" y="107519"/>
                      <a:pt x="3642925" y="110140"/>
                    </a:cubicBezTo>
                    <a:lnTo>
                      <a:pt x="3648170" y="115388"/>
                    </a:lnTo>
                    <a:lnTo>
                      <a:pt x="3648170" y="118009"/>
                    </a:lnTo>
                    <a:lnTo>
                      <a:pt x="3653416" y="120633"/>
                    </a:lnTo>
                    <a:cubicBezTo>
                      <a:pt x="3650794" y="120633"/>
                      <a:pt x="3650794" y="120633"/>
                      <a:pt x="3650794" y="125879"/>
                    </a:cubicBezTo>
                    <a:lnTo>
                      <a:pt x="3653416" y="128500"/>
                    </a:lnTo>
                    <a:lnTo>
                      <a:pt x="3650794" y="131124"/>
                    </a:lnTo>
                    <a:lnTo>
                      <a:pt x="3661282" y="136367"/>
                    </a:lnTo>
                    <a:lnTo>
                      <a:pt x="3666531" y="141615"/>
                    </a:lnTo>
                    <a:lnTo>
                      <a:pt x="3663906" y="144236"/>
                    </a:lnTo>
                    <a:lnTo>
                      <a:pt x="3674397" y="149481"/>
                    </a:lnTo>
                    <a:lnTo>
                      <a:pt x="3679643" y="154727"/>
                    </a:lnTo>
                    <a:lnTo>
                      <a:pt x="3682267" y="157351"/>
                    </a:lnTo>
                    <a:lnTo>
                      <a:pt x="3684888" y="157351"/>
                    </a:lnTo>
                    <a:lnTo>
                      <a:pt x="3679643" y="154727"/>
                    </a:lnTo>
                    <a:lnTo>
                      <a:pt x="3684888" y="154727"/>
                    </a:lnTo>
                    <a:cubicBezTo>
                      <a:pt x="3684888" y="154727"/>
                      <a:pt x="3684888" y="154727"/>
                      <a:pt x="3687509" y="152105"/>
                    </a:cubicBezTo>
                    <a:lnTo>
                      <a:pt x="3690133" y="149481"/>
                    </a:lnTo>
                    <a:lnTo>
                      <a:pt x="3690133" y="146860"/>
                    </a:lnTo>
                    <a:cubicBezTo>
                      <a:pt x="3690133" y="144236"/>
                      <a:pt x="3687509" y="141615"/>
                      <a:pt x="3687509" y="138991"/>
                    </a:cubicBezTo>
                    <a:cubicBezTo>
                      <a:pt x="3682267" y="138991"/>
                      <a:pt x="3677021" y="138991"/>
                      <a:pt x="3674397" y="138991"/>
                    </a:cubicBezTo>
                    <a:lnTo>
                      <a:pt x="3669152" y="136367"/>
                    </a:lnTo>
                    <a:cubicBezTo>
                      <a:pt x="3671776" y="136367"/>
                      <a:pt x="3671776" y="136367"/>
                      <a:pt x="3674397" y="136367"/>
                    </a:cubicBezTo>
                    <a:cubicBezTo>
                      <a:pt x="3677021" y="136367"/>
                      <a:pt x="3677021" y="136367"/>
                      <a:pt x="3679643" y="136367"/>
                    </a:cubicBezTo>
                    <a:cubicBezTo>
                      <a:pt x="3684888" y="136367"/>
                      <a:pt x="3692757" y="136367"/>
                      <a:pt x="3698003" y="136367"/>
                    </a:cubicBezTo>
                    <a:cubicBezTo>
                      <a:pt x="3698003" y="136367"/>
                      <a:pt x="3695379" y="133745"/>
                      <a:pt x="3692757" y="133745"/>
                    </a:cubicBezTo>
                    <a:cubicBezTo>
                      <a:pt x="3711115" y="138991"/>
                      <a:pt x="3732097" y="131124"/>
                      <a:pt x="3750457" y="133745"/>
                    </a:cubicBezTo>
                    <a:cubicBezTo>
                      <a:pt x="3766190" y="141615"/>
                      <a:pt x="3784550" y="136367"/>
                      <a:pt x="3792417" y="133745"/>
                    </a:cubicBezTo>
                    <a:cubicBezTo>
                      <a:pt x="3792417" y="131124"/>
                      <a:pt x="3792417" y="128500"/>
                      <a:pt x="3792417" y="128500"/>
                    </a:cubicBezTo>
                    <a:cubicBezTo>
                      <a:pt x="3784550" y="125879"/>
                      <a:pt x="3774060" y="120633"/>
                      <a:pt x="3766190" y="118009"/>
                    </a:cubicBezTo>
                    <a:lnTo>
                      <a:pt x="3768814" y="118009"/>
                    </a:lnTo>
                    <a:cubicBezTo>
                      <a:pt x="3768814" y="115388"/>
                      <a:pt x="3768814" y="115388"/>
                      <a:pt x="3779305" y="118009"/>
                    </a:cubicBezTo>
                    <a:lnTo>
                      <a:pt x="3781929" y="118009"/>
                    </a:lnTo>
                    <a:lnTo>
                      <a:pt x="3792417" y="118009"/>
                    </a:lnTo>
                    <a:lnTo>
                      <a:pt x="3795041" y="115388"/>
                    </a:lnTo>
                    <a:lnTo>
                      <a:pt x="3792417" y="112764"/>
                    </a:lnTo>
                    <a:cubicBezTo>
                      <a:pt x="3800287" y="115388"/>
                      <a:pt x="3808156" y="115388"/>
                      <a:pt x="3816023" y="115388"/>
                    </a:cubicBezTo>
                    <a:lnTo>
                      <a:pt x="3821268" y="118009"/>
                    </a:lnTo>
                    <a:lnTo>
                      <a:pt x="3837004" y="120633"/>
                    </a:lnTo>
                    <a:lnTo>
                      <a:pt x="3837004" y="123255"/>
                    </a:lnTo>
                    <a:lnTo>
                      <a:pt x="3842250" y="123255"/>
                    </a:lnTo>
                    <a:lnTo>
                      <a:pt x="3842250" y="120633"/>
                    </a:lnTo>
                    <a:lnTo>
                      <a:pt x="3847495" y="120633"/>
                    </a:lnTo>
                    <a:lnTo>
                      <a:pt x="3852741" y="123255"/>
                    </a:lnTo>
                    <a:cubicBezTo>
                      <a:pt x="3852741" y="123255"/>
                      <a:pt x="3852741" y="123255"/>
                      <a:pt x="3860610" y="125879"/>
                    </a:cubicBezTo>
                    <a:cubicBezTo>
                      <a:pt x="3865855" y="131124"/>
                      <a:pt x="3873722" y="131124"/>
                      <a:pt x="3881592" y="133745"/>
                    </a:cubicBezTo>
                    <a:cubicBezTo>
                      <a:pt x="3884213" y="136367"/>
                      <a:pt x="3886837" y="136367"/>
                      <a:pt x="3889458" y="136367"/>
                    </a:cubicBezTo>
                    <a:lnTo>
                      <a:pt x="3886837" y="138991"/>
                    </a:lnTo>
                    <a:cubicBezTo>
                      <a:pt x="3923552" y="146860"/>
                      <a:pt x="3928800" y="146860"/>
                      <a:pt x="3941912" y="146860"/>
                    </a:cubicBezTo>
                    <a:cubicBezTo>
                      <a:pt x="3928800" y="141615"/>
                      <a:pt x="3915685" y="136367"/>
                      <a:pt x="3902573" y="128500"/>
                    </a:cubicBezTo>
                    <a:cubicBezTo>
                      <a:pt x="3907819" y="131124"/>
                      <a:pt x="3918309" y="128500"/>
                      <a:pt x="3926176" y="128500"/>
                    </a:cubicBezTo>
                    <a:lnTo>
                      <a:pt x="3923552" y="125879"/>
                    </a:lnTo>
                    <a:lnTo>
                      <a:pt x="3935954" y="126832"/>
                    </a:lnTo>
                    <a:lnTo>
                      <a:pt x="3939291" y="128500"/>
                    </a:lnTo>
                    <a:cubicBezTo>
                      <a:pt x="3939291" y="128500"/>
                      <a:pt x="3939291" y="128500"/>
                      <a:pt x="3941912" y="128500"/>
                    </a:cubicBezTo>
                    <a:lnTo>
                      <a:pt x="3941912" y="127290"/>
                    </a:lnTo>
                    <a:lnTo>
                      <a:pt x="3950072" y="127917"/>
                    </a:lnTo>
                    <a:lnTo>
                      <a:pt x="3952403" y="128500"/>
                    </a:lnTo>
                    <a:cubicBezTo>
                      <a:pt x="3955027" y="128500"/>
                      <a:pt x="3955027" y="128500"/>
                      <a:pt x="3955027" y="128500"/>
                    </a:cubicBezTo>
                    <a:lnTo>
                      <a:pt x="3957648" y="128500"/>
                    </a:lnTo>
                    <a:lnTo>
                      <a:pt x="3950072" y="127917"/>
                    </a:lnTo>
                    <a:lnTo>
                      <a:pt x="3941912" y="125879"/>
                    </a:lnTo>
                    <a:lnTo>
                      <a:pt x="3941912" y="127290"/>
                    </a:lnTo>
                    <a:lnTo>
                      <a:pt x="3935954" y="126832"/>
                    </a:lnTo>
                    <a:lnTo>
                      <a:pt x="3934046" y="125879"/>
                    </a:lnTo>
                    <a:cubicBezTo>
                      <a:pt x="3934046" y="125879"/>
                      <a:pt x="3936667" y="125879"/>
                      <a:pt x="3939291" y="125879"/>
                    </a:cubicBezTo>
                    <a:cubicBezTo>
                      <a:pt x="3941912" y="125879"/>
                      <a:pt x="3941912" y="123255"/>
                      <a:pt x="3941912" y="123255"/>
                    </a:cubicBezTo>
                    <a:cubicBezTo>
                      <a:pt x="3944536" y="123255"/>
                      <a:pt x="3949782" y="123255"/>
                      <a:pt x="3952403" y="123255"/>
                    </a:cubicBezTo>
                    <a:cubicBezTo>
                      <a:pt x="3947158" y="120633"/>
                      <a:pt x="3936667" y="118009"/>
                      <a:pt x="3928800" y="118009"/>
                    </a:cubicBezTo>
                    <a:lnTo>
                      <a:pt x="3920931" y="112764"/>
                    </a:lnTo>
                    <a:lnTo>
                      <a:pt x="3918309" y="112764"/>
                    </a:lnTo>
                    <a:cubicBezTo>
                      <a:pt x="3915685" y="112764"/>
                      <a:pt x="3915685" y="112764"/>
                      <a:pt x="3915685" y="112764"/>
                    </a:cubicBezTo>
                    <a:cubicBezTo>
                      <a:pt x="3913064" y="110140"/>
                      <a:pt x="3907819" y="110140"/>
                      <a:pt x="3905195" y="107519"/>
                    </a:cubicBezTo>
                    <a:lnTo>
                      <a:pt x="3905195" y="104897"/>
                    </a:lnTo>
                    <a:lnTo>
                      <a:pt x="3897325" y="102273"/>
                    </a:lnTo>
                    <a:cubicBezTo>
                      <a:pt x="3920931" y="94407"/>
                      <a:pt x="3920931" y="94407"/>
                      <a:pt x="3939291" y="97027"/>
                    </a:cubicBezTo>
                    <a:lnTo>
                      <a:pt x="3938752" y="97567"/>
                    </a:lnTo>
                    <a:lnTo>
                      <a:pt x="3947157" y="99668"/>
                    </a:lnTo>
                    <a:cubicBezTo>
                      <a:pt x="3944536" y="99668"/>
                      <a:pt x="3941912" y="99668"/>
                      <a:pt x="3941912" y="99668"/>
                    </a:cubicBezTo>
                    <a:lnTo>
                      <a:pt x="3938404" y="97914"/>
                    </a:lnTo>
                    <a:lnTo>
                      <a:pt x="3936667" y="99651"/>
                    </a:lnTo>
                    <a:cubicBezTo>
                      <a:pt x="3939291" y="99651"/>
                      <a:pt x="3944536" y="99651"/>
                      <a:pt x="3947158" y="102273"/>
                    </a:cubicBezTo>
                    <a:cubicBezTo>
                      <a:pt x="3949782" y="102273"/>
                      <a:pt x="3949782" y="102273"/>
                      <a:pt x="3952403" y="102273"/>
                    </a:cubicBezTo>
                    <a:cubicBezTo>
                      <a:pt x="3955027" y="102273"/>
                      <a:pt x="3955027" y="102273"/>
                      <a:pt x="3957648" y="102273"/>
                    </a:cubicBezTo>
                    <a:cubicBezTo>
                      <a:pt x="3955027" y="99651"/>
                      <a:pt x="3952403" y="94407"/>
                      <a:pt x="3949782" y="91782"/>
                    </a:cubicBezTo>
                    <a:cubicBezTo>
                      <a:pt x="3957648" y="91782"/>
                      <a:pt x="3965518" y="94407"/>
                      <a:pt x="3973385" y="97027"/>
                    </a:cubicBezTo>
                    <a:lnTo>
                      <a:pt x="3968139" y="97027"/>
                    </a:lnTo>
                    <a:cubicBezTo>
                      <a:pt x="3973385" y="99651"/>
                      <a:pt x="3981254" y="99651"/>
                      <a:pt x="3986499" y="99651"/>
                    </a:cubicBezTo>
                    <a:cubicBezTo>
                      <a:pt x="3989121" y="102273"/>
                      <a:pt x="3994366" y="104897"/>
                      <a:pt x="3996990" y="104897"/>
                    </a:cubicBezTo>
                    <a:cubicBezTo>
                      <a:pt x="3996990" y="102273"/>
                      <a:pt x="3999612" y="99651"/>
                      <a:pt x="3999612" y="99651"/>
                    </a:cubicBezTo>
                    <a:cubicBezTo>
                      <a:pt x="4004857" y="99651"/>
                      <a:pt x="4010102" y="102273"/>
                      <a:pt x="4012726" y="102273"/>
                    </a:cubicBezTo>
                    <a:cubicBezTo>
                      <a:pt x="4012726" y="102273"/>
                      <a:pt x="4012726" y="104897"/>
                      <a:pt x="4023217" y="102273"/>
                    </a:cubicBezTo>
                    <a:cubicBezTo>
                      <a:pt x="4020593" y="99651"/>
                      <a:pt x="4020593" y="94407"/>
                      <a:pt x="4017972" y="91782"/>
                    </a:cubicBezTo>
                    <a:cubicBezTo>
                      <a:pt x="4031084" y="89161"/>
                      <a:pt x="4033708" y="89161"/>
                      <a:pt x="4065180" y="97027"/>
                    </a:cubicBezTo>
                    <a:lnTo>
                      <a:pt x="4067802" y="97027"/>
                    </a:lnTo>
                    <a:cubicBezTo>
                      <a:pt x="4073047" y="97027"/>
                      <a:pt x="4080917" y="97027"/>
                      <a:pt x="4086162" y="97027"/>
                    </a:cubicBezTo>
                    <a:cubicBezTo>
                      <a:pt x="4088783" y="91782"/>
                      <a:pt x="4091407" y="89161"/>
                      <a:pt x="4094029" y="86537"/>
                    </a:cubicBezTo>
                    <a:cubicBezTo>
                      <a:pt x="4091407" y="86537"/>
                      <a:pt x="4086162" y="83915"/>
                      <a:pt x="4083538" y="81291"/>
                    </a:cubicBezTo>
                    <a:cubicBezTo>
                      <a:pt x="4091406" y="82603"/>
                      <a:pt x="4095340" y="83259"/>
                      <a:pt x="4099930" y="83915"/>
                    </a:cubicBezTo>
                    <a:lnTo>
                      <a:pt x="4106455" y="84757"/>
                    </a:lnTo>
                    <a:lnTo>
                      <a:pt x="4112389" y="86537"/>
                    </a:lnTo>
                    <a:lnTo>
                      <a:pt x="4115010" y="86537"/>
                    </a:lnTo>
                    <a:lnTo>
                      <a:pt x="4120256" y="86537"/>
                    </a:lnTo>
                    <a:lnTo>
                      <a:pt x="4106455" y="84757"/>
                    </a:lnTo>
                    <a:lnTo>
                      <a:pt x="4086162" y="78671"/>
                    </a:lnTo>
                    <a:cubicBezTo>
                      <a:pt x="4084850" y="78671"/>
                      <a:pt x="4083539" y="78014"/>
                      <a:pt x="4081244" y="76374"/>
                    </a:cubicBezTo>
                    <a:lnTo>
                      <a:pt x="4081043" y="76222"/>
                    </a:lnTo>
                    <a:lnTo>
                      <a:pt x="4073376" y="76717"/>
                    </a:lnTo>
                    <a:cubicBezTo>
                      <a:pt x="4069114" y="76062"/>
                      <a:pt x="4065180" y="74750"/>
                      <a:pt x="4065180" y="73440"/>
                    </a:cubicBezTo>
                    <a:cubicBezTo>
                      <a:pt x="4067803" y="72127"/>
                      <a:pt x="4070426" y="72127"/>
                      <a:pt x="4073376" y="72784"/>
                    </a:cubicBezTo>
                    <a:lnTo>
                      <a:pt x="4078824" y="74541"/>
                    </a:lnTo>
                    <a:lnTo>
                      <a:pt x="4070426" y="68176"/>
                    </a:lnTo>
                    <a:lnTo>
                      <a:pt x="4073047" y="68176"/>
                    </a:lnTo>
                    <a:cubicBezTo>
                      <a:pt x="4073047" y="68176"/>
                      <a:pt x="4073047" y="65556"/>
                      <a:pt x="4073047" y="62934"/>
                    </a:cubicBezTo>
                    <a:cubicBezTo>
                      <a:pt x="4075671" y="62934"/>
                      <a:pt x="4080917" y="60310"/>
                      <a:pt x="4083538" y="60310"/>
                    </a:cubicBezTo>
                    <a:close/>
                    <a:moveTo>
                      <a:pt x="3128878" y="59346"/>
                    </a:moveTo>
                    <a:cubicBezTo>
                      <a:pt x="3129534" y="59673"/>
                      <a:pt x="3130189" y="60329"/>
                      <a:pt x="3131500" y="60329"/>
                    </a:cubicBezTo>
                    <a:cubicBezTo>
                      <a:pt x="3131500" y="62953"/>
                      <a:pt x="3131500" y="62953"/>
                      <a:pt x="3123633" y="60329"/>
                    </a:cubicBezTo>
                    <a:cubicBezTo>
                      <a:pt x="3123633" y="60329"/>
                      <a:pt x="3126255" y="60329"/>
                      <a:pt x="3126255" y="60329"/>
                    </a:cubicBezTo>
                    <a:cubicBezTo>
                      <a:pt x="3127567" y="59018"/>
                      <a:pt x="3128223" y="59018"/>
                      <a:pt x="3128878" y="59346"/>
                    </a:cubicBezTo>
                    <a:close/>
                    <a:moveTo>
                      <a:pt x="2071931" y="57700"/>
                    </a:moveTo>
                    <a:cubicBezTo>
                      <a:pt x="2074555" y="57700"/>
                      <a:pt x="2077176" y="57700"/>
                      <a:pt x="2079800" y="57700"/>
                    </a:cubicBezTo>
                    <a:cubicBezTo>
                      <a:pt x="2085046" y="57700"/>
                      <a:pt x="2087667" y="57700"/>
                      <a:pt x="2092912" y="57700"/>
                    </a:cubicBezTo>
                    <a:cubicBezTo>
                      <a:pt x="2090291" y="60321"/>
                      <a:pt x="2090291" y="60321"/>
                      <a:pt x="2074555" y="65567"/>
                    </a:cubicBezTo>
                    <a:cubicBezTo>
                      <a:pt x="2066686" y="68190"/>
                      <a:pt x="2048328" y="73437"/>
                      <a:pt x="2050950" y="70814"/>
                    </a:cubicBezTo>
                    <a:cubicBezTo>
                      <a:pt x="2050950" y="70814"/>
                      <a:pt x="2050950" y="70814"/>
                      <a:pt x="2064064" y="62946"/>
                    </a:cubicBezTo>
                    <a:close/>
                    <a:moveTo>
                      <a:pt x="3379344" y="57052"/>
                    </a:moveTo>
                    <a:cubicBezTo>
                      <a:pt x="3381967" y="57708"/>
                      <a:pt x="3385901" y="59019"/>
                      <a:pt x="3391146" y="60329"/>
                    </a:cubicBezTo>
                    <a:cubicBezTo>
                      <a:pt x="3396392" y="60329"/>
                      <a:pt x="3399016" y="62954"/>
                      <a:pt x="3404261" y="65575"/>
                    </a:cubicBezTo>
                    <a:cubicBezTo>
                      <a:pt x="3404261" y="65575"/>
                      <a:pt x="3401637" y="65575"/>
                      <a:pt x="3401637" y="65575"/>
                    </a:cubicBezTo>
                    <a:cubicBezTo>
                      <a:pt x="3404261" y="68199"/>
                      <a:pt x="3406882" y="68199"/>
                      <a:pt x="3409507" y="68199"/>
                    </a:cubicBezTo>
                    <a:cubicBezTo>
                      <a:pt x="3414752" y="70820"/>
                      <a:pt x="3414752" y="70820"/>
                      <a:pt x="3417373" y="70820"/>
                    </a:cubicBezTo>
                    <a:cubicBezTo>
                      <a:pt x="3419997" y="73444"/>
                      <a:pt x="3419997" y="73444"/>
                      <a:pt x="3417373" y="73444"/>
                    </a:cubicBezTo>
                    <a:cubicBezTo>
                      <a:pt x="3414752" y="73444"/>
                      <a:pt x="3412128" y="76066"/>
                      <a:pt x="3409507" y="76066"/>
                    </a:cubicBezTo>
                    <a:cubicBezTo>
                      <a:pt x="3406882" y="76066"/>
                      <a:pt x="3406882" y="76066"/>
                      <a:pt x="3406882" y="76066"/>
                    </a:cubicBezTo>
                    <a:cubicBezTo>
                      <a:pt x="3401637" y="76066"/>
                      <a:pt x="3399016" y="76066"/>
                      <a:pt x="3396392" y="76066"/>
                    </a:cubicBezTo>
                    <a:cubicBezTo>
                      <a:pt x="3393770" y="76066"/>
                      <a:pt x="3393770" y="76066"/>
                      <a:pt x="3385901" y="76066"/>
                    </a:cubicBezTo>
                    <a:cubicBezTo>
                      <a:pt x="3383279" y="76066"/>
                      <a:pt x="3380655" y="76066"/>
                      <a:pt x="3367543" y="70820"/>
                    </a:cubicBezTo>
                    <a:cubicBezTo>
                      <a:pt x="3364919" y="70820"/>
                      <a:pt x="3364919" y="70820"/>
                      <a:pt x="3364919" y="70820"/>
                    </a:cubicBezTo>
                    <a:cubicBezTo>
                      <a:pt x="3362298" y="70820"/>
                      <a:pt x="3362298" y="70820"/>
                      <a:pt x="3362298" y="70820"/>
                    </a:cubicBezTo>
                    <a:cubicBezTo>
                      <a:pt x="3359674" y="73444"/>
                      <a:pt x="3359674" y="70820"/>
                      <a:pt x="3357052" y="70820"/>
                    </a:cubicBezTo>
                    <a:cubicBezTo>
                      <a:pt x="3359674" y="70820"/>
                      <a:pt x="3359674" y="68199"/>
                      <a:pt x="3359674" y="65575"/>
                    </a:cubicBezTo>
                    <a:cubicBezTo>
                      <a:pt x="3357052" y="65575"/>
                      <a:pt x="3357052" y="65575"/>
                      <a:pt x="3354428" y="65575"/>
                    </a:cubicBezTo>
                    <a:lnTo>
                      <a:pt x="3354428" y="62954"/>
                    </a:lnTo>
                    <a:cubicBezTo>
                      <a:pt x="3354428" y="60329"/>
                      <a:pt x="3357052" y="60329"/>
                      <a:pt x="3359674" y="60329"/>
                    </a:cubicBezTo>
                    <a:cubicBezTo>
                      <a:pt x="3362298" y="60329"/>
                      <a:pt x="3362298" y="57708"/>
                      <a:pt x="3364919" y="57708"/>
                    </a:cubicBezTo>
                    <a:cubicBezTo>
                      <a:pt x="3370164" y="57708"/>
                      <a:pt x="3370164" y="57708"/>
                      <a:pt x="3378034" y="62954"/>
                    </a:cubicBezTo>
                    <a:lnTo>
                      <a:pt x="3375410" y="60329"/>
                    </a:lnTo>
                    <a:lnTo>
                      <a:pt x="3378034" y="60329"/>
                    </a:lnTo>
                    <a:lnTo>
                      <a:pt x="3375410" y="57708"/>
                    </a:lnTo>
                    <a:cubicBezTo>
                      <a:pt x="3375410" y="56396"/>
                      <a:pt x="3376721" y="56396"/>
                      <a:pt x="3379344" y="57052"/>
                    </a:cubicBezTo>
                    <a:close/>
                    <a:moveTo>
                      <a:pt x="2298795" y="56716"/>
                    </a:moveTo>
                    <a:cubicBezTo>
                      <a:pt x="2295516" y="56389"/>
                      <a:pt x="2292237" y="56389"/>
                      <a:pt x="2289613" y="57699"/>
                    </a:cubicBezTo>
                    <a:cubicBezTo>
                      <a:pt x="2294861" y="57699"/>
                      <a:pt x="2294861" y="57699"/>
                      <a:pt x="2307974" y="57699"/>
                    </a:cubicBezTo>
                    <a:cubicBezTo>
                      <a:pt x="2305351" y="57699"/>
                      <a:pt x="2302073" y="57044"/>
                      <a:pt x="2298795" y="56716"/>
                    </a:cubicBezTo>
                    <a:close/>
                    <a:moveTo>
                      <a:pt x="3739965" y="55086"/>
                    </a:moveTo>
                    <a:lnTo>
                      <a:pt x="3742587" y="55086"/>
                    </a:lnTo>
                    <a:lnTo>
                      <a:pt x="3745212" y="55960"/>
                    </a:lnTo>
                    <a:close/>
                    <a:moveTo>
                      <a:pt x="3724229" y="55086"/>
                    </a:moveTo>
                    <a:cubicBezTo>
                      <a:pt x="3724229" y="55086"/>
                      <a:pt x="3734720" y="55086"/>
                      <a:pt x="3745211" y="57711"/>
                    </a:cubicBezTo>
                    <a:cubicBezTo>
                      <a:pt x="3747832" y="57711"/>
                      <a:pt x="3747832" y="57711"/>
                      <a:pt x="3747832" y="57711"/>
                    </a:cubicBezTo>
                    <a:lnTo>
                      <a:pt x="3755702" y="60331"/>
                    </a:lnTo>
                    <a:lnTo>
                      <a:pt x="3758326" y="60331"/>
                    </a:lnTo>
                    <a:lnTo>
                      <a:pt x="3745212" y="55960"/>
                    </a:lnTo>
                    <a:lnTo>
                      <a:pt x="3755702" y="57711"/>
                    </a:lnTo>
                    <a:cubicBezTo>
                      <a:pt x="3758326" y="57711"/>
                      <a:pt x="3760947" y="57711"/>
                      <a:pt x="3760947" y="57711"/>
                    </a:cubicBezTo>
                    <a:cubicBezTo>
                      <a:pt x="3760947" y="55086"/>
                      <a:pt x="3758326" y="55086"/>
                      <a:pt x="3758326" y="55086"/>
                    </a:cubicBezTo>
                    <a:cubicBezTo>
                      <a:pt x="3758326" y="55086"/>
                      <a:pt x="3779305" y="57711"/>
                      <a:pt x="3779305" y="57711"/>
                    </a:cubicBezTo>
                    <a:cubicBezTo>
                      <a:pt x="3781929" y="57711"/>
                      <a:pt x="3781929" y="60331"/>
                      <a:pt x="3781929" y="60331"/>
                    </a:cubicBezTo>
                    <a:cubicBezTo>
                      <a:pt x="3784553" y="60331"/>
                      <a:pt x="3789798" y="60331"/>
                      <a:pt x="3795041" y="62956"/>
                    </a:cubicBezTo>
                    <a:lnTo>
                      <a:pt x="3797665" y="70823"/>
                    </a:lnTo>
                    <a:cubicBezTo>
                      <a:pt x="3793732" y="70823"/>
                      <a:pt x="3787830" y="70167"/>
                      <a:pt x="3782912" y="69512"/>
                    </a:cubicBezTo>
                    <a:lnTo>
                      <a:pt x="3776795" y="68605"/>
                    </a:lnTo>
                    <a:lnTo>
                      <a:pt x="3766192" y="65576"/>
                    </a:lnTo>
                    <a:cubicBezTo>
                      <a:pt x="3766192" y="65576"/>
                      <a:pt x="3763571" y="65576"/>
                      <a:pt x="3763571" y="65576"/>
                    </a:cubicBezTo>
                    <a:cubicBezTo>
                      <a:pt x="3766192" y="65576"/>
                      <a:pt x="3766192" y="65576"/>
                      <a:pt x="3774059" y="68202"/>
                    </a:cubicBezTo>
                    <a:lnTo>
                      <a:pt x="3776795" y="68605"/>
                    </a:lnTo>
                    <a:lnTo>
                      <a:pt x="3784553" y="70823"/>
                    </a:lnTo>
                    <a:lnTo>
                      <a:pt x="3792419" y="70823"/>
                    </a:lnTo>
                    <a:cubicBezTo>
                      <a:pt x="3792419" y="73447"/>
                      <a:pt x="3795041" y="73447"/>
                      <a:pt x="3795041" y="76068"/>
                    </a:cubicBezTo>
                    <a:cubicBezTo>
                      <a:pt x="3789798" y="78692"/>
                      <a:pt x="3787174" y="76068"/>
                      <a:pt x="3784553" y="76068"/>
                    </a:cubicBezTo>
                    <a:cubicBezTo>
                      <a:pt x="3789798" y="78692"/>
                      <a:pt x="3795041" y="78692"/>
                      <a:pt x="3797665" y="81313"/>
                    </a:cubicBezTo>
                    <a:cubicBezTo>
                      <a:pt x="3792419" y="81313"/>
                      <a:pt x="3768814" y="78692"/>
                      <a:pt x="3755702" y="76068"/>
                    </a:cubicBezTo>
                    <a:cubicBezTo>
                      <a:pt x="3758326" y="76068"/>
                      <a:pt x="3758326" y="76068"/>
                      <a:pt x="3758326" y="76068"/>
                    </a:cubicBezTo>
                    <a:lnTo>
                      <a:pt x="3753078" y="73447"/>
                    </a:lnTo>
                    <a:lnTo>
                      <a:pt x="3745211" y="73447"/>
                    </a:lnTo>
                    <a:lnTo>
                      <a:pt x="3739965" y="70823"/>
                    </a:lnTo>
                    <a:lnTo>
                      <a:pt x="3739965" y="68202"/>
                    </a:lnTo>
                    <a:lnTo>
                      <a:pt x="3729475" y="62956"/>
                    </a:lnTo>
                    <a:cubicBezTo>
                      <a:pt x="3726851" y="62956"/>
                      <a:pt x="3724229" y="62956"/>
                      <a:pt x="3724229" y="55086"/>
                    </a:cubicBezTo>
                    <a:close/>
                    <a:moveTo>
                      <a:pt x="2064064" y="55075"/>
                    </a:moveTo>
                    <a:lnTo>
                      <a:pt x="2069309" y="55075"/>
                    </a:lnTo>
                    <a:lnTo>
                      <a:pt x="2061440" y="57699"/>
                    </a:lnTo>
                    <a:cubicBezTo>
                      <a:pt x="2061440" y="57699"/>
                      <a:pt x="2061440" y="57699"/>
                      <a:pt x="2058818" y="57699"/>
                    </a:cubicBezTo>
                    <a:lnTo>
                      <a:pt x="2056194" y="57699"/>
                    </a:lnTo>
                    <a:cubicBezTo>
                      <a:pt x="2058818" y="57699"/>
                      <a:pt x="2061440" y="55075"/>
                      <a:pt x="2064064" y="55075"/>
                    </a:cubicBezTo>
                    <a:close/>
                    <a:moveTo>
                      <a:pt x="2153235" y="52455"/>
                    </a:moveTo>
                    <a:cubicBezTo>
                      <a:pt x="2153235" y="52455"/>
                      <a:pt x="2150614" y="52455"/>
                      <a:pt x="2147990" y="55075"/>
                    </a:cubicBezTo>
                    <a:cubicBezTo>
                      <a:pt x="2145366" y="55075"/>
                      <a:pt x="2140120" y="55075"/>
                      <a:pt x="2137499" y="57699"/>
                    </a:cubicBezTo>
                    <a:cubicBezTo>
                      <a:pt x="2145366" y="55075"/>
                      <a:pt x="2150614" y="52455"/>
                      <a:pt x="2153235" y="52455"/>
                    </a:cubicBezTo>
                    <a:close/>
                    <a:moveTo>
                      <a:pt x="2145366" y="52455"/>
                    </a:moveTo>
                    <a:cubicBezTo>
                      <a:pt x="2144054" y="52455"/>
                      <a:pt x="2142742" y="53110"/>
                      <a:pt x="2141759" y="53438"/>
                    </a:cubicBezTo>
                    <a:lnTo>
                      <a:pt x="2141260" y="53139"/>
                    </a:lnTo>
                    <a:close/>
                    <a:moveTo>
                      <a:pt x="2140120" y="52455"/>
                    </a:moveTo>
                    <a:lnTo>
                      <a:pt x="2141260" y="53139"/>
                    </a:lnTo>
                    <a:lnTo>
                      <a:pt x="2129629" y="55076"/>
                    </a:lnTo>
                    <a:cubicBezTo>
                      <a:pt x="2134872" y="52455"/>
                      <a:pt x="2137496" y="52455"/>
                      <a:pt x="2140120" y="52455"/>
                    </a:cubicBezTo>
                    <a:close/>
                    <a:moveTo>
                      <a:pt x="2121760" y="52455"/>
                    </a:moveTo>
                    <a:cubicBezTo>
                      <a:pt x="2121760" y="55076"/>
                      <a:pt x="2119139" y="55076"/>
                      <a:pt x="2119139" y="55076"/>
                    </a:cubicBezTo>
                    <a:cubicBezTo>
                      <a:pt x="2119139" y="55076"/>
                      <a:pt x="2119139" y="55076"/>
                      <a:pt x="2121760" y="55076"/>
                    </a:cubicBezTo>
                    <a:lnTo>
                      <a:pt x="2124590" y="54171"/>
                    </a:lnTo>
                    <a:lnTo>
                      <a:pt x="2127005" y="55076"/>
                    </a:lnTo>
                    <a:cubicBezTo>
                      <a:pt x="2119137" y="59011"/>
                      <a:pt x="2110614" y="61634"/>
                      <a:pt x="2102091" y="63929"/>
                    </a:cubicBezTo>
                    <a:lnTo>
                      <a:pt x="2096160" y="65567"/>
                    </a:lnTo>
                    <a:lnTo>
                      <a:pt x="2095533" y="65567"/>
                    </a:lnTo>
                    <a:cubicBezTo>
                      <a:pt x="2098157" y="65567"/>
                      <a:pt x="2098157" y="65567"/>
                      <a:pt x="2100779" y="62946"/>
                    </a:cubicBezTo>
                    <a:cubicBezTo>
                      <a:pt x="2098157" y="62946"/>
                      <a:pt x="2095533" y="62946"/>
                      <a:pt x="2095533" y="62946"/>
                    </a:cubicBezTo>
                    <a:lnTo>
                      <a:pt x="2098157" y="60322"/>
                    </a:lnTo>
                    <a:lnTo>
                      <a:pt x="2103403" y="60322"/>
                    </a:lnTo>
                    <a:cubicBezTo>
                      <a:pt x="2106024" y="57700"/>
                      <a:pt x="2111269" y="57700"/>
                      <a:pt x="2111269" y="55076"/>
                    </a:cubicBezTo>
                    <a:lnTo>
                      <a:pt x="2113893" y="55076"/>
                    </a:lnTo>
                    <a:cubicBezTo>
                      <a:pt x="2116515" y="55076"/>
                      <a:pt x="2116515" y="55076"/>
                      <a:pt x="2116515" y="55076"/>
                    </a:cubicBezTo>
                    <a:cubicBezTo>
                      <a:pt x="2119139" y="55076"/>
                      <a:pt x="2119139" y="55076"/>
                      <a:pt x="2121760" y="52455"/>
                    </a:cubicBezTo>
                    <a:close/>
                    <a:moveTo>
                      <a:pt x="1909324" y="52446"/>
                    </a:moveTo>
                    <a:lnTo>
                      <a:pt x="1911945" y="52446"/>
                    </a:lnTo>
                    <a:lnTo>
                      <a:pt x="1908134" y="52922"/>
                    </a:lnTo>
                    <a:close/>
                    <a:moveTo>
                      <a:pt x="1896209" y="52446"/>
                    </a:moveTo>
                    <a:lnTo>
                      <a:pt x="1900031" y="52924"/>
                    </a:lnTo>
                    <a:lnTo>
                      <a:pt x="1901457" y="52449"/>
                    </a:lnTo>
                    <a:lnTo>
                      <a:pt x="1904076" y="52449"/>
                    </a:lnTo>
                    <a:lnTo>
                      <a:pt x="1904079" y="52446"/>
                    </a:lnTo>
                    <a:lnTo>
                      <a:pt x="1906700" y="52446"/>
                    </a:lnTo>
                    <a:lnTo>
                      <a:pt x="1903840" y="53399"/>
                    </a:lnTo>
                    <a:lnTo>
                      <a:pt x="1903204" y="53320"/>
                    </a:lnTo>
                    <a:lnTo>
                      <a:pt x="1904075" y="52449"/>
                    </a:lnTo>
                    <a:lnTo>
                      <a:pt x="1901462" y="53103"/>
                    </a:lnTo>
                    <a:lnTo>
                      <a:pt x="1903204" y="53320"/>
                    </a:lnTo>
                    <a:lnTo>
                      <a:pt x="1902766" y="53758"/>
                    </a:lnTo>
                    <a:lnTo>
                      <a:pt x="1890964" y="57692"/>
                    </a:lnTo>
                    <a:lnTo>
                      <a:pt x="1896209" y="55067"/>
                    </a:lnTo>
                    <a:cubicBezTo>
                      <a:pt x="1890964" y="55067"/>
                      <a:pt x="1888342" y="57692"/>
                      <a:pt x="1883097" y="57692"/>
                    </a:cubicBezTo>
                    <a:cubicBezTo>
                      <a:pt x="1885718" y="57692"/>
                      <a:pt x="1888342" y="55067"/>
                      <a:pt x="1890964" y="55067"/>
                    </a:cubicBezTo>
                    <a:lnTo>
                      <a:pt x="1888342" y="55067"/>
                    </a:lnTo>
                    <a:close/>
                    <a:moveTo>
                      <a:pt x="3784550" y="49841"/>
                    </a:moveTo>
                    <a:cubicBezTo>
                      <a:pt x="3787175" y="49841"/>
                      <a:pt x="3789796" y="52465"/>
                      <a:pt x="3795041" y="52465"/>
                    </a:cubicBezTo>
                    <a:cubicBezTo>
                      <a:pt x="3795041" y="49841"/>
                      <a:pt x="3789796" y="52465"/>
                      <a:pt x="3789796" y="49841"/>
                    </a:cubicBezTo>
                    <a:cubicBezTo>
                      <a:pt x="3795041" y="49841"/>
                      <a:pt x="3797665" y="55086"/>
                      <a:pt x="3802911" y="52465"/>
                    </a:cubicBezTo>
                    <a:cubicBezTo>
                      <a:pt x="3802911" y="49841"/>
                      <a:pt x="3802911" y="49841"/>
                      <a:pt x="3802911" y="49841"/>
                    </a:cubicBezTo>
                    <a:cubicBezTo>
                      <a:pt x="3802911" y="49841"/>
                      <a:pt x="3802911" y="49841"/>
                      <a:pt x="3808156" y="49841"/>
                    </a:cubicBezTo>
                    <a:cubicBezTo>
                      <a:pt x="3810777" y="49841"/>
                      <a:pt x="3813401" y="52465"/>
                      <a:pt x="3813401" y="49841"/>
                    </a:cubicBezTo>
                    <a:cubicBezTo>
                      <a:pt x="3813401" y="52465"/>
                      <a:pt x="3821268" y="52465"/>
                      <a:pt x="3823892" y="55086"/>
                    </a:cubicBezTo>
                    <a:cubicBezTo>
                      <a:pt x="3826513" y="57711"/>
                      <a:pt x="3826513" y="60331"/>
                      <a:pt x="3823892" y="60331"/>
                    </a:cubicBezTo>
                    <a:cubicBezTo>
                      <a:pt x="3813401" y="65576"/>
                      <a:pt x="3781929" y="57711"/>
                      <a:pt x="3784550" y="49841"/>
                    </a:cubicBezTo>
                    <a:close/>
                    <a:moveTo>
                      <a:pt x="3296731" y="49840"/>
                    </a:moveTo>
                    <a:cubicBezTo>
                      <a:pt x="3296731" y="49840"/>
                      <a:pt x="3299353" y="49840"/>
                      <a:pt x="3299353" y="49840"/>
                    </a:cubicBezTo>
                    <a:cubicBezTo>
                      <a:pt x="3301977" y="49840"/>
                      <a:pt x="3304601" y="52465"/>
                      <a:pt x="3304601" y="52465"/>
                    </a:cubicBezTo>
                    <a:cubicBezTo>
                      <a:pt x="3304601" y="55086"/>
                      <a:pt x="3299353" y="55086"/>
                      <a:pt x="3296731" y="49840"/>
                    </a:cubicBezTo>
                    <a:close/>
                    <a:moveTo>
                      <a:pt x="1993250" y="49825"/>
                    </a:moveTo>
                    <a:cubicBezTo>
                      <a:pt x="1990626" y="52448"/>
                      <a:pt x="1982759" y="55070"/>
                      <a:pt x="1961778" y="60315"/>
                    </a:cubicBezTo>
                    <a:cubicBezTo>
                      <a:pt x="1964399" y="60315"/>
                      <a:pt x="1969644" y="57694"/>
                      <a:pt x="1974890" y="57694"/>
                    </a:cubicBezTo>
                    <a:cubicBezTo>
                      <a:pt x="1974890" y="57694"/>
                      <a:pt x="1972268" y="60315"/>
                      <a:pt x="1969644" y="60315"/>
                    </a:cubicBezTo>
                    <a:cubicBezTo>
                      <a:pt x="1969644" y="60315"/>
                      <a:pt x="1967023" y="60315"/>
                      <a:pt x="1967023" y="60315"/>
                    </a:cubicBezTo>
                    <a:lnTo>
                      <a:pt x="1964398" y="62066"/>
                    </a:lnTo>
                    <a:lnTo>
                      <a:pt x="1961778" y="62939"/>
                    </a:lnTo>
                    <a:cubicBezTo>
                      <a:pt x="1956532" y="62939"/>
                      <a:pt x="1951284" y="65561"/>
                      <a:pt x="1946042" y="65561"/>
                    </a:cubicBezTo>
                    <a:lnTo>
                      <a:pt x="1948663" y="65561"/>
                    </a:lnTo>
                    <a:lnTo>
                      <a:pt x="1951284" y="65561"/>
                    </a:lnTo>
                    <a:cubicBezTo>
                      <a:pt x="1951284" y="68182"/>
                      <a:pt x="1951284" y="68182"/>
                      <a:pt x="1951284" y="68182"/>
                    </a:cubicBezTo>
                    <a:lnTo>
                      <a:pt x="1959154" y="65561"/>
                    </a:lnTo>
                    <a:lnTo>
                      <a:pt x="1948663" y="70806"/>
                    </a:lnTo>
                    <a:lnTo>
                      <a:pt x="1925057" y="78676"/>
                    </a:lnTo>
                    <a:lnTo>
                      <a:pt x="1916232" y="83089"/>
                    </a:lnTo>
                    <a:lnTo>
                      <a:pt x="1914487" y="83593"/>
                    </a:lnTo>
                    <a:cubicBezTo>
                      <a:pt x="1913093" y="83920"/>
                      <a:pt x="1912601" y="83920"/>
                      <a:pt x="1911945" y="83920"/>
                    </a:cubicBezTo>
                    <a:cubicBezTo>
                      <a:pt x="1911945" y="83920"/>
                      <a:pt x="1914569" y="83920"/>
                      <a:pt x="1914569" y="83920"/>
                    </a:cubicBezTo>
                    <a:lnTo>
                      <a:pt x="1916232" y="83089"/>
                    </a:lnTo>
                    <a:lnTo>
                      <a:pt x="1922437" y="81298"/>
                    </a:lnTo>
                    <a:cubicBezTo>
                      <a:pt x="1930961" y="78676"/>
                      <a:pt x="1947352" y="73430"/>
                      <a:pt x="1980135" y="62939"/>
                    </a:cubicBezTo>
                    <a:cubicBezTo>
                      <a:pt x="1980135" y="62939"/>
                      <a:pt x="1982759" y="62939"/>
                      <a:pt x="1982759" y="62939"/>
                    </a:cubicBezTo>
                    <a:cubicBezTo>
                      <a:pt x="1980135" y="62939"/>
                      <a:pt x="1980135" y="65561"/>
                      <a:pt x="1977511" y="65561"/>
                    </a:cubicBezTo>
                    <a:cubicBezTo>
                      <a:pt x="1980135" y="65561"/>
                      <a:pt x="1980135" y="65561"/>
                      <a:pt x="1980135" y="65561"/>
                    </a:cubicBezTo>
                    <a:lnTo>
                      <a:pt x="1964400" y="73430"/>
                    </a:lnTo>
                    <a:lnTo>
                      <a:pt x="1964408" y="73430"/>
                    </a:lnTo>
                    <a:lnTo>
                      <a:pt x="1977514" y="68185"/>
                    </a:lnTo>
                    <a:lnTo>
                      <a:pt x="1982759" y="65563"/>
                    </a:lnTo>
                    <a:lnTo>
                      <a:pt x="1990626" y="62942"/>
                    </a:lnTo>
                    <a:cubicBezTo>
                      <a:pt x="2001117" y="60318"/>
                      <a:pt x="2003741" y="60318"/>
                      <a:pt x="2003741" y="60318"/>
                    </a:cubicBezTo>
                    <a:cubicBezTo>
                      <a:pt x="2003741" y="62942"/>
                      <a:pt x="1995872" y="65563"/>
                      <a:pt x="1990626" y="65563"/>
                    </a:cubicBezTo>
                    <a:cubicBezTo>
                      <a:pt x="1988004" y="66875"/>
                      <a:pt x="1982758" y="68841"/>
                      <a:pt x="1977513" y="70481"/>
                    </a:cubicBezTo>
                    <a:lnTo>
                      <a:pt x="1964414" y="73430"/>
                    </a:lnTo>
                    <a:lnTo>
                      <a:pt x="1969644" y="73430"/>
                    </a:lnTo>
                    <a:cubicBezTo>
                      <a:pt x="1964398" y="76054"/>
                      <a:pt x="1959153" y="76054"/>
                      <a:pt x="1953908" y="78676"/>
                    </a:cubicBezTo>
                    <a:cubicBezTo>
                      <a:pt x="1953908" y="81300"/>
                      <a:pt x="1953908" y="81300"/>
                      <a:pt x="1953908" y="81300"/>
                    </a:cubicBezTo>
                    <a:cubicBezTo>
                      <a:pt x="1961777" y="83920"/>
                      <a:pt x="1964398" y="78676"/>
                      <a:pt x="1969644" y="78676"/>
                    </a:cubicBezTo>
                    <a:cubicBezTo>
                      <a:pt x="1967023" y="78676"/>
                      <a:pt x="1964398" y="81300"/>
                      <a:pt x="1961777" y="81300"/>
                    </a:cubicBezTo>
                    <a:cubicBezTo>
                      <a:pt x="1967023" y="81300"/>
                      <a:pt x="1972268" y="76054"/>
                      <a:pt x="1977511" y="76054"/>
                    </a:cubicBezTo>
                    <a:lnTo>
                      <a:pt x="1977511" y="78676"/>
                    </a:lnTo>
                    <a:lnTo>
                      <a:pt x="1985380" y="76054"/>
                    </a:lnTo>
                    <a:lnTo>
                      <a:pt x="1982759" y="76054"/>
                    </a:lnTo>
                    <a:cubicBezTo>
                      <a:pt x="1985380" y="73430"/>
                      <a:pt x="1993250" y="70809"/>
                      <a:pt x="1995871" y="70809"/>
                    </a:cubicBezTo>
                    <a:lnTo>
                      <a:pt x="2001116" y="68185"/>
                    </a:lnTo>
                    <a:cubicBezTo>
                      <a:pt x="2003738" y="68185"/>
                      <a:pt x="2003738" y="68185"/>
                      <a:pt x="2006362" y="68185"/>
                    </a:cubicBezTo>
                    <a:cubicBezTo>
                      <a:pt x="2008986" y="68185"/>
                      <a:pt x="2008986" y="68185"/>
                      <a:pt x="2008986" y="68185"/>
                    </a:cubicBezTo>
                    <a:cubicBezTo>
                      <a:pt x="2008986" y="68185"/>
                      <a:pt x="2011607" y="68185"/>
                      <a:pt x="2011607" y="68185"/>
                    </a:cubicBezTo>
                    <a:cubicBezTo>
                      <a:pt x="2008986" y="73430"/>
                      <a:pt x="2003738" y="73430"/>
                      <a:pt x="2001116" y="73430"/>
                    </a:cubicBezTo>
                    <a:cubicBezTo>
                      <a:pt x="2003738" y="73430"/>
                      <a:pt x="2006362" y="73430"/>
                      <a:pt x="2008986" y="73430"/>
                    </a:cubicBezTo>
                    <a:cubicBezTo>
                      <a:pt x="2008986" y="73430"/>
                      <a:pt x="2008986" y="73430"/>
                      <a:pt x="2011607" y="73430"/>
                    </a:cubicBezTo>
                    <a:cubicBezTo>
                      <a:pt x="2011607" y="73430"/>
                      <a:pt x="2014231" y="70809"/>
                      <a:pt x="2014231" y="70809"/>
                    </a:cubicBezTo>
                    <a:cubicBezTo>
                      <a:pt x="2019477" y="70809"/>
                      <a:pt x="2022098" y="68185"/>
                      <a:pt x="2024722" y="70809"/>
                    </a:cubicBezTo>
                    <a:cubicBezTo>
                      <a:pt x="2024722" y="73430"/>
                      <a:pt x="2022098" y="73430"/>
                      <a:pt x="2022098" y="73430"/>
                    </a:cubicBezTo>
                    <a:cubicBezTo>
                      <a:pt x="2016853" y="76054"/>
                      <a:pt x="2016853" y="76054"/>
                      <a:pt x="2014231" y="76054"/>
                    </a:cubicBezTo>
                    <a:lnTo>
                      <a:pt x="2003745" y="81296"/>
                    </a:lnTo>
                    <a:lnTo>
                      <a:pt x="2003741" y="81300"/>
                    </a:lnTo>
                    <a:lnTo>
                      <a:pt x="2011608" y="78676"/>
                    </a:lnTo>
                    <a:lnTo>
                      <a:pt x="2014232" y="76054"/>
                    </a:lnTo>
                    <a:cubicBezTo>
                      <a:pt x="2022101" y="76054"/>
                      <a:pt x="2022101" y="76054"/>
                      <a:pt x="2024723" y="76054"/>
                    </a:cubicBezTo>
                    <a:cubicBezTo>
                      <a:pt x="2027344" y="76054"/>
                      <a:pt x="2027344" y="76054"/>
                      <a:pt x="2029968" y="76054"/>
                    </a:cubicBezTo>
                    <a:lnTo>
                      <a:pt x="2029968" y="78676"/>
                    </a:lnTo>
                    <a:lnTo>
                      <a:pt x="2024723" y="81300"/>
                    </a:lnTo>
                    <a:lnTo>
                      <a:pt x="2027344" y="81300"/>
                    </a:lnTo>
                    <a:cubicBezTo>
                      <a:pt x="2027344" y="81300"/>
                      <a:pt x="2029968" y="81300"/>
                      <a:pt x="2029968" y="81300"/>
                    </a:cubicBezTo>
                    <a:cubicBezTo>
                      <a:pt x="2029968" y="83920"/>
                      <a:pt x="2029968" y="83920"/>
                      <a:pt x="2024723" y="86544"/>
                    </a:cubicBezTo>
                    <a:cubicBezTo>
                      <a:pt x="2024723" y="86544"/>
                      <a:pt x="2023248" y="86544"/>
                      <a:pt x="2004808" y="90970"/>
                    </a:cubicBezTo>
                    <a:lnTo>
                      <a:pt x="1980160" y="97031"/>
                    </a:lnTo>
                    <a:lnTo>
                      <a:pt x="2012019" y="91010"/>
                    </a:lnTo>
                    <a:cubicBezTo>
                      <a:pt x="2019805" y="89577"/>
                      <a:pt x="2025050" y="88675"/>
                      <a:pt x="2028656" y="88183"/>
                    </a:cubicBezTo>
                    <a:lnTo>
                      <a:pt x="2029967" y="88112"/>
                    </a:lnTo>
                    <a:lnTo>
                      <a:pt x="2029967" y="86547"/>
                    </a:lnTo>
                    <a:lnTo>
                      <a:pt x="2035212" y="86547"/>
                    </a:lnTo>
                    <a:lnTo>
                      <a:pt x="2032342" y="87982"/>
                    </a:lnTo>
                    <a:lnTo>
                      <a:pt x="2035459" y="87813"/>
                    </a:lnTo>
                    <a:cubicBezTo>
                      <a:pt x="2036689" y="88019"/>
                      <a:pt x="2037181" y="88510"/>
                      <a:pt x="2037837" y="89165"/>
                    </a:cubicBezTo>
                    <a:cubicBezTo>
                      <a:pt x="2037837" y="91790"/>
                      <a:pt x="2037837" y="91790"/>
                      <a:pt x="2037837" y="91790"/>
                    </a:cubicBezTo>
                    <a:cubicBezTo>
                      <a:pt x="2022101" y="102280"/>
                      <a:pt x="2006365" y="99656"/>
                      <a:pt x="1988004" y="104902"/>
                    </a:cubicBezTo>
                    <a:lnTo>
                      <a:pt x="1974890" y="110147"/>
                    </a:lnTo>
                    <a:cubicBezTo>
                      <a:pt x="1967023" y="112771"/>
                      <a:pt x="1967023" y="112771"/>
                      <a:pt x="1948663" y="120637"/>
                    </a:cubicBezTo>
                    <a:cubicBezTo>
                      <a:pt x="1953911" y="118017"/>
                      <a:pt x="1959156" y="115392"/>
                      <a:pt x="1964399" y="115392"/>
                    </a:cubicBezTo>
                    <a:cubicBezTo>
                      <a:pt x="1964399" y="115392"/>
                      <a:pt x="1967023" y="115392"/>
                      <a:pt x="1967023" y="115392"/>
                    </a:cubicBezTo>
                    <a:cubicBezTo>
                      <a:pt x="1967023" y="118017"/>
                      <a:pt x="1964399" y="120637"/>
                      <a:pt x="1956532" y="123262"/>
                    </a:cubicBezTo>
                    <a:cubicBezTo>
                      <a:pt x="1964399" y="118017"/>
                      <a:pt x="1969647" y="115392"/>
                      <a:pt x="1977514" y="112771"/>
                    </a:cubicBezTo>
                    <a:cubicBezTo>
                      <a:pt x="1977514" y="112771"/>
                      <a:pt x="1974890" y="112771"/>
                      <a:pt x="1974890" y="112771"/>
                    </a:cubicBezTo>
                    <a:cubicBezTo>
                      <a:pt x="1988004" y="107526"/>
                      <a:pt x="1990626" y="107526"/>
                      <a:pt x="1995874" y="107526"/>
                    </a:cubicBezTo>
                    <a:cubicBezTo>
                      <a:pt x="1995874" y="107526"/>
                      <a:pt x="1993250" y="110147"/>
                      <a:pt x="1993250" y="110147"/>
                    </a:cubicBezTo>
                    <a:cubicBezTo>
                      <a:pt x="1995874" y="107526"/>
                      <a:pt x="1998495" y="107526"/>
                      <a:pt x="2001117" y="104902"/>
                    </a:cubicBezTo>
                    <a:cubicBezTo>
                      <a:pt x="2001117" y="107526"/>
                      <a:pt x="2003741" y="107526"/>
                      <a:pt x="2003741" y="107526"/>
                    </a:cubicBezTo>
                    <a:cubicBezTo>
                      <a:pt x="2003741" y="107526"/>
                      <a:pt x="2003741" y="110147"/>
                      <a:pt x="2003741" y="110147"/>
                    </a:cubicBezTo>
                    <a:cubicBezTo>
                      <a:pt x="2006365" y="107526"/>
                      <a:pt x="2006365" y="104902"/>
                      <a:pt x="2008986" y="104902"/>
                    </a:cubicBezTo>
                    <a:lnTo>
                      <a:pt x="2014231" y="104902"/>
                    </a:lnTo>
                    <a:cubicBezTo>
                      <a:pt x="2016853" y="104902"/>
                      <a:pt x="2019477" y="104902"/>
                      <a:pt x="2022101" y="104902"/>
                    </a:cubicBezTo>
                    <a:cubicBezTo>
                      <a:pt x="2022101" y="104902"/>
                      <a:pt x="2019477" y="107526"/>
                      <a:pt x="2019477" y="107526"/>
                    </a:cubicBezTo>
                    <a:cubicBezTo>
                      <a:pt x="2029968" y="102280"/>
                      <a:pt x="2037837" y="104902"/>
                      <a:pt x="2037837" y="107526"/>
                    </a:cubicBezTo>
                    <a:cubicBezTo>
                      <a:pt x="2035213" y="110147"/>
                      <a:pt x="2032592" y="110147"/>
                      <a:pt x="2019477" y="115392"/>
                    </a:cubicBezTo>
                    <a:lnTo>
                      <a:pt x="2009966" y="122023"/>
                    </a:lnTo>
                    <a:lnTo>
                      <a:pt x="2024722" y="115398"/>
                    </a:lnTo>
                    <a:lnTo>
                      <a:pt x="2027346" y="112774"/>
                    </a:lnTo>
                    <a:lnTo>
                      <a:pt x="2037837" y="110149"/>
                    </a:lnTo>
                    <a:lnTo>
                      <a:pt x="2048328" y="107529"/>
                    </a:lnTo>
                    <a:lnTo>
                      <a:pt x="2045706" y="110149"/>
                    </a:lnTo>
                    <a:cubicBezTo>
                      <a:pt x="2045706" y="112774"/>
                      <a:pt x="2053573" y="110149"/>
                      <a:pt x="2050949" y="112774"/>
                    </a:cubicBezTo>
                    <a:cubicBezTo>
                      <a:pt x="2048328" y="115398"/>
                      <a:pt x="2048328" y="115398"/>
                      <a:pt x="2035213" y="123265"/>
                    </a:cubicBezTo>
                    <a:lnTo>
                      <a:pt x="2029967" y="125889"/>
                    </a:lnTo>
                    <a:lnTo>
                      <a:pt x="2024722" y="128511"/>
                    </a:lnTo>
                    <a:cubicBezTo>
                      <a:pt x="2022101" y="128511"/>
                      <a:pt x="2022101" y="128511"/>
                      <a:pt x="2022101" y="128511"/>
                    </a:cubicBezTo>
                    <a:cubicBezTo>
                      <a:pt x="2019479" y="128511"/>
                      <a:pt x="2019479" y="128511"/>
                      <a:pt x="2016855" y="128511"/>
                    </a:cubicBezTo>
                    <a:cubicBezTo>
                      <a:pt x="2016855" y="128511"/>
                      <a:pt x="2019479" y="125889"/>
                      <a:pt x="2016855" y="125889"/>
                    </a:cubicBezTo>
                    <a:cubicBezTo>
                      <a:pt x="2016855" y="125889"/>
                      <a:pt x="2014231" y="125889"/>
                      <a:pt x="2014231" y="125889"/>
                    </a:cubicBezTo>
                    <a:cubicBezTo>
                      <a:pt x="2011610" y="125889"/>
                      <a:pt x="2008986" y="125889"/>
                      <a:pt x="2008986" y="125889"/>
                    </a:cubicBezTo>
                    <a:cubicBezTo>
                      <a:pt x="2008986" y="125889"/>
                      <a:pt x="2008986" y="125889"/>
                      <a:pt x="2006364" y="125889"/>
                    </a:cubicBezTo>
                    <a:lnTo>
                      <a:pt x="2008379" y="123010"/>
                    </a:lnTo>
                    <a:lnTo>
                      <a:pt x="1988004" y="128507"/>
                    </a:lnTo>
                    <a:cubicBezTo>
                      <a:pt x="1981447" y="129818"/>
                      <a:pt x="1978168" y="130473"/>
                      <a:pt x="1975874" y="131128"/>
                    </a:cubicBezTo>
                    <a:lnTo>
                      <a:pt x="1973083" y="132305"/>
                    </a:lnTo>
                    <a:lnTo>
                      <a:pt x="1964399" y="133752"/>
                    </a:lnTo>
                    <a:lnTo>
                      <a:pt x="1967023" y="133752"/>
                    </a:lnTo>
                    <a:lnTo>
                      <a:pt x="1969647" y="133752"/>
                    </a:lnTo>
                    <a:lnTo>
                      <a:pt x="1973083" y="132305"/>
                    </a:lnTo>
                    <a:lnTo>
                      <a:pt x="1980138" y="131128"/>
                    </a:lnTo>
                    <a:cubicBezTo>
                      <a:pt x="1980138" y="133752"/>
                      <a:pt x="1977514" y="133752"/>
                      <a:pt x="1977514" y="133752"/>
                    </a:cubicBezTo>
                    <a:cubicBezTo>
                      <a:pt x="1982759" y="131128"/>
                      <a:pt x="1982759" y="131128"/>
                      <a:pt x="1993250" y="128507"/>
                    </a:cubicBezTo>
                    <a:cubicBezTo>
                      <a:pt x="1988004" y="131128"/>
                      <a:pt x="1982759" y="131128"/>
                      <a:pt x="1980138" y="133752"/>
                    </a:cubicBezTo>
                    <a:lnTo>
                      <a:pt x="1985383" y="133752"/>
                    </a:lnTo>
                    <a:lnTo>
                      <a:pt x="1969647" y="138998"/>
                    </a:lnTo>
                    <a:cubicBezTo>
                      <a:pt x="1972268" y="138998"/>
                      <a:pt x="1972268" y="138998"/>
                      <a:pt x="1972268" y="138998"/>
                    </a:cubicBezTo>
                    <a:cubicBezTo>
                      <a:pt x="1974890" y="136374"/>
                      <a:pt x="1974890" y="136374"/>
                      <a:pt x="1980138" y="136374"/>
                    </a:cubicBezTo>
                    <a:cubicBezTo>
                      <a:pt x="1977514" y="138998"/>
                      <a:pt x="1972268" y="141619"/>
                      <a:pt x="1969647" y="144243"/>
                    </a:cubicBezTo>
                    <a:lnTo>
                      <a:pt x="1975550" y="142274"/>
                    </a:lnTo>
                    <a:lnTo>
                      <a:pt x="1972268" y="144243"/>
                    </a:lnTo>
                    <a:lnTo>
                      <a:pt x="1977514" y="141619"/>
                    </a:lnTo>
                    <a:lnTo>
                      <a:pt x="1975550" y="142274"/>
                    </a:lnTo>
                    <a:lnTo>
                      <a:pt x="1985383" y="136374"/>
                    </a:lnTo>
                    <a:lnTo>
                      <a:pt x="1990626" y="133752"/>
                    </a:lnTo>
                    <a:lnTo>
                      <a:pt x="1993250" y="131128"/>
                    </a:lnTo>
                    <a:cubicBezTo>
                      <a:pt x="2006365" y="125883"/>
                      <a:pt x="2006365" y="125883"/>
                      <a:pt x="2011610" y="128507"/>
                    </a:cubicBezTo>
                    <a:cubicBezTo>
                      <a:pt x="2008986" y="131128"/>
                      <a:pt x="2008986" y="133752"/>
                      <a:pt x="2008986" y="138998"/>
                    </a:cubicBezTo>
                    <a:cubicBezTo>
                      <a:pt x="2008986" y="138998"/>
                      <a:pt x="2011610" y="138998"/>
                      <a:pt x="2014231" y="138998"/>
                    </a:cubicBezTo>
                    <a:cubicBezTo>
                      <a:pt x="2011610" y="141619"/>
                      <a:pt x="2001117" y="146864"/>
                      <a:pt x="1995874" y="146864"/>
                    </a:cubicBezTo>
                    <a:cubicBezTo>
                      <a:pt x="1995874" y="146864"/>
                      <a:pt x="1995874" y="146864"/>
                      <a:pt x="1993250" y="146864"/>
                    </a:cubicBezTo>
                    <a:cubicBezTo>
                      <a:pt x="1988004" y="149488"/>
                      <a:pt x="1985383" y="149488"/>
                      <a:pt x="1982759" y="149488"/>
                    </a:cubicBezTo>
                    <a:cubicBezTo>
                      <a:pt x="1990626" y="149488"/>
                      <a:pt x="1990626" y="149488"/>
                      <a:pt x="1993250" y="149488"/>
                    </a:cubicBezTo>
                    <a:cubicBezTo>
                      <a:pt x="1993250" y="149488"/>
                      <a:pt x="1995874" y="149488"/>
                      <a:pt x="1995874" y="149488"/>
                    </a:cubicBezTo>
                    <a:cubicBezTo>
                      <a:pt x="1993250" y="154734"/>
                      <a:pt x="1988004" y="154734"/>
                      <a:pt x="1974890" y="154734"/>
                    </a:cubicBezTo>
                    <a:lnTo>
                      <a:pt x="1980138" y="154734"/>
                    </a:lnTo>
                    <a:lnTo>
                      <a:pt x="1976212" y="155388"/>
                    </a:lnTo>
                    <a:lnTo>
                      <a:pt x="1972269" y="157359"/>
                    </a:lnTo>
                    <a:lnTo>
                      <a:pt x="1974890" y="157359"/>
                    </a:lnTo>
                    <a:lnTo>
                      <a:pt x="1964399" y="159983"/>
                    </a:lnTo>
                    <a:lnTo>
                      <a:pt x="1975656" y="155480"/>
                    </a:lnTo>
                    <a:lnTo>
                      <a:pt x="1969648" y="156481"/>
                    </a:lnTo>
                    <a:lnTo>
                      <a:pt x="1972268" y="154734"/>
                    </a:lnTo>
                    <a:cubicBezTo>
                      <a:pt x="1969647" y="154734"/>
                      <a:pt x="1969647" y="154734"/>
                      <a:pt x="1956532" y="159980"/>
                    </a:cubicBezTo>
                    <a:cubicBezTo>
                      <a:pt x="1959156" y="157355"/>
                      <a:pt x="1964399" y="157355"/>
                      <a:pt x="1967023" y="157355"/>
                    </a:cubicBezTo>
                    <a:lnTo>
                      <a:pt x="1964399" y="157355"/>
                    </a:lnTo>
                    <a:lnTo>
                      <a:pt x="1969648" y="156481"/>
                    </a:lnTo>
                    <a:lnTo>
                      <a:pt x="1956532" y="165225"/>
                    </a:lnTo>
                    <a:cubicBezTo>
                      <a:pt x="1964399" y="162601"/>
                      <a:pt x="1964399" y="162601"/>
                      <a:pt x="1967023" y="162601"/>
                    </a:cubicBezTo>
                    <a:cubicBezTo>
                      <a:pt x="1961777" y="165225"/>
                      <a:pt x="1959156" y="165225"/>
                      <a:pt x="1953911" y="167846"/>
                    </a:cubicBezTo>
                    <a:cubicBezTo>
                      <a:pt x="1964399" y="167846"/>
                      <a:pt x="1972268" y="162601"/>
                      <a:pt x="1982759" y="159980"/>
                    </a:cubicBezTo>
                    <a:cubicBezTo>
                      <a:pt x="1982759" y="159980"/>
                      <a:pt x="1982759" y="162601"/>
                      <a:pt x="1982759" y="162601"/>
                    </a:cubicBezTo>
                    <a:cubicBezTo>
                      <a:pt x="1977514" y="165225"/>
                      <a:pt x="1977514" y="165225"/>
                      <a:pt x="1946041" y="173092"/>
                    </a:cubicBezTo>
                    <a:cubicBezTo>
                      <a:pt x="1946041" y="175716"/>
                      <a:pt x="1946041" y="175716"/>
                      <a:pt x="1946041" y="175716"/>
                    </a:cubicBezTo>
                    <a:cubicBezTo>
                      <a:pt x="1943420" y="178337"/>
                      <a:pt x="1940796" y="178337"/>
                      <a:pt x="1938172" y="178337"/>
                    </a:cubicBezTo>
                    <a:cubicBezTo>
                      <a:pt x="1940796" y="178337"/>
                      <a:pt x="1946041" y="175716"/>
                      <a:pt x="1948663" y="175716"/>
                    </a:cubicBezTo>
                    <a:cubicBezTo>
                      <a:pt x="1948663" y="175716"/>
                      <a:pt x="1951287" y="175716"/>
                      <a:pt x="1951287" y="175716"/>
                    </a:cubicBezTo>
                    <a:cubicBezTo>
                      <a:pt x="1953911" y="175716"/>
                      <a:pt x="1953911" y="175716"/>
                      <a:pt x="1953911" y="175716"/>
                    </a:cubicBezTo>
                    <a:cubicBezTo>
                      <a:pt x="1956532" y="173092"/>
                      <a:pt x="1956532" y="173092"/>
                      <a:pt x="1959156" y="173092"/>
                    </a:cubicBezTo>
                    <a:cubicBezTo>
                      <a:pt x="1961777" y="173092"/>
                      <a:pt x="1964399" y="173092"/>
                      <a:pt x="1967023" y="173092"/>
                    </a:cubicBezTo>
                    <a:cubicBezTo>
                      <a:pt x="1956532" y="178337"/>
                      <a:pt x="1943420" y="178337"/>
                      <a:pt x="1932929" y="180961"/>
                    </a:cubicBezTo>
                    <a:cubicBezTo>
                      <a:pt x="1932929" y="183582"/>
                      <a:pt x="1930305" y="183582"/>
                      <a:pt x="1930305" y="183582"/>
                    </a:cubicBezTo>
                    <a:cubicBezTo>
                      <a:pt x="1938172" y="180961"/>
                      <a:pt x="1938172" y="180961"/>
                      <a:pt x="1940796" y="180961"/>
                    </a:cubicBezTo>
                    <a:cubicBezTo>
                      <a:pt x="1932929" y="183582"/>
                      <a:pt x="1925060" y="186207"/>
                      <a:pt x="1917193" y="188828"/>
                    </a:cubicBezTo>
                    <a:cubicBezTo>
                      <a:pt x="1956532" y="178337"/>
                      <a:pt x="1956532" y="178337"/>
                      <a:pt x="1959156" y="178337"/>
                    </a:cubicBezTo>
                    <a:cubicBezTo>
                      <a:pt x="1959156" y="178337"/>
                      <a:pt x="1959156" y="180961"/>
                      <a:pt x="1959156" y="180961"/>
                    </a:cubicBezTo>
                    <a:cubicBezTo>
                      <a:pt x="1956532" y="180961"/>
                      <a:pt x="1956532" y="183582"/>
                      <a:pt x="1953911" y="183582"/>
                    </a:cubicBezTo>
                    <a:lnTo>
                      <a:pt x="1951287" y="183582"/>
                    </a:lnTo>
                    <a:lnTo>
                      <a:pt x="1930685" y="187328"/>
                    </a:lnTo>
                    <a:lnTo>
                      <a:pt x="1932929" y="186207"/>
                    </a:lnTo>
                    <a:cubicBezTo>
                      <a:pt x="1932929" y="186207"/>
                      <a:pt x="1932929" y="186207"/>
                      <a:pt x="1922436" y="188828"/>
                    </a:cubicBezTo>
                    <a:lnTo>
                      <a:pt x="1930685" y="187328"/>
                    </a:lnTo>
                    <a:lnTo>
                      <a:pt x="1927684" y="188828"/>
                    </a:lnTo>
                    <a:cubicBezTo>
                      <a:pt x="1930305" y="186207"/>
                      <a:pt x="1935551" y="186207"/>
                      <a:pt x="1938172" y="186207"/>
                    </a:cubicBezTo>
                    <a:cubicBezTo>
                      <a:pt x="1930305" y="191452"/>
                      <a:pt x="1930305" y="191452"/>
                      <a:pt x="1896209" y="196697"/>
                    </a:cubicBezTo>
                    <a:cubicBezTo>
                      <a:pt x="1898833" y="199319"/>
                      <a:pt x="1901457" y="199319"/>
                      <a:pt x="1904078" y="199319"/>
                    </a:cubicBezTo>
                    <a:cubicBezTo>
                      <a:pt x="1904078" y="199319"/>
                      <a:pt x="1904078" y="201943"/>
                      <a:pt x="1904078" y="201943"/>
                    </a:cubicBezTo>
                    <a:cubicBezTo>
                      <a:pt x="1904078" y="201943"/>
                      <a:pt x="1906702" y="201943"/>
                      <a:pt x="1906702" y="201943"/>
                    </a:cubicBezTo>
                    <a:cubicBezTo>
                      <a:pt x="1904078" y="207188"/>
                      <a:pt x="1896209" y="209809"/>
                      <a:pt x="1896209" y="209809"/>
                    </a:cubicBezTo>
                    <a:cubicBezTo>
                      <a:pt x="1896209" y="209809"/>
                      <a:pt x="1893587" y="207188"/>
                      <a:pt x="1893587" y="207188"/>
                    </a:cubicBezTo>
                    <a:cubicBezTo>
                      <a:pt x="1893587" y="207188"/>
                      <a:pt x="1896209" y="204564"/>
                      <a:pt x="1896209" y="204564"/>
                    </a:cubicBezTo>
                    <a:cubicBezTo>
                      <a:pt x="1893587" y="204564"/>
                      <a:pt x="1890966" y="204564"/>
                      <a:pt x="1890966" y="204564"/>
                    </a:cubicBezTo>
                    <a:lnTo>
                      <a:pt x="1890966" y="207188"/>
                    </a:lnTo>
                    <a:cubicBezTo>
                      <a:pt x="1893587" y="209809"/>
                      <a:pt x="1893587" y="209809"/>
                      <a:pt x="1893587" y="209809"/>
                    </a:cubicBezTo>
                    <a:cubicBezTo>
                      <a:pt x="1893587" y="212434"/>
                      <a:pt x="1893587" y="212434"/>
                      <a:pt x="1885718" y="212434"/>
                    </a:cubicBezTo>
                    <a:lnTo>
                      <a:pt x="1883097" y="215055"/>
                    </a:lnTo>
                    <a:lnTo>
                      <a:pt x="1880475" y="215055"/>
                    </a:lnTo>
                    <a:lnTo>
                      <a:pt x="1875230" y="222924"/>
                    </a:lnTo>
                    <a:cubicBezTo>
                      <a:pt x="1875230" y="222924"/>
                      <a:pt x="1875230" y="220300"/>
                      <a:pt x="1872606" y="220300"/>
                    </a:cubicBezTo>
                    <a:lnTo>
                      <a:pt x="1872606" y="222924"/>
                    </a:lnTo>
                    <a:cubicBezTo>
                      <a:pt x="1872606" y="222924"/>
                      <a:pt x="1872606" y="225545"/>
                      <a:pt x="1872606" y="225545"/>
                    </a:cubicBezTo>
                    <a:cubicBezTo>
                      <a:pt x="1872606" y="225545"/>
                      <a:pt x="1869982" y="225545"/>
                      <a:pt x="1867361" y="225545"/>
                    </a:cubicBezTo>
                    <a:cubicBezTo>
                      <a:pt x="1864739" y="228170"/>
                      <a:pt x="1864739" y="228170"/>
                      <a:pt x="1864739" y="230791"/>
                    </a:cubicBezTo>
                    <a:lnTo>
                      <a:pt x="1864739" y="232539"/>
                    </a:lnTo>
                    <a:lnTo>
                      <a:pt x="1862111" y="233415"/>
                    </a:lnTo>
                    <a:lnTo>
                      <a:pt x="1859491" y="233415"/>
                    </a:lnTo>
                    <a:cubicBezTo>
                      <a:pt x="1856870" y="233415"/>
                      <a:pt x="1854248" y="233415"/>
                      <a:pt x="1851624" y="236037"/>
                    </a:cubicBezTo>
                    <a:cubicBezTo>
                      <a:pt x="1851624" y="236037"/>
                      <a:pt x="1854248" y="236037"/>
                      <a:pt x="1854248" y="236037"/>
                    </a:cubicBezTo>
                    <a:lnTo>
                      <a:pt x="1862111" y="233415"/>
                    </a:lnTo>
                    <a:lnTo>
                      <a:pt x="1862115" y="233415"/>
                    </a:lnTo>
                    <a:lnTo>
                      <a:pt x="1864734" y="233415"/>
                    </a:lnTo>
                    <a:lnTo>
                      <a:pt x="1849003" y="241282"/>
                    </a:lnTo>
                    <a:cubicBezTo>
                      <a:pt x="1862115" y="236037"/>
                      <a:pt x="1862115" y="236037"/>
                      <a:pt x="1864739" y="236037"/>
                    </a:cubicBezTo>
                    <a:cubicBezTo>
                      <a:pt x="1864739" y="238661"/>
                      <a:pt x="1862115" y="238661"/>
                      <a:pt x="1862115" y="238661"/>
                    </a:cubicBezTo>
                    <a:cubicBezTo>
                      <a:pt x="1862115" y="238661"/>
                      <a:pt x="1859491" y="238661"/>
                      <a:pt x="1856870" y="241282"/>
                    </a:cubicBezTo>
                    <a:cubicBezTo>
                      <a:pt x="1867361" y="236037"/>
                      <a:pt x="1867361" y="236037"/>
                      <a:pt x="1872606" y="236037"/>
                    </a:cubicBezTo>
                    <a:cubicBezTo>
                      <a:pt x="1869982" y="241282"/>
                      <a:pt x="1862115" y="241282"/>
                      <a:pt x="1856870" y="243906"/>
                    </a:cubicBezTo>
                    <a:lnTo>
                      <a:pt x="1859491" y="243906"/>
                    </a:lnTo>
                    <a:cubicBezTo>
                      <a:pt x="1859491" y="243906"/>
                      <a:pt x="1862115" y="243906"/>
                      <a:pt x="1862115" y="243906"/>
                    </a:cubicBezTo>
                    <a:lnTo>
                      <a:pt x="1864739" y="243906"/>
                    </a:lnTo>
                    <a:cubicBezTo>
                      <a:pt x="1864739" y="246528"/>
                      <a:pt x="1862115" y="246528"/>
                      <a:pt x="1862115" y="246528"/>
                    </a:cubicBezTo>
                    <a:lnTo>
                      <a:pt x="1864739" y="246528"/>
                    </a:lnTo>
                    <a:lnTo>
                      <a:pt x="1859491" y="249152"/>
                    </a:lnTo>
                    <a:cubicBezTo>
                      <a:pt x="1856870" y="251773"/>
                      <a:pt x="1851624" y="257019"/>
                      <a:pt x="1846379" y="257019"/>
                    </a:cubicBezTo>
                    <a:lnTo>
                      <a:pt x="1843755" y="254397"/>
                    </a:lnTo>
                    <a:lnTo>
                      <a:pt x="1843755" y="257019"/>
                    </a:lnTo>
                    <a:lnTo>
                      <a:pt x="1841134" y="257019"/>
                    </a:lnTo>
                    <a:lnTo>
                      <a:pt x="1840610" y="257124"/>
                    </a:lnTo>
                    <a:lnTo>
                      <a:pt x="1838334" y="257200"/>
                    </a:lnTo>
                    <a:lnTo>
                      <a:pt x="1837859" y="257674"/>
                    </a:lnTo>
                    <a:lnTo>
                      <a:pt x="1840610" y="257124"/>
                    </a:lnTo>
                    <a:lnTo>
                      <a:pt x="1843755" y="257019"/>
                    </a:lnTo>
                    <a:lnTo>
                      <a:pt x="1843755" y="259643"/>
                    </a:lnTo>
                    <a:lnTo>
                      <a:pt x="1851624" y="259643"/>
                    </a:lnTo>
                    <a:lnTo>
                      <a:pt x="1843755" y="262265"/>
                    </a:lnTo>
                    <a:lnTo>
                      <a:pt x="1841134" y="262265"/>
                    </a:lnTo>
                    <a:lnTo>
                      <a:pt x="1833264" y="264888"/>
                    </a:lnTo>
                    <a:lnTo>
                      <a:pt x="1832255" y="265292"/>
                    </a:lnTo>
                    <a:lnTo>
                      <a:pt x="1829987" y="265544"/>
                    </a:lnTo>
                    <a:cubicBezTo>
                      <a:pt x="1828020" y="266200"/>
                      <a:pt x="1825398" y="267511"/>
                      <a:pt x="1820152" y="270133"/>
                    </a:cubicBezTo>
                    <a:lnTo>
                      <a:pt x="1832255" y="265292"/>
                    </a:lnTo>
                    <a:lnTo>
                      <a:pt x="1835888" y="264888"/>
                    </a:lnTo>
                    <a:lnTo>
                      <a:pt x="1830643" y="270133"/>
                    </a:lnTo>
                    <a:lnTo>
                      <a:pt x="1841134" y="264888"/>
                    </a:lnTo>
                    <a:lnTo>
                      <a:pt x="1838512" y="267509"/>
                    </a:lnTo>
                    <a:cubicBezTo>
                      <a:pt x="1838512" y="270133"/>
                      <a:pt x="1835888" y="272755"/>
                      <a:pt x="1833264" y="272755"/>
                    </a:cubicBezTo>
                    <a:cubicBezTo>
                      <a:pt x="1830643" y="275380"/>
                      <a:pt x="1828022" y="275380"/>
                      <a:pt x="1825397" y="278001"/>
                    </a:cubicBezTo>
                    <a:lnTo>
                      <a:pt x="1820152" y="278001"/>
                    </a:lnTo>
                    <a:lnTo>
                      <a:pt x="1820152" y="280625"/>
                    </a:lnTo>
                    <a:lnTo>
                      <a:pt x="1814907" y="280625"/>
                    </a:lnTo>
                    <a:lnTo>
                      <a:pt x="1814907" y="278001"/>
                    </a:lnTo>
                    <a:lnTo>
                      <a:pt x="1812285" y="280625"/>
                    </a:lnTo>
                    <a:cubicBezTo>
                      <a:pt x="1809661" y="278001"/>
                      <a:pt x="1809661" y="278001"/>
                      <a:pt x="1809661" y="278001"/>
                    </a:cubicBezTo>
                    <a:cubicBezTo>
                      <a:pt x="1807037" y="278001"/>
                      <a:pt x="1804416" y="283246"/>
                      <a:pt x="1801795" y="285870"/>
                    </a:cubicBezTo>
                    <a:cubicBezTo>
                      <a:pt x="1801795" y="285870"/>
                      <a:pt x="1801795" y="285870"/>
                      <a:pt x="1799171" y="285870"/>
                    </a:cubicBezTo>
                    <a:cubicBezTo>
                      <a:pt x="1796549" y="288492"/>
                      <a:pt x="1793925" y="288492"/>
                      <a:pt x="1791301" y="288492"/>
                    </a:cubicBezTo>
                    <a:lnTo>
                      <a:pt x="1786058" y="291116"/>
                    </a:lnTo>
                    <a:cubicBezTo>
                      <a:pt x="1786058" y="293737"/>
                      <a:pt x="1783434" y="293737"/>
                      <a:pt x="1780810" y="293737"/>
                    </a:cubicBezTo>
                    <a:cubicBezTo>
                      <a:pt x="1783434" y="291116"/>
                      <a:pt x="1786058" y="288492"/>
                      <a:pt x="1788680" y="285870"/>
                    </a:cubicBezTo>
                    <a:cubicBezTo>
                      <a:pt x="1783434" y="291116"/>
                      <a:pt x="1783434" y="291116"/>
                      <a:pt x="1778189" y="291116"/>
                    </a:cubicBezTo>
                    <a:lnTo>
                      <a:pt x="1775568" y="293737"/>
                    </a:lnTo>
                    <a:lnTo>
                      <a:pt x="1772944" y="293737"/>
                    </a:lnTo>
                    <a:cubicBezTo>
                      <a:pt x="1767698" y="293737"/>
                      <a:pt x="1765074" y="296361"/>
                      <a:pt x="1762453" y="298983"/>
                    </a:cubicBezTo>
                    <a:lnTo>
                      <a:pt x="1754583" y="301607"/>
                    </a:lnTo>
                    <a:lnTo>
                      <a:pt x="1744095" y="306852"/>
                    </a:lnTo>
                    <a:cubicBezTo>
                      <a:pt x="1746717" y="301607"/>
                      <a:pt x="1749341" y="301607"/>
                      <a:pt x="1754583" y="298983"/>
                    </a:cubicBezTo>
                    <a:lnTo>
                      <a:pt x="1746717" y="301607"/>
                    </a:lnTo>
                    <a:lnTo>
                      <a:pt x="1751962" y="298983"/>
                    </a:lnTo>
                    <a:lnTo>
                      <a:pt x="1751962" y="296361"/>
                    </a:lnTo>
                    <a:lnTo>
                      <a:pt x="1759831" y="293737"/>
                    </a:lnTo>
                    <a:cubicBezTo>
                      <a:pt x="1754583" y="293737"/>
                      <a:pt x="1749341" y="296361"/>
                      <a:pt x="1746717" y="296361"/>
                    </a:cubicBezTo>
                    <a:cubicBezTo>
                      <a:pt x="1749341" y="296361"/>
                      <a:pt x="1751962" y="293737"/>
                      <a:pt x="1751962" y="293737"/>
                    </a:cubicBezTo>
                    <a:lnTo>
                      <a:pt x="1759831" y="291116"/>
                    </a:lnTo>
                    <a:lnTo>
                      <a:pt x="1754583" y="291116"/>
                    </a:lnTo>
                    <a:cubicBezTo>
                      <a:pt x="1759831" y="288492"/>
                      <a:pt x="1765074" y="285870"/>
                      <a:pt x="1767698" y="285870"/>
                    </a:cubicBezTo>
                    <a:cubicBezTo>
                      <a:pt x="1765074" y="285870"/>
                      <a:pt x="1765074" y="285870"/>
                      <a:pt x="1762453" y="285870"/>
                    </a:cubicBezTo>
                    <a:cubicBezTo>
                      <a:pt x="1762453" y="283246"/>
                      <a:pt x="1765074" y="283246"/>
                      <a:pt x="1765074" y="283246"/>
                    </a:cubicBezTo>
                    <a:cubicBezTo>
                      <a:pt x="1778189" y="275380"/>
                      <a:pt x="1780810" y="278001"/>
                      <a:pt x="1783434" y="278001"/>
                    </a:cubicBezTo>
                    <a:lnTo>
                      <a:pt x="1791301" y="272755"/>
                    </a:lnTo>
                    <a:cubicBezTo>
                      <a:pt x="1786058" y="275380"/>
                      <a:pt x="1786058" y="275380"/>
                      <a:pt x="1772944" y="275380"/>
                    </a:cubicBezTo>
                    <a:lnTo>
                      <a:pt x="1780810" y="272755"/>
                    </a:lnTo>
                    <a:cubicBezTo>
                      <a:pt x="1783434" y="270133"/>
                      <a:pt x="1783434" y="270133"/>
                      <a:pt x="1786058" y="267509"/>
                    </a:cubicBezTo>
                    <a:lnTo>
                      <a:pt x="1780810" y="267509"/>
                    </a:lnTo>
                    <a:cubicBezTo>
                      <a:pt x="1783434" y="267509"/>
                      <a:pt x="1783434" y="264888"/>
                      <a:pt x="1786058" y="264888"/>
                    </a:cubicBezTo>
                    <a:lnTo>
                      <a:pt x="1786058" y="262265"/>
                    </a:lnTo>
                    <a:cubicBezTo>
                      <a:pt x="1788680" y="259643"/>
                      <a:pt x="1793925" y="257019"/>
                      <a:pt x="1796549" y="257019"/>
                    </a:cubicBezTo>
                    <a:cubicBezTo>
                      <a:pt x="1796549" y="254397"/>
                      <a:pt x="1796549" y="254397"/>
                      <a:pt x="1796549" y="254397"/>
                    </a:cubicBezTo>
                    <a:cubicBezTo>
                      <a:pt x="1791301" y="257019"/>
                      <a:pt x="1791301" y="257019"/>
                      <a:pt x="1788680" y="254397"/>
                    </a:cubicBezTo>
                    <a:lnTo>
                      <a:pt x="1786058" y="257019"/>
                    </a:lnTo>
                    <a:lnTo>
                      <a:pt x="1783434" y="257019"/>
                    </a:lnTo>
                    <a:cubicBezTo>
                      <a:pt x="1780810" y="259643"/>
                      <a:pt x="1780810" y="259643"/>
                      <a:pt x="1778189" y="259643"/>
                    </a:cubicBezTo>
                    <a:cubicBezTo>
                      <a:pt x="1778189" y="257019"/>
                      <a:pt x="1780810" y="257019"/>
                      <a:pt x="1780810" y="254397"/>
                    </a:cubicBezTo>
                    <a:cubicBezTo>
                      <a:pt x="1775568" y="259643"/>
                      <a:pt x="1770322" y="264888"/>
                      <a:pt x="1762453" y="267509"/>
                    </a:cubicBezTo>
                    <a:lnTo>
                      <a:pt x="1757207" y="267509"/>
                    </a:lnTo>
                    <a:cubicBezTo>
                      <a:pt x="1759831" y="264888"/>
                      <a:pt x="1762453" y="264888"/>
                      <a:pt x="1765074" y="262265"/>
                    </a:cubicBezTo>
                    <a:lnTo>
                      <a:pt x="1772944" y="259643"/>
                    </a:lnTo>
                    <a:cubicBezTo>
                      <a:pt x="1770322" y="259643"/>
                      <a:pt x="1770322" y="259643"/>
                      <a:pt x="1770322" y="259643"/>
                    </a:cubicBezTo>
                    <a:cubicBezTo>
                      <a:pt x="1772944" y="257019"/>
                      <a:pt x="1772944" y="257019"/>
                      <a:pt x="1775568" y="251773"/>
                    </a:cubicBezTo>
                    <a:cubicBezTo>
                      <a:pt x="1778189" y="249152"/>
                      <a:pt x="1780810" y="249152"/>
                      <a:pt x="1783434" y="246528"/>
                    </a:cubicBezTo>
                    <a:cubicBezTo>
                      <a:pt x="1767698" y="251773"/>
                      <a:pt x="1767698" y="251773"/>
                      <a:pt x="1765074" y="251773"/>
                    </a:cubicBezTo>
                    <a:cubicBezTo>
                      <a:pt x="1765074" y="249152"/>
                      <a:pt x="1765074" y="249152"/>
                      <a:pt x="1765074" y="246528"/>
                    </a:cubicBezTo>
                    <a:cubicBezTo>
                      <a:pt x="1765074" y="246528"/>
                      <a:pt x="1767698" y="243906"/>
                      <a:pt x="1770322" y="243906"/>
                    </a:cubicBezTo>
                    <a:cubicBezTo>
                      <a:pt x="1779501" y="241283"/>
                      <a:pt x="1785402" y="239316"/>
                      <a:pt x="1791631" y="236365"/>
                    </a:cubicBezTo>
                    <a:lnTo>
                      <a:pt x="1814902" y="222927"/>
                    </a:lnTo>
                    <a:lnTo>
                      <a:pt x="1812285" y="222927"/>
                    </a:lnTo>
                    <a:cubicBezTo>
                      <a:pt x="1801794" y="228172"/>
                      <a:pt x="1799170" y="225551"/>
                      <a:pt x="1801794" y="222927"/>
                    </a:cubicBezTo>
                    <a:cubicBezTo>
                      <a:pt x="1801794" y="222927"/>
                      <a:pt x="1807040" y="217682"/>
                      <a:pt x="1814907" y="217682"/>
                    </a:cubicBezTo>
                    <a:lnTo>
                      <a:pt x="1820152" y="217682"/>
                    </a:lnTo>
                    <a:lnTo>
                      <a:pt x="1814911" y="222922"/>
                    </a:lnTo>
                    <a:lnTo>
                      <a:pt x="1828022" y="217679"/>
                    </a:lnTo>
                    <a:lnTo>
                      <a:pt x="1828022" y="215055"/>
                    </a:lnTo>
                    <a:cubicBezTo>
                      <a:pt x="1830643" y="212434"/>
                      <a:pt x="1833264" y="209809"/>
                      <a:pt x="1835888" y="209809"/>
                    </a:cubicBezTo>
                    <a:lnTo>
                      <a:pt x="1841134" y="209809"/>
                    </a:lnTo>
                    <a:lnTo>
                      <a:pt x="1849003" y="209809"/>
                    </a:lnTo>
                    <a:cubicBezTo>
                      <a:pt x="1849003" y="209809"/>
                      <a:pt x="1849003" y="207188"/>
                      <a:pt x="1849003" y="207188"/>
                    </a:cubicBezTo>
                    <a:cubicBezTo>
                      <a:pt x="1843755" y="209809"/>
                      <a:pt x="1843755" y="209809"/>
                      <a:pt x="1841134" y="209809"/>
                    </a:cubicBezTo>
                    <a:cubicBezTo>
                      <a:pt x="1849003" y="204564"/>
                      <a:pt x="1851624" y="201943"/>
                      <a:pt x="1854248" y="201943"/>
                    </a:cubicBezTo>
                    <a:lnTo>
                      <a:pt x="1851624" y="201943"/>
                    </a:lnTo>
                    <a:lnTo>
                      <a:pt x="1856870" y="199319"/>
                    </a:lnTo>
                    <a:lnTo>
                      <a:pt x="1854248" y="199319"/>
                    </a:lnTo>
                    <a:cubicBezTo>
                      <a:pt x="1854248" y="196697"/>
                      <a:pt x="1854248" y="196697"/>
                      <a:pt x="1854248" y="196697"/>
                    </a:cubicBezTo>
                    <a:cubicBezTo>
                      <a:pt x="1841134" y="201943"/>
                      <a:pt x="1841134" y="199319"/>
                      <a:pt x="1838512" y="199319"/>
                    </a:cubicBezTo>
                    <a:lnTo>
                      <a:pt x="1846379" y="196697"/>
                    </a:lnTo>
                    <a:cubicBezTo>
                      <a:pt x="1846379" y="194073"/>
                      <a:pt x="1846379" y="194073"/>
                      <a:pt x="1849003" y="194073"/>
                    </a:cubicBezTo>
                    <a:cubicBezTo>
                      <a:pt x="1862115" y="194073"/>
                      <a:pt x="1862115" y="194073"/>
                      <a:pt x="1877851" y="183582"/>
                    </a:cubicBezTo>
                    <a:cubicBezTo>
                      <a:pt x="1880475" y="180961"/>
                      <a:pt x="1885718" y="180961"/>
                      <a:pt x="1888342" y="180961"/>
                    </a:cubicBezTo>
                    <a:lnTo>
                      <a:pt x="1888342" y="178337"/>
                    </a:lnTo>
                    <a:cubicBezTo>
                      <a:pt x="1888342" y="178337"/>
                      <a:pt x="1885718" y="178337"/>
                      <a:pt x="1885718" y="178337"/>
                    </a:cubicBezTo>
                    <a:cubicBezTo>
                      <a:pt x="1890966" y="175716"/>
                      <a:pt x="1898833" y="170470"/>
                      <a:pt x="1904078" y="167846"/>
                    </a:cubicBezTo>
                    <a:lnTo>
                      <a:pt x="1906702" y="165225"/>
                    </a:lnTo>
                    <a:lnTo>
                      <a:pt x="1909324" y="162601"/>
                    </a:lnTo>
                    <a:lnTo>
                      <a:pt x="1906702" y="162601"/>
                    </a:lnTo>
                    <a:lnTo>
                      <a:pt x="1901457" y="162601"/>
                    </a:lnTo>
                    <a:lnTo>
                      <a:pt x="1898833" y="167846"/>
                    </a:lnTo>
                    <a:cubicBezTo>
                      <a:pt x="1890966" y="170470"/>
                      <a:pt x="1883097" y="175716"/>
                      <a:pt x="1877851" y="173092"/>
                    </a:cubicBezTo>
                    <a:cubicBezTo>
                      <a:pt x="1877851" y="173092"/>
                      <a:pt x="1880475" y="170470"/>
                      <a:pt x="1880475" y="170470"/>
                    </a:cubicBezTo>
                    <a:cubicBezTo>
                      <a:pt x="1880475" y="170470"/>
                      <a:pt x="1877851" y="170470"/>
                      <a:pt x="1877851" y="170470"/>
                    </a:cubicBezTo>
                    <a:cubicBezTo>
                      <a:pt x="1877851" y="167846"/>
                      <a:pt x="1880475" y="165225"/>
                      <a:pt x="1880475" y="165225"/>
                    </a:cubicBezTo>
                    <a:cubicBezTo>
                      <a:pt x="1880475" y="165225"/>
                      <a:pt x="1877851" y="165225"/>
                      <a:pt x="1877851" y="165225"/>
                    </a:cubicBezTo>
                    <a:lnTo>
                      <a:pt x="1872606" y="167846"/>
                    </a:lnTo>
                    <a:cubicBezTo>
                      <a:pt x="1869982" y="167846"/>
                      <a:pt x="1867361" y="170470"/>
                      <a:pt x="1867361" y="170470"/>
                    </a:cubicBezTo>
                    <a:cubicBezTo>
                      <a:pt x="1877851" y="162601"/>
                      <a:pt x="1880475" y="162601"/>
                      <a:pt x="1883097" y="157355"/>
                    </a:cubicBezTo>
                    <a:lnTo>
                      <a:pt x="1880475" y="154734"/>
                    </a:lnTo>
                    <a:lnTo>
                      <a:pt x="1875230" y="157355"/>
                    </a:lnTo>
                    <a:lnTo>
                      <a:pt x="1867361" y="159980"/>
                    </a:lnTo>
                    <a:lnTo>
                      <a:pt x="1869982" y="157355"/>
                    </a:lnTo>
                    <a:cubicBezTo>
                      <a:pt x="1869982" y="157355"/>
                      <a:pt x="1872606" y="157355"/>
                      <a:pt x="1872606" y="154734"/>
                    </a:cubicBezTo>
                    <a:cubicBezTo>
                      <a:pt x="1869982" y="154734"/>
                      <a:pt x="1867361" y="152110"/>
                      <a:pt x="1867361" y="152110"/>
                    </a:cubicBezTo>
                    <a:cubicBezTo>
                      <a:pt x="1867361" y="152110"/>
                      <a:pt x="1867361" y="149488"/>
                      <a:pt x="1869982" y="149488"/>
                    </a:cubicBezTo>
                    <a:lnTo>
                      <a:pt x="1867361" y="149488"/>
                    </a:lnTo>
                    <a:cubicBezTo>
                      <a:pt x="1867361" y="149488"/>
                      <a:pt x="1864739" y="149488"/>
                      <a:pt x="1864739" y="149488"/>
                    </a:cubicBezTo>
                    <a:cubicBezTo>
                      <a:pt x="1867361" y="146864"/>
                      <a:pt x="1869982" y="144243"/>
                      <a:pt x="1872606" y="144243"/>
                    </a:cubicBezTo>
                    <a:lnTo>
                      <a:pt x="1885718" y="138998"/>
                    </a:lnTo>
                    <a:lnTo>
                      <a:pt x="1877851" y="138998"/>
                    </a:lnTo>
                    <a:cubicBezTo>
                      <a:pt x="1877851" y="138998"/>
                      <a:pt x="1877851" y="141619"/>
                      <a:pt x="1875230" y="141619"/>
                    </a:cubicBezTo>
                    <a:lnTo>
                      <a:pt x="1873641" y="140032"/>
                    </a:lnTo>
                    <a:lnTo>
                      <a:pt x="1872603" y="141618"/>
                    </a:lnTo>
                    <a:lnTo>
                      <a:pt x="1864737" y="144242"/>
                    </a:lnTo>
                    <a:lnTo>
                      <a:pt x="1867361" y="144242"/>
                    </a:lnTo>
                    <a:lnTo>
                      <a:pt x="1851625" y="146863"/>
                    </a:lnTo>
                    <a:cubicBezTo>
                      <a:pt x="1851625" y="146863"/>
                      <a:pt x="1851625" y="149487"/>
                      <a:pt x="1851625" y="149487"/>
                    </a:cubicBezTo>
                    <a:cubicBezTo>
                      <a:pt x="1846376" y="149487"/>
                      <a:pt x="1841134" y="152108"/>
                      <a:pt x="1835888" y="152108"/>
                    </a:cubicBezTo>
                    <a:lnTo>
                      <a:pt x="1833264" y="152108"/>
                    </a:lnTo>
                    <a:cubicBezTo>
                      <a:pt x="1833264" y="154733"/>
                      <a:pt x="1830643" y="154733"/>
                      <a:pt x="1828019" y="157354"/>
                    </a:cubicBezTo>
                    <a:cubicBezTo>
                      <a:pt x="1828019" y="157354"/>
                      <a:pt x="1830643" y="157354"/>
                      <a:pt x="1833264" y="157354"/>
                    </a:cubicBezTo>
                    <a:lnTo>
                      <a:pt x="1825398" y="162599"/>
                    </a:lnTo>
                    <a:lnTo>
                      <a:pt x="1820150" y="162599"/>
                    </a:lnTo>
                    <a:cubicBezTo>
                      <a:pt x="1812283" y="162599"/>
                      <a:pt x="1804416" y="167845"/>
                      <a:pt x="1796547" y="170468"/>
                    </a:cubicBezTo>
                    <a:lnTo>
                      <a:pt x="1788680" y="173090"/>
                    </a:lnTo>
                    <a:lnTo>
                      <a:pt x="1778189" y="178335"/>
                    </a:lnTo>
                    <a:cubicBezTo>
                      <a:pt x="1778189" y="178335"/>
                      <a:pt x="1775565" y="178335"/>
                      <a:pt x="1775565" y="178335"/>
                    </a:cubicBezTo>
                    <a:lnTo>
                      <a:pt x="1770320" y="180959"/>
                    </a:lnTo>
                    <a:lnTo>
                      <a:pt x="1778189" y="178335"/>
                    </a:lnTo>
                    <a:lnTo>
                      <a:pt x="1786056" y="175714"/>
                    </a:lnTo>
                    <a:cubicBezTo>
                      <a:pt x="1796547" y="173090"/>
                      <a:pt x="1807037" y="165223"/>
                      <a:pt x="1820150" y="162599"/>
                    </a:cubicBezTo>
                    <a:cubicBezTo>
                      <a:pt x="1804416" y="175714"/>
                      <a:pt x="1791301" y="180959"/>
                      <a:pt x="1778189" y="183581"/>
                    </a:cubicBezTo>
                    <a:cubicBezTo>
                      <a:pt x="1757208" y="178335"/>
                      <a:pt x="1746717" y="199317"/>
                      <a:pt x="1730981" y="204562"/>
                    </a:cubicBezTo>
                    <a:cubicBezTo>
                      <a:pt x="1733602" y="204562"/>
                      <a:pt x="1738847" y="201941"/>
                      <a:pt x="1741469" y="201941"/>
                    </a:cubicBezTo>
                    <a:lnTo>
                      <a:pt x="1762386" y="194995"/>
                    </a:lnTo>
                    <a:lnTo>
                      <a:pt x="1767700" y="191453"/>
                    </a:lnTo>
                    <a:cubicBezTo>
                      <a:pt x="1772290" y="189485"/>
                      <a:pt x="1778192" y="187518"/>
                      <a:pt x="1783437" y="186207"/>
                    </a:cubicBezTo>
                    <a:lnTo>
                      <a:pt x="1780813" y="188828"/>
                    </a:lnTo>
                    <a:cubicBezTo>
                      <a:pt x="1775568" y="191453"/>
                      <a:pt x="1770322" y="191453"/>
                      <a:pt x="1765077" y="194076"/>
                    </a:cubicBezTo>
                    <a:lnTo>
                      <a:pt x="1764928" y="194151"/>
                    </a:lnTo>
                    <a:lnTo>
                      <a:pt x="1773557" y="191285"/>
                    </a:lnTo>
                    <a:cubicBezTo>
                      <a:pt x="1797530" y="183417"/>
                      <a:pt x="1800481" y="182925"/>
                      <a:pt x="1812283" y="180959"/>
                    </a:cubicBezTo>
                    <a:lnTo>
                      <a:pt x="1814907" y="178335"/>
                    </a:lnTo>
                    <a:lnTo>
                      <a:pt x="1817528" y="178335"/>
                    </a:lnTo>
                    <a:cubicBezTo>
                      <a:pt x="1820150" y="175714"/>
                      <a:pt x="1825398" y="175714"/>
                      <a:pt x="1828019" y="173090"/>
                    </a:cubicBezTo>
                    <a:lnTo>
                      <a:pt x="1835888" y="167845"/>
                    </a:lnTo>
                    <a:lnTo>
                      <a:pt x="1841134" y="165223"/>
                    </a:lnTo>
                    <a:lnTo>
                      <a:pt x="1846376" y="162599"/>
                    </a:lnTo>
                    <a:lnTo>
                      <a:pt x="1856870" y="157354"/>
                    </a:lnTo>
                    <a:lnTo>
                      <a:pt x="1859491" y="162599"/>
                    </a:lnTo>
                    <a:lnTo>
                      <a:pt x="1856870" y="167845"/>
                    </a:lnTo>
                    <a:lnTo>
                      <a:pt x="1851625" y="170468"/>
                    </a:lnTo>
                    <a:cubicBezTo>
                      <a:pt x="1849001" y="170468"/>
                      <a:pt x="1849001" y="167845"/>
                      <a:pt x="1846376" y="173090"/>
                    </a:cubicBezTo>
                    <a:cubicBezTo>
                      <a:pt x="1846376" y="173090"/>
                      <a:pt x="1846376" y="173090"/>
                      <a:pt x="1843755" y="173090"/>
                    </a:cubicBezTo>
                    <a:cubicBezTo>
                      <a:pt x="1843755" y="173090"/>
                      <a:pt x="1841134" y="175714"/>
                      <a:pt x="1838510" y="175714"/>
                    </a:cubicBezTo>
                    <a:lnTo>
                      <a:pt x="1841134" y="175714"/>
                    </a:lnTo>
                    <a:cubicBezTo>
                      <a:pt x="1838510" y="180959"/>
                      <a:pt x="1830643" y="180959"/>
                      <a:pt x="1822774" y="183581"/>
                    </a:cubicBezTo>
                    <a:lnTo>
                      <a:pt x="1820150" y="183581"/>
                    </a:lnTo>
                    <a:cubicBezTo>
                      <a:pt x="1817528" y="188826"/>
                      <a:pt x="1814907" y="191451"/>
                      <a:pt x="1801792" y="191451"/>
                    </a:cubicBezTo>
                    <a:lnTo>
                      <a:pt x="1791301" y="194071"/>
                    </a:lnTo>
                    <a:cubicBezTo>
                      <a:pt x="1788680" y="194071"/>
                      <a:pt x="1788680" y="196696"/>
                      <a:pt x="1786056" y="196696"/>
                    </a:cubicBezTo>
                    <a:cubicBezTo>
                      <a:pt x="1757208" y="212432"/>
                      <a:pt x="1757208" y="212432"/>
                      <a:pt x="1728357" y="222922"/>
                    </a:cubicBezTo>
                    <a:cubicBezTo>
                      <a:pt x="1709999" y="228168"/>
                      <a:pt x="1709999" y="228168"/>
                      <a:pt x="1702130" y="228168"/>
                    </a:cubicBezTo>
                    <a:lnTo>
                      <a:pt x="1712620" y="222922"/>
                    </a:lnTo>
                    <a:lnTo>
                      <a:pt x="1702128" y="228168"/>
                    </a:lnTo>
                    <a:lnTo>
                      <a:pt x="1699508" y="228168"/>
                    </a:lnTo>
                    <a:cubicBezTo>
                      <a:pt x="1702130" y="225543"/>
                      <a:pt x="1707375" y="220298"/>
                      <a:pt x="1707375" y="217677"/>
                    </a:cubicBezTo>
                    <a:cubicBezTo>
                      <a:pt x="1665412" y="236034"/>
                      <a:pt x="1665412" y="236034"/>
                      <a:pt x="1652300" y="236034"/>
                    </a:cubicBezTo>
                    <a:cubicBezTo>
                      <a:pt x="1654921" y="233413"/>
                      <a:pt x="1660166" y="230789"/>
                      <a:pt x="1662790" y="228168"/>
                    </a:cubicBezTo>
                    <a:cubicBezTo>
                      <a:pt x="1662790" y="228168"/>
                      <a:pt x="1665412" y="228168"/>
                      <a:pt x="1665412" y="228168"/>
                    </a:cubicBezTo>
                    <a:lnTo>
                      <a:pt x="1673281" y="220298"/>
                    </a:lnTo>
                    <a:lnTo>
                      <a:pt x="1670657" y="220298"/>
                    </a:lnTo>
                    <a:cubicBezTo>
                      <a:pt x="1670657" y="217677"/>
                      <a:pt x="1673281" y="215053"/>
                      <a:pt x="1673281" y="215053"/>
                    </a:cubicBezTo>
                    <a:cubicBezTo>
                      <a:pt x="1668036" y="222922"/>
                      <a:pt x="1668036" y="222922"/>
                      <a:pt x="1657545" y="228168"/>
                    </a:cubicBezTo>
                    <a:cubicBezTo>
                      <a:pt x="1654921" y="230789"/>
                      <a:pt x="1649676" y="233413"/>
                      <a:pt x="1647054" y="236034"/>
                    </a:cubicBezTo>
                    <a:cubicBezTo>
                      <a:pt x="1647054" y="236034"/>
                      <a:pt x="1647054" y="238658"/>
                      <a:pt x="1647054" y="241280"/>
                    </a:cubicBezTo>
                    <a:cubicBezTo>
                      <a:pt x="1647054" y="241280"/>
                      <a:pt x="1607712" y="259640"/>
                      <a:pt x="1589355" y="259640"/>
                    </a:cubicBezTo>
                    <a:cubicBezTo>
                      <a:pt x="1589355" y="259640"/>
                      <a:pt x="1591976" y="257016"/>
                      <a:pt x="1594600" y="257016"/>
                    </a:cubicBezTo>
                    <a:cubicBezTo>
                      <a:pt x="1591976" y="257016"/>
                      <a:pt x="1586731" y="259640"/>
                      <a:pt x="1584110" y="259640"/>
                    </a:cubicBezTo>
                    <a:lnTo>
                      <a:pt x="1591976" y="254395"/>
                    </a:lnTo>
                    <a:lnTo>
                      <a:pt x="1591976" y="243903"/>
                    </a:lnTo>
                    <a:lnTo>
                      <a:pt x="1589355" y="243903"/>
                    </a:lnTo>
                    <a:cubicBezTo>
                      <a:pt x="1586731" y="243903"/>
                      <a:pt x="1584110" y="246525"/>
                      <a:pt x="1581485" y="246525"/>
                    </a:cubicBezTo>
                    <a:cubicBezTo>
                      <a:pt x="1578864" y="249149"/>
                      <a:pt x="1576240" y="251770"/>
                      <a:pt x="1573619" y="251770"/>
                    </a:cubicBezTo>
                    <a:lnTo>
                      <a:pt x="1568373" y="254395"/>
                    </a:lnTo>
                    <a:lnTo>
                      <a:pt x="1571245" y="248936"/>
                    </a:lnTo>
                    <a:lnTo>
                      <a:pt x="1579847" y="241608"/>
                    </a:lnTo>
                    <a:cubicBezTo>
                      <a:pt x="1582141" y="239969"/>
                      <a:pt x="1584108" y="238657"/>
                      <a:pt x="1586731" y="236034"/>
                    </a:cubicBezTo>
                    <a:cubicBezTo>
                      <a:pt x="1578863" y="241280"/>
                      <a:pt x="1574273" y="245214"/>
                      <a:pt x="1571651" y="248165"/>
                    </a:cubicBezTo>
                    <a:lnTo>
                      <a:pt x="1571245" y="248936"/>
                    </a:lnTo>
                    <a:lnTo>
                      <a:pt x="1570995" y="249149"/>
                    </a:lnTo>
                    <a:lnTo>
                      <a:pt x="1568373" y="251770"/>
                    </a:lnTo>
                    <a:lnTo>
                      <a:pt x="1560504" y="257016"/>
                    </a:lnTo>
                    <a:cubicBezTo>
                      <a:pt x="1555259" y="259640"/>
                      <a:pt x="1550013" y="262261"/>
                      <a:pt x="1547392" y="264886"/>
                    </a:cubicBezTo>
                    <a:lnTo>
                      <a:pt x="1536901" y="270131"/>
                    </a:lnTo>
                    <a:lnTo>
                      <a:pt x="1531656" y="270131"/>
                    </a:lnTo>
                    <a:cubicBezTo>
                      <a:pt x="1529032" y="270131"/>
                      <a:pt x="1521165" y="270131"/>
                      <a:pt x="1518541" y="272752"/>
                    </a:cubicBezTo>
                    <a:lnTo>
                      <a:pt x="1515919" y="272752"/>
                    </a:lnTo>
                    <a:cubicBezTo>
                      <a:pt x="1515919" y="270131"/>
                      <a:pt x="1515919" y="270131"/>
                      <a:pt x="1515919" y="270131"/>
                    </a:cubicBezTo>
                    <a:lnTo>
                      <a:pt x="1508050" y="272752"/>
                    </a:lnTo>
                    <a:lnTo>
                      <a:pt x="1505429" y="275377"/>
                    </a:lnTo>
                    <a:cubicBezTo>
                      <a:pt x="1500183" y="277998"/>
                      <a:pt x="1494938" y="280622"/>
                      <a:pt x="1492314" y="280622"/>
                    </a:cubicBezTo>
                    <a:cubicBezTo>
                      <a:pt x="1484447" y="285867"/>
                      <a:pt x="1473956" y="288489"/>
                      <a:pt x="1466087" y="293734"/>
                    </a:cubicBezTo>
                    <a:lnTo>
                      <a:pt x="1463466" y="293734"/>
                    </a:lnTo>
                    <a:cubicBezTo>
                      <a:pt x="1452975" y="298980"/>
                      <a:pt x="1445105" y="304225"/>
                      <a:pt x="1434614" y="306849"/>
                    </a:cubicBezTo>
                    <a:lnTo>
                      <a:pt x="1431993" y="306849"/>
                    </a:lnTo>
                    <a:lnTo>
                      <a:pt x="1400521" y="322586"/>
                    </a:lnTo>
                    <a:lnTo>
                      <a:pt x="1384785" y="333077"/>
                    </a:lnTo>
                    <a:lnTo>
                      <a:pt x="1376915" y="338322"/>
                    </a:lnTo>
                    <a:lnTo>
                      <a:pt x="1374294" y="338322"/>
                    </a:lnTo>
                    <a:lnTo>
                      <a:pt x="1371670" y="340944"/>
                    </a:lnTo>
                    <a:lnTo>
                      <a:pt x="1366424" y="343567"/>
                    </a:lnTo>
                    <a:lnTo>
                      <a:pt x="1361179" y="348813"/>
                    </a:lnTo>
                    <a:cubicBezTo>
                      <a:pt x="1345443" y="375040"/>
                      <a:pt x="1313970" y="380286"/>
                      <a:pt x="1290368" y="398644"/>
                    </a:cubicBezTo>
                    <a:cubicBezTo>
                      <a:pt x="1290368" y="398644"/>
                      <a:pt x="1287743" y="401268"/>
                      <a:pt x="1287743" y="401268"/>
                    </a:cubicBezTo>
                    <a:cubicBezTo>
                      <a:pt x="1290368" y="401268"/>
                      <a:pt x="1292989" y="401268"/>
                      <a:pt x="1295613" y="401268"/>
                    </a:cubicBezTo>
                    <a:cubicBezTo>
                      <a:pt x="1292989" y="403889"/>
                      <a:pt x="1287743" y="409135"/>
                      <a:pt x="1285122" y="411759"/>
                    </a:cubicBezTo>
                    <a:lnTo>
                      <a:pt x="1282498" y="417004"/>
                    </a:lnTo>
                    <a:cubicBezTo>
                      <a:pt x="1243159" y="451098"/>
                      <a:pt x="1243159" y="451098"/>
                      <a:pt x="1237914" y="456344"/>
                    </a:cubicBezTo>
                    <a:lnTo>
                      <a:pt x="1232668" y="464213"/>
                    </a:lnTo>
                    <a:cubicBezTo>
                      <a:pt x="1219553" y="474704"/>
                      <a:pt x="1219553" y="474704"/>
                      <a:pt x="1206441" y="482571"/>
                    </a:cubicBezTo>
                    <a:lnTo>
                      <a:pt x="1216932" y="479950"/>
                    </a:lnTo>
                    <a:lnTo>
                      <a:pt x="1216932" y="485195"/>
                    </a:lnTo>
                    <a:lnTo>
                      <a:pt x="1214308" y="487817"/>
                    </a:lnTo>
                    <a:lnTo>
                      <a:pt x="1211687" y="490441"/>
                    </a:lnTo>
                    <a:lnTo>
                      <a:pt x="1214308" y="490441"/>
                    </a:lnTo>
                    <a:lnTo>
                      <a:pt x="1211687" y="493062"/>
                    </a:lnTo>
                    <a:cubicBezTo>
                      <a:pt x="1193326" y="506177"/>
                      <a:pt x="1174969" y="519289"/>
                      <a:pt x="1156609" y="532405"/>
                    </a:cubicBezTo>
                    <a:lnTo>
                      <a:pt x="1138251" y="545516"/>
                    </a:lnTo>
                    <a:lnTo>
                      <a:pt x="1122515" y="556008"/>
                    </a:lnTo>
                    <a:lnTo>
                      <a:pt x="1112024" y="566498"/>
                    </a:lnTo>
                    <a:lnTo>
                      <a:pt x="1098911" y="579614"/>
                    </a:lnTo>
                    <a:cubicBezTo>
                      <a:pt x="1083174" y="590104"/>
                      <a:pt x="1070061" y="608462"/>
                      <a:pt x="1051702" y="618954"/>
                    </a:cubicBezTo>
                    <a:cubicBezTo>
                      <a:pt x="1054325" y="618954"/>
                      <a:pt x="1056947" y="618954"/>
                      <a:pt x="1059571" y="618954"/>
                    </a:cubicBezTo>
                    <a:cubicBezTo>
                      <a:pt x="1051702" y="626822"/>
                      <a:pt x="1046456" y="632068"/>
                      <a:pt x="1041210" y="637314"/>
                    </a:cubicBezTo>
                    <a:cubicBezTo>
                      <a:pt x="1050390" y="628133"/>
                      <a:pt x="1055636" y="623544"/>
                      <a:pt x="1059570" y="620921"/>
                    </a:cubicBezTo>
                    <a:lnTo>
                      <a:pt x="1070058" y="616333"/>
                    </a:lnTo>
                    <a:lnTo>
                      <a:pt x="1067438" y="618954"/>
                    </a:lnTo>
                    <a:lnTo>
                      <a:pt x="1054325" y="629445"/>
                    </a:lnTo>
                    <a:lnTo>
                      <a:pt x="1064816" y="621578"/>
                    </a:lnTo>
                    <a:cubicBezTo>
                      <a:pt x="1067438" y="618954"/>
                      <a:pt x="1067438" y="618954"/>
                      <a:pt x="1070061" y="616332"/>
                    </a:cubicBezTo>
                    <a:lnTo>
                      <a:pt x="1070058" y="616333"/>
                    </a:lnTo>
                    <a:lnTo>
                      <a:pt x="1075306" y="611086"/>
                    </a:lnTo>
                    <a:lnTo>
                      <a:pt x="1083174" y="605841"/>
                    </a:lnTo>
                    <a:cubicBezTo>
                      <a:pt x="1088419" y="605841"/>
                      <a:pt x="1093664" y="600595"/>
                      <a:pt x="1098911" y="597972"/>
                    </a:cubicBezTo>
                    <a:lnTo>
                      <a:pt x="1106779" y="592726"/>
                    </a:lnTo>
                    <a:lnTo>
                      <a:pt x="1112024" y="587480"/>
                    </a:lnTo>
                    <a:lnTo>
                      <a:pt x="1119891" y="579614"/>
                    </a:lnTo>
                    <a:lnTo>
                      <a:pt x="1125136" y="576990"/>
                    </a:lnTo>
                    <a:lnTo>
                      <a:pt x="1130382" y="574368"/>
                    </a:lnTo>
                    <a:lnTo>
                      <a:pt x="1130382" y="571744"/>
                    </a:lnTo>
                    <a:cubicBezTo>
                      <a:pt x="1140872" y="566498"/>
                      <a:pt x="1148742" y="558632"/>
                      <a:pt x="1159233" y="550762"/>
                    </a:cubicBezTo>
                    <a:lnTo>
                      <a:pt x="1167099" y="548141"/>
                    </a:lnTo>
                    <a:lnTo>
                      <a:pt x="1174969" y="542896"/>
                    </a:lnTo>
                    <a:cubicBezTo>
                      <a:pt x="1177590" y="540272"/>
                      <a:pt x="1177590" y="537650"/>
                      <a:pt x="1180214" y="537650"/>
                    </a:cubicBezTo>
                    <a:lnTo>
                      <a:pt x="1182836" y="535026"/>
                    </a:lnTo>
                    <a:lnTo>
                      <a:pt x="1190705" y="529780"/>
                    </a:lnTo>
                    <a:cubicBezTo>
                      <a:pt x="1243159" y="490441"/>
                      <a:pt x="1311349" y="477325"/>
                      <a:pt x="1361179" y="432741"/>
                    </a:cubicBezTo>
                    <a:lnTo>
                      <a:pt x="1366424" y="427495"/>
                    </a:lnTo>
                    <a:cubicBezTo>
                      <a:pt x="1382161" y="409135"/>
                      <a:pt x="1405766" y="403889"/>
                      <a:pt x="1424124" y="393398"/>
                    </a:cubicBezTo>
                    <a:lnTo>
                      <a:pt x="1421502" y="396022"/>
                    </a:lnTo>
                    <a:lnTo>
                      <a:pt x="1429369" y="393398"/>
                    </a:lnTo>
                    <a:lnTo>
                      <a:pt x="1439860" y="385532"/>
                    </a:lnTo>
                    <a:lnTo>
                      <a:pt x="1439860" y="382907"/>
                    </a:lnTo>
                    <a:lnTo>
                      <a:pt x="1447729" y="380286"/>
                    </a:lnTo>
                    <a:lnTo>
                      <a:pt x="1455596" y="375040"/>
                    </a:lnTo>
                    <a:lnTo>
                      <a:pt x="1463466" y="372417"/>
                    </a:lnTo>
                    <a:lnTo>
                      <a:pt x="1463466" y="369795"/>
                    </a:lnTo>
                    <a:lnTo>
                      <a:pt x="1473956" y="364549"/>
                    </a:lnTo>
                    <a:cubicBezTo>
                      <a:pt x="1471332" y="364549"/>
                      <a:pt x="1471332" y="364549"/>
                      <a:pt x="1471332" y="364549"/>
                    </a:cubicBezTo>
                    <a:cubicBezTo>
                      <a:pt x="1479202" y="361925"/>
                      <a:pt x="1484447" y="359304"/>
                      <a:pt x="1492314" y="356680"/>
                    </a:cubicBezTo>
                    <a:cubicBezTo>
                      <a:pt x="1513295" y="348813"/>
                      <a:pt x="1531656" y="330452"/>
                      <a:pt x="1555259" y="327831"/>
                    </a:cubicBezTo>
                    <a:cubicBezTo>
                      <a:pt x="1552637" y="330452"/>
                      <a:pt x="1550013" y="335698"/>
                      <a:pt x="1547392" y="338322"/>
                    </a:cubicBezTo>
                    <a:cubicBezTo>
                      <a:pt x="1544768" y="338322"/>
                      <a:pt x="1544768" y="340944"/>
                      <a:pt x="1542146" y="340944"/>
                    </a:cubicBezTo>
                    <a:cubicBezTo>
                      <a:pt x="1547392" y="343567"/>
                      <a:pt x="1547392" y="343567"/>
                      <a:pt x="1563128" y="340944"/>
                    </a:cubicBezTo>
                    <a:cubicBezTo>
                      <a:pt x="1560504" y="343567"/>
                      <a:pt x="1557883" y="348813"/>
                      <a:pt x="1555259" y="351434"/>
                    </a:cubicBezTo>
                    <a:lnTo>
                      <a:pt x="1544768" y="359304"/>
                    </a:lnTo>
                    <a:lnTo>
                      <a:pt x="1542146" y="361925"/>
                    </a:lnTo>
                    <a:cubicBezTo>
                      <a:pt x="1539522" y="361925"/>
                      <a:pt x="1539522" y="361925"/>
                      <a:pt x="1536901" y="367170"/>
                    </a:cubicBezTo>
                    <a:lnTo>
                      <a:pt x="1529032" y="369795"/>
                    </a:lnTo>
                    <a:lnTo>
                      <a:pt x="1529032" y="372417"/>
                    </a:lnTo>
                    <a:lnTo>
                      <a:pt x="1526410" y="372417"/>
                    </a:lnTo>
                    <a:lnTo>
                      <a:pt x="1521165" y="377661"/>
                    </a:lnTo>
                    <a:lnTo>
                      <a:pt x="1518541" y="380286"/>
                    </a:lnTo>
                    <a:cubicBezTo>
                      <a:pt x="1518541" y="382907"/>
                      <a:pt x="1515919" y="388152"/>
                      <a:pt x="1513295" y="390777"/>
                    </a:cubicBezTo>
                    <a:cubicBezTo>
                      <a:pt x="1500183" y="396022"/>
                      <a:pt x="1487068" y="403889"/>
                      <a:pt x="1473956" y="409135"/>
                    </a:cubicBezTo>
                    <a:lnTo>
                      <a:pt x="1468711" y="409135"/>
                    </a:lnTo>
                    <a:lnTo>
                      <a:pt x="1468711" y="411759"/>
                    </a:lnTo>
                    <a:lnTo>
                      <a:pt x="1455596" y="419625"/>
                    </a:lnTo>
                    <a:lnTo>
                      <a:pt x="1450351" y="422250"/>
                    </a:lnTo>
                    <a:lnTo>
                      <a:pt x="1439860" y="430117"/>
                    </a:lnTo>
                    <a:cubicBezTo>
                      <a:pt x="1431993" y="432741"/>
                      <a:pt x="1426748" y="437986"/>
                      <a:pt x="1418878" y="440607"/>
                    </a:cubicBezTo>
                    <a:cubicBezTo>
                      <a:pt x="1424124" y="437986"/>
                      <a:pt x="1426748" y="435362"/>
                      <a:pt x="1429369" y="432741"/>
                    </a:cubicBezTo>
                    <a:cubicBezTo>
                      <a:pt x="1426748" y="435362"/>
                      <a:pt x="1421502" y="437986"/>
                      <a:pt x="1416257" y="437986"/>
                    </a:cubicBezTo>
                    <a:lnTo>
                      <a:pt x="1416257" y="440607"/>
                    </a:lnTo>
                    <a:cubicBezTo>
                      <a:pt x="1413633" y="440607"/>
                      <a:pt x="1413633" y="443231"/>
                      <a:pt x="1413633" y="443231"/>
                    </a:cubicBezTo>
                    <a:cubicBezTo>
                      <a:pt x="1418878" y="443231"/>
                      <a:pt x="1424124" y="440607"/>
                      <a:pt x="1429369" y="440607"/>
                    </a:cubicBezTo>
                    <a:cubicBezTo>
                      <a:pt x="1413633" y="456344"/>
                      <a:pt x="1408387" y="458968"/>
                      <a:pt x="1376915" y="469459"/>
                    </a:cubicBezTo>
                    <a:cubicBezTo>
                      <a:pt x="1395275" y="466835"/>
                      <a:pt x="1395275" y="466835"/>
                      <a:pt x="1403142" y="461590"/>
                    </a:cubicBezTo>
                    <a:cubicBezTo>
                      <a:pt x="1405766" y="461590"/>
                      <a:pt x="1411012" y="458968"/>
                      <a:pt x="1413633" y="458968"/>
                    </a:cubicBezTo>
                    <a:cubicBezTo>
                      <a:pt x="1405766" y="464213"/>
                      <a:pt x="1397897" y="469459"/>
                      <a:pt x="1390030" y="474704"/>
                    </a:cubicBezTo>
                    <a:cubicBezTo>
                      <a:pt x="1400521" y="466835"/>
                      <a:pt x="1403142" y="466835"/>
                      <a:pt x="1411012" y="464213"/>
                    </a:cubicBezTo>
                    <a:lnTo>
                      <a:pt x="1418878" y="461590"/>
                    </a:lnTo>
                    <a:lnTo>
                      <a:pt x="1424124" y="461590"/>
                    </a:lnTo>
                    <a:cubicBezTo>
                      <a:pt x="1429369" y="458968"/>
                      <a:pt x="1434614" y="456344"/>
                      <a:pt x="1437239" y="456344"/>
                    </a:cubicBezTo>
                    <a:cubicBezTo>
                      <a:pt x="1431993" y="461590"/>
                      <a:pt x="1424124" y="466835"/>
                      <a:pt x="1418878" y="469459"/>
                    </a:cubicBezTo>
                    <a:lnTo>
                      <a:pt x="1434614" y="461590"/>
                    </a:lnTo>
                    <a:lnTo>
                      <a:pt x="1439860" y="458968"/>
                    </a:lnTo>
                    <a:cubicBezTo>
                      <a:pt x="1445105" y="456344"/>
                      <a:pt x="1450351" y="453723"/>
                      <a:pt x="1452975" y="453723"/>
                    </a:cubicBezTo>
                    <a:cubicBezTo>
                      <a:pt x="1452975" y="453723"/>
                      <a:pt x="1455596" y="453723"/>
                      <a:pt x="1458220" y="451098"/>
                    </a:cubicBezTo>
                    <a:cubicBezTo>
                      <a:pt x="1458220" y="448477"/>
                      <a:pt x="1460841" y="445853"/>
                      <a:pt x="1463466" y="445853"/>
                    </a:cubicBezTo>
                    <a:lnTo>
                      <a:pt x="1479202" y="437986"/>
                    </a:lnTo>
                    <a:lnTo>
                      <a:pt x="1484447" y="435362"/>
                    </a:lnTo>
                    <a:lnTo>
                      <a:pt x="1484447" y="440607"/>
                    </a:lnTo>
                    <a:cubicBezTo>
                      <a:pt x="1489692" y="437986"/>
                      <a:pt x="1497559" y="432741"/>
                      <a:pt x="1502805" y="430117"/>
                    </a:cubicBezTo>
                    <a:cubicBezTo>
                      <a:pt x="1510673" y="424871"/>
                      <a:pt x="1514607" y="422248"/>
                      <a:pt x="1517885" y="420609"/>
                    </a:cubicBezTo>
                    <a:lnTo>
                      <a:pt x="1521291" y="419507"/>
                    </a:lnTo>
                    <a:lnTo>
                      <a:pt x="1523788" y="417010"/>
                    </a:lnTo>
                    <a:lnTo>
                      <a:pt x="1522780" y="419026"/>
                    </a:lnTo>
                    <a:lnTo>
                      <a:pt x="1529032" y="417004"/>
                    </a:lnTo>
                    <a:lnTo>
                      <a:pt x="1521407" y="421770"/>
                    </a:lnTo>
                    <a:lnTo>
                      <a:pt x="1521164" y="422255"/>
                    </a:lnTo>
                    <a:lnTo>
                      <a:pt x="1520274" y="422255"/>
                    </a:lnTo>
                    <a:lnTo>
                      <a:pt x="1513295" y="424871"/>
                    </a:lnTo>
                    <a:lnTo>
                      <a:pt x="1518541" y="424871"/>
                    </a:lnTo>
                    <a:lnTo>
                      <a:pt x="1510674" y="427495"/>
                    </a:lnTo>
                    <a:cubicBezTo>
                      <a:pt x="1510674" y="430117"/>
                      <a:pt x="1513295" y="430117"/>
                      <a:pt x="1513295" y="430117"/>
                    </a:cubicBezTo>
                    <a:cubicBezTo>
                      <a:pt x="1510674" y="432741"/>
                      <a:pt x="1508050" y="432741"/>
                      <a:pt x="1505429" y="435362"/>
                    </a:cubicBezTo>
                    <a:lnTo>
                      <a:pt x="1502805" y="437986"/>
                    </a:lnTo>
                    <a:lnTo>
                      <a:pt x="1497559" y="440607"/>
                    </a:lnTo>
                    <a:lnTo>
                      <a:pt x="1494938" y="443231"/>
                    </a:lnTo>
                    <a:cubicBezTo>
                      <a:pt x="1497559" y="443231"/>
                      <a:pt x="1497559" y="443231"/>
                      <a:pt x="1497559" y="443231"/>
                    </a:cubicBezTo>
                    <a:lnTo>
                      <a:pt x="1489692" y="445853"/>
                    </a:lnTo>
                    <a:lnTo>
                      <a:pt x="1485758" y="449788"/>
                    </a:lnTo>
                    <a:lnTo>
                      <a:pt x="1481823" y="451098"/>
                    </a:lnTo>
                    <a:cubicBezTo>
                      <a:pt x="1481823" y="451098"/>
                      <a:pt x="1484447" y="451098"/>
                      <a:pt x="1484447" y="451098"/>
                    </a:cubicBezTo>
                    <a:cubicBezTo>
                      <a:pt x="1481823" y="451098"/>
                      <a:pt x="1476578" y="453723"/>
                      <a:pt x="1473956" y="453723"/>
                    </a:cubicBezTo>
                    <a:cubicBezTo>
                      <a:pt x="1476578" y="453723"/>
                      <a:pt x="1479202" y="453723"/>
                      <a:pt x="1481823" y="453723"/>
                    </a:cubicBezTo>
                    <a:cubicBezTo>
                      <a:pt x="1479202" y="456344"/>
                      <a:pt x="1473956" y="458968"/>
                      <a:pt x="1471332" y="458968"/>
                    </a:cubicBezTo>
                    <a:cubicBezTo>
                      <a:pt x="1473956" y="458968"/>
                      <a:pt x="1473956" y="458968"/>
                      <a:pt x="1473956" y="458968"/>
                    </a:cubicBezTo>
                    <a:cubicBezTo>
                      <a:pt x="1466087" y="464213"/>
                      <a:pt x="1455596" y="469459"/>
                      <a:pt x="1447729" y="472080"/>
                    </a:cubicBezTo>
                    <a:cubicBezTo>
                      <a:pt x="1447729" y="472080"/>
                      <a:pt x="1450351" y="474704"/>
                      <a:pt x="1452975" y="474704"/>
                    </a:cubicBezTo>
                    <a:cubicBezTo>
                      <a:pt x="1450351" y="474704"/>
                      <a:pt x="1445105" y="479950"/>
                      <a:pt x="1439860" y="479950"/>
                    </a:cubicBezTo>
                    <a:lnTo>
                      <a:pt x="1445105" y="479950"/>
                    </a:lnTo>
                    <a:lnTo>
                      <a:pt x="1439860" y="482571"/>
                    </a:lnTo>
                    <a:lnTo>
                      <a:pt x="1437239" y="485195"/>
                    </a:lnTo>
                    <a:lnTo>
                      <a:pt x="1431993" y="485195"/>
                    </a:lnTo>
                    <a:lnTo>
                      <a:pt x="1429369" y="490441"/>
                    </a:lnTo>
                    <a:lnTo>
                      <a:pt x="1437239" y="487817"/>
                    </a:lnTo>
                    <a:lnTo>
                      <a:pt x="1429369" y="493062"/>
                    </a:lnTo>
                    <a:lnTo>
                      <a:pt x="1424124" y="498308"/>
                    </a:lnTo>
                    <a:cubicBezTo>
                      <a:pt x="1418878" y="500932"/>
                      <a:pt x="1413633" y="506177"/>
                      <a:pt x="1408387" y="508798"/>
                    </a:cubicBezTo>
                    <a:lnTo>
                      <a:pt x="1405766" y="514044"/>
                    </a:lnTo>
                    <a:cubicBezTo>
                      <a:pt x="1403142" y="516669"/>
                      <a:pt x="1400521" y="516669"/>
                      <a:pt x="1397897" y="519289"/>
                    </a:cubicBezTo>
                    <a:lnTo>
                      <a:pt x="1379539" y="524535"/>
                    </a:lnTo>
                    <a:lnTo>
                      <a:pt x="1382161" y="527159"/>
                    </a:lnTo>
                    <a:lnTo>
                      <a:pt x="1376915" y="527159"/>
                    </a:lnTo>
                    <a:lnTo>
                      <a:pt x="1374294" y="527159"/>
                    </a:lnTo>
                    <a:lnTo>
                      <a:pt x="1376915" y="529780"/>
                    </a:lnTo>
                    <a:cubicBezTo>
                      <a:pt x="1374294" y="532405"/>
                      <a:pt x="1371670" y="532405"/>
                      <a:pt x="1369048" y="535026"/>
                    </a:cubicBezTo>
                    <a:cubicBezTo>
                      <a:pt x="1366424" y="535026"/>
                      <a:pt x="1363803" y="537650"/>
                      <a:pt x="1363803" y="537650"/>
                    </a:cubicBezTo>
                    <a:cubicBezTo>
                      <a:pt x="1363803" y="537650"/>
                      <a:pt x="1363803" y="537650"/>
                      <a:pt x="1361179" y="537650"/>
                    </a:cubicBezTo>
                    <a:lnTo>
                      <a:pt x="1363803" y="542896"/>
                    </a:lnTo>
                    <a:lnTo>
                      <a:pt x="1355934" y="548141"/>
                    </a:lnTo>
                    <a:lnTo>
                      <a:pt x="1353312" y="550762"/>
                    </a:lnTo>
                    <a:lnTo>
                      <a:pt x="1350688" y="553387"/>
                    </a:lnTo>
                    <a:lnTo>
                      <a:pt x="1350688" y="556008"/>
                    </a:lnTo>
                    <a:lnTo>
                      <a:pt x="1345443" y="558632"/>
                    </a:lnTo>
                    <a:lnTo>
                      <a:pt x="1350688" y="558632"/>
                    </a:lnTo>
                    <a:lnTo>
                      <a:pt x="1342821" y="563877"/>
                    </a:lnTo>
                    <a:lnTo>
                      <a:pt x="1350688" y="561253"/>
                    </a:lnTo>
                    <a:lnTo>
                      <a:pt x="1342821" y="566498"/>
                    </a:lnTo>
                    <a:lnTo>
                      <a:pt x="1332331" y="574368"/>
                    </a:lnTo>
                    <a:cubicBezTo>
                      <a:pt x="1332331" y="574368"/>
                      <a:pt x="1334952" y="574368"/>
                      <a:pt x="1334952" y="574368"/>
                    </a:cubicBezTo>
                    <a:cubicBezTo>
                      <a:pt x="1332331" y="574368"/>
                      <a:pt x="1327085" y="579614"/>
                      <a:pt x="1321840" y="579614"/>
                    </a:cubicBezTo>
                    <a:lnTo>
                      <a:pt x="1327085" y="579614"/>
                    </a:lnTo>
                    <a:cubicBezTo>
                      <a:pt x="1327085" y="579614"/>
                      <a:pt x="1324461" y="582235"/>
                      <a:pt x="1321840" y="582235"/>
                    </a:cubicBezTo>
                    <a:cubicBezTo>
                      <a:pt x="1324461" y="582235"/>
                      <a:pt x="1327085" y="582235"/>
                      <a:pt x="1329707" y="582235"/>
                    </a:cubicBezTo>
                    <a:cubicBezTo>
                      <a:pt x="1327085" y="584859"/>
                      <a:pt x="1324461" y="587480"/>
                      <a:pt x="1321840" y="587480"/>
                    </a:cubicBezTo>
                    <a:cubicBezTo>
                      <a:pt x="1327085" y="584859"/>
                      <a:pt x="1329707" y="584859"/>
                      <a:pt x="1334952" y="582235"/>
                    </a:cubicBezTo>
                    <a:lnTo>
                      <a:pt x="1327085" y="587480"/>
                    </a:lnTo>
                    <a:lnTo>
                      <a:pt x="1332331" y="587480"/>
                    </a:lnTo>
                    <a:lnTo>
                      <a:pt x="1321844" y="592724"/>
                    </a:lnTo>
                    <a:lnTo>
                      <a:pt x="1308725" y="597972"/>
                    </a:lnTo>
                    <a:cubicBezTo>
                      <a:pt x="1311349" y="595350"/>
                      <a:pt x="1316594" y="592726"/>
                      <a:pt x="1321840" y="592726"/>
                    </a:cubicBezTo>
                    <a:lnTo>
                      <a:pt x="1321844" y="592724"/>
                    </a:lnTo>
                    <a:lnTo>
                      <a:pt x="1334952" y="587480"/>
                    </a:lnTo>
                    <a:lnTo>
                      <a:pt x="1324461" y="592726"/>
                    </a:lnTo>
                    <a:cubicBezTo>
                      <a:pt x="1327085" y="592726"/>
                      <a:pt x="1329707" y="592726"/>
                      <a:pt x="1329707" y="592726"/>
                    </a:cubicBezTo>
                    <a:cubicBezTo>
                      <a:pt x="1329707" y="595350"/>
                      <a:pt x="1327085" y="595350"/>
                      <a:pt x="1324461" y="597972"/>
                    </a:cubicBezTo>
                    <a:lnTo>
                      <a:pt x="1324461" y="603217"/>
                    </a:lnTo>
                    <a:lnTo>
                      <a:pt x="1327085" y="608462"/>
                    </a:lnTo>
                    <a:lnTo>
                      <a:pt x="1327085" y="613708"/>
                    </a:lnTo>
                    <a:lnTo>
                      <a:pt x="1319216" y="618954"/>
                    </a:lnTo>
                    <a:cubicBezTo>
                      <a:pt x="1316594" y="618954"/>
                      <a:pt x="1313970" y="618954"/>
                      <a:pt x="1311349" y="618954"/>
                    </a:cubicBezTo>
                    <a:cubicBezTo>
                      <a:pt x="1300858" y="621578"/>
                      <a:pt x="1292989" y="624199"/>
                      <a:pt x="1282498" y="626822"/>
                    </a:cubicBezTo>
                    <a:lnTo>
                      <a:pt x="1292989" y="626822"/>
                    </a:lnTo>
                    <a:lnTo>
                      <a:pt x="1285122" y="629445"/>
                    </a:lnTo>
                    <a:lnTo>
                      <a:pt x="1280960" y="631526"/>
                    </a:lnTo>
                    <a:lnTo>
                      <a:pt x="1272007" y="632068"/>
                    </a:lnTo>
                    <a:cubicBezTo>
                      <a:pt x="1272007" y="632068"/>
                      <a:pt x="1272007" y="632068"/>
                      <a:pt x="1269386" y="632068"/>
                    </a:cubicBezTo>
                    <a:cubicBezTo>
                      <a:pt x="1264141" y="632068"/>
                      <a:pt x="1258895" y="634690"/>
                      <a:pt x="1256271" y="637314"/>
                    </a:cubicBezTo>
                    <a:cubicBezTo>
                      <a:pt x="1258895" y="634690"/>
                      <a:pt x="1258895" y="629445"/>
                      <a:pt x="1261516" y="626822"/>
                    </a:cubicBezTo>
                    <a:cubicBezTo>
                      <a:pt x="1258895" y="629445"/>
                      <a:pt x="1258895" y="632068"/>
                      <a:pt x="1256271" y="634690"/>
                    </a:cubicBezTo>
                    <a:lnTo>
                      <a:pt x="1244908" y="646056"/>
                    </a:lnTo>
                    <a:lnTo>
                      <a:pt x="1240535" y="647805"/>
                    </a:lnTo>
                    <a:cubicBezTo>
                      <a:pt x="1240535" y="647805"/>
                      <a:pt x="1240535" y="647805"/>
                      <a:pt x="1243159" y="647805"/>
                    </a:cubicBezTo>
                    <a:lnTo>
                      <a:pt x="1244908" y="646056"/>
                    </a:lnTo>
                    <a:lnTo>
                      <a:pt x="1253650" y="642559"/>
                    </a:lnTo>
                    <a:lnTo>
                      <a:pt x="1261516" y="639935"/>
                    </a:lnTo>
                    <a:lnTo>
                      <a:pt x="1269386" y="637314"/>
                    </a:lnTo>
                    <a:lnTo>
                      <a:pt x="1280960" y="631526"/>
                    </a:lnTo>
                    <a:lnTo>
                      <a:pt x="1282826" y="631413"/>
                    </a:lnTo>
                    <a:cubicBezTo>
                      <a:pt x="1285777" y="630757"/>
                      <a:pt x="1289056" y="629446"/>
                      <a:pt x="1295613" y="626822"/>
                    </a:cubicBezTo>
                    <a:lnTo>
                      <a:pt x="1298234" y="626822"/>
                    </a:lnTo>
                    <a:cubicBezTo>
                      <a:pt x="1298234" y="626822"/>
                      <a:pt x="1298234" y="624199"/>
                      <a:pt x="1298234" y="624199"/>
                    </a:cubicBezTo>
                    <a:cubicBezTo>
                      <a:pt x="1298234" y="624199"/>
                      <a:pt x="1300858" y="624199"/>
                      <a:pt x="1303480" y="624199"/>
                    </a:cubicBezTo>
                    <a:lnTo>
                      <a:pt x="1292989" y="637314"/>
                    </a:lnTo>
                    <a:lnTo>
                      <a:pt x="1286436" y="639935"/>
                    </a:lnTo>
                    <a:lnTo>
                      <a:pt x="1282498" y="639935"/>
                    </a:lnTo>
                    <a:cubicBezTo>
                      <a:pt x="1279877" y="639935"/>
                      <a:pt x="1277253" y="642559"/>
                      <a:pt x="1274631" y="642559"/>
                    </a:cubicBezTo>
                    <a:cubicBezTo>
                      <a:pt x="1277253" y="647805"/>
                      <a:pt x="1277253" y="647805"/>
                      <a:pt x="1277253" y="647805"/>
                    </a:cubicBezTo>
                    <a:lnTo>
                      <a:pt x="1279877" y="642559"/>
                    </a:lnTo>
                    <a:lnTo>
                      <a:pt x="1286436" y="639935"/>
                    </a:lnTo>
                    <a:lnTo>
                      <a:pt x="1290368" y="639935"/>
                    </a:lnTo>
                    <a:lnTo>
                      <a:pt x="1285122" y="642559"/>
                    </a:lnTo>
                    <a:cubicBezTo>
                      <a:pt x="1285122" y="647805"/>
                      <a:pt x="1282498" y="653050"/>
                      <a:pt x="1279877" y="655671"/>
                    </a:cubicBezTo>
                    <a:lnTo>
                      <a:pt x="1274631" y="663541"/>
                    </a:lnTo>
                    <a:lnTo>
                      <a:pt x="1264141" y="666163"/>
                    </a:lnTo>
                    <a:cubicBezTo>
                      <a:pt x="1261516" y="668787"/>
                      <a:pt x="1258895" y="671408"/>
                      <a:pt x="1253650" y="674032"/>
                    </a:cubicBezTo>
                    <a:lnTo>
                      <a:pt x="1253650" y="679277"/>
                    </a:lnTo>
                    <a:cubicBezTo>
                      <a:pt x="1251026" y="679277"/>
                      <a:pt x="1248404" y="679277"/>
                      <a:pt x="1248404" y="679277"/>
                    </a:cubicBezTo>
                    <a:cubicBezTo>
                      <a:pt x="1245780" y="681899"/>
                      <a:pt x="1243159" y="687144"/>
                      <a:pt x="1240535" y="689768"/>
                    </a:cubicBezTo>
                    <a:lnTo>
                      <a:pt x="1237914" y="684523"/>
                    </a:lnTo>
                    <a:lnTo>
                      <a:pt x="1235289" y="689768"/>
                    </a:lnTo>
                    <a:lnTo>
                      <a:pt x="1230044" y="695014"/>
                    </a:lnTo>
                    <a:cubicBezTo>
                      <a:pt x="1216932" y="700259"/>
                      <a:pt x="1203817" y="708126"/>
                      <a:pt x="1190705" y="713371"/>
                    </a:cubicBezTo>
                    <a:cubicBezTo>
                      <a:pt x="1188081" y="713371"/>
                      <a:pt x="1185460" y="710750"/>
                      <a:pt x="1185460" y="710750"/>
                    </a:cubicBezTo>
                    <a:cubicBezTo>
                      <a:pt x="1169723" y="715995"/>
                      <a:pt x="1169723" y="715995"/>
                      <a:pt x="1164478" y="713371"/>
                    </a:cubicBezTo>
                    <a:cubicBezTo>
                      <a:pt x="1164478" y="715995"/>
                      <a:pt x="1161854" y="715995"/>
                      <a:pt x="1161854" y="718617"/>
                    </a:cubicBezTo>
                    <a:lnTo>
                      <a:pt x="1153987" y="721241"/>
                    </a:lnTo>
                    <a:cubicBezTo>
                      <a:pt x="1143496" y="726486"/>
                      <a:pt x="1135627" y="731732"/>
                      <a:pt x="1125136" y="736978"/>
                    </a:cubicBezTo>
                    <a:lnTo>
                      <a:pt x="1122515" y="736978"/>
                    </a:lnTo>
                    <a:lnTo>
                      <a:pt x="1112024" y="742223"/>
                    </a:lnTo>
                    <a:lnTo>
                      <a:pt x="1109400" y="742223"/>
                    </a:lnTo>
                    <a:cubicBezTo>
                      <a:pt x="1106779" y="742223"/>
                      <a:pt x="1104155" y="742223"/>
                      <a:pt x="1093664" y="742223"/>
                    </a:cubicBezTo>
                    <a:lnTo>
                      <a:pt x="1098911" y="739599"/>
                    </a:lnTo>
                    <a:lnTo>
                      <a:pt x="1096288" y="739599"/>
                    </a:lnTo>
                    <a:cubicBezTo>
                      <a:pt x="1096288" y="739599"/>
                      <a:pt x="1096288" y="736978"/>
                      <a:pt x="1096288" y="734353"/>
                    </a:cubicBezTo>
                    <a:cubicBezTo>
                      <a:pt x="1093664" y="731732"/>
                      <a:pt x="1093664" y="731732"/>
                      <a:pt x="1091042" y="729108"/>
                    </a:cubicBezTo>
                    <a:cubicBezTo>
                      <a:pt x="1088419" y="729108"/>
                      <a:pt x="1085798" y="729108"/>
                      <a:pt x="1083174" y="729108"/>
                    </a:cubicBezTo>
                    <a:cubicBezTo>
                      <a:pt x="1064816" y="710750"/>
                      <a:pt x="1004493" y="744844"/>
                      <a:pt x="1004493" y="744844"/>
                    </a:cubicBezTo>
                    <a:lnTo>
                      <a:pt x="1001871" y="747468"/>
                    </a:lnTo>
                    <a:cubicBezTo>
                      <a:pt x="1001871" y="744844"/>
                      <a:pt x="1001871" y="744844"/>
                      <a:pt x="1001871" y="744844"/>
                    </a:cubicBezTo>
                    <a:cubicBezTo>
                      <a:pt x="988756" y="752713"/>
                      <a:pt x="978266" y="760580"/>
                      <a:pt x="965154" y="768450"/>
                    </a:cubicBezTo>
                    <a:lnTo>
                      <a:pt x="957285" y="771071"/>
                    </a:lnTo>
                    <a:lnTo>
                      <a:pt x="959908" y="768450"/>
                    </a:lnTo>
                    <a:cubicBezTo>
                      <a:pt x="957285" y="773695"/>
                      <a:pt x="896964" y="813034"/>
                      <a:pt x="896964" y="813034"/>
                    </a:cubicBezTo>
                    <a:cubicBezTo>
                      <a:pt x="910076" y="807790"/>
                      <a:pt x="912700" y="807790"/>
                      <a:pt x="936302" y="792053"/>
                    </a:cubicBezTo>
                    <a:cubicBezTo>
                      <a:pt x="986135" y="757959"/>
                      <a:pt x="1022853" y="750089"/>
                      <a:pt x="1033343" y="757959"/>
                    </a:cubicBezTo>
                    <a:cubicBezTo>
                      <a:pt x="1030720" y="765825"/>
                      <a:pt x="1030720" y="768450"/>
                      <a:pt x="1022853" y="776316"/>
                    </a:cubicBezTo>
                    <a:lnTo>
                      <a:pt x="1022853" y="773695"/>
                    </a:lnTo>
                    <a:cubicBezTo>
                      <a:pt x="1022853" y="773695"/>
                      <a:pt x="1022853" y="773695"/>
                      <a:pt x="1020228" y="776316"/>
                    </a:cubicBezTo>
                    <a:lnTo>
                      <a:pt x="1017608" y="781562"/>
                    </a:lnTo>
                    <a:cubicBezTo>
                      <a:pt x="1001871" y="794677"/>
                      <a:pt x="996626" y="797298"/>
                      <a:pt x="980890" y="799922"/>
                    </a:cubicBezTo>
                    <a:cubicBezTo>
                      <a:pt x="980890" y="797298"/>
                      <a:pt x="983511" y="794677"/>
                      <a:pt x="983511" y="792053"/>
                    </a:cubicBezTo>
                    <a:cubicBezTo>
                      <a:pt x="978266" y="789431"/>
                      <a:pt x="973021" y="792053"/>
                      <a:pt x="970399" y="792053"/>
                    </a:cubicBezTo>
                    <a:lnTo>
                      <a:pt x="973021" y="792053"/>
                    </a:lnTo>
                    <a:cubicBezTo>
                      <a:pt x="970399" y="797298"/>
                      <a:pt x="970399" y="797298"/>
                      <a:pt x="965154" y="810413"/>
                    </a:cubicBezTo>
                    <a:cubicBezTo>
                      <a:pt x="965154" y="810413"/>
                      <a:pt x="967775" y="807790"/>
                      <a:pt x="970399" y="807790"/>
                    </a:cubicBezTo>
                    <a:cubicBezTo>
                      <a:pt x="973021" y="810413"/>
                      <a:pt x="973021" y="810413"/>
                      <a:pt x="973021" y="813034"/>
                    </a:cubicBezTo>
                    <a:cubicBezTo>
                      <a:pt x="962529" y="820904"/>
                      <a:pt x="952039" y="828771"/>
                      <a:pt x="941547" y="834016"/>
                    </a:cubicBezTo>
                    <a:cubicBezTo>
                      <a:pt x="941547" y="834016"/>
                      <a:pt x="941547" y="836641"/>
                      <a:pt x="941547" y="839262"/>
                    </a:cubicBezTo>
                    <a:cubicBezTo>
                      <a:pt x="915321" y="862867"/>
                      <a:pt x="915321" y="868113"/>
                      <a:pt x="915321" y="875979"/>
                    </a:cubicBezTo>
                    <a:cubicBezTo>
                      <a:pt x="912700" y="875979"/>
                      <a:pt x="910076" y="878603"/>
                      <a:pt x="907454" y="878603"/>
                    </a:cubicBezTo>
                    <a:cubicBezTo>
                      <a:pt x="907454" y="881225"/>
                      <a:pt x="907454" y="883849"/>
                      <a:pt x="907454" y="886470"/>
                    </a:cubicBezTo>
                    <a:lnTo>
                      <a:pt x="907454" y="891715"/>
                    </a:lnTo>
                    <a:lnTo>
                      <a:pt x="915321" y="899585"/>
                    </a:lnTo>
                    <a:lnTo>
                      <a:pt x="910076" y="902206"/>
                    </a:lnTo>
                    <a:lnTo>
                      <a:pt x="921884" y="898271"/>
                    </a:lnTo>
                    <a:lnTo>
                      <a:pt x="931060" y="889093"/>
                    </a:lnTo>
                    <a:cubicBezTo>
                      <a:pt x="931060" y="889093"/>
                      <a:pt x="975644" y="857620"/>
                      <a:pt x="978268" y="857620"/>
                    </a:cubicBezTo>
                    <a:cubicBezTo>
                      <a:pt x="978268" y="860242"/>
                      <a:pt x="973023" y="862866"/>
                      <a:pt x="967777" y="873357"/>
                    </a:cubicBezTo>
                    <a:cubicBezTo>
                      <a:pt x="959911" y="881224"/>
                      <a:pt x="954666" y="883848"/>
                      <a:pt x="941551" y="894339"/>
                    </a:cubicBezTo>
                    <a:lnTo>
                      <a:pt x="944173" y="893464"/>
                    </a:lnTo>
                    <a:lnTo>
                      <a:pt x="938932" y="896960"/>
                    </a:lnTo>
                    <a:lnTo>
                      <a:pt x="938925" y="896963"/>
                    </a:lnTo>
                    <a:lnTo>
                      <a:pt x="936305" y="896963"/>
                    </a:lnTo>
                    <a:cubicBezTo>
                      <a:pt x="931060" y="899584"/>
                      <a:pt x="925814" y="902208"/>
                      <a:pt x="920569" y="907451"/>
                    </a:cubicBezTo>
                    <a:lnTo>
                      <a:pt x="918661" y="906497"/>
                    </a:lnTo>
                    <a:lnTo>
                      <a:pt x="917945" y="907452"/>
                    </a:lnTo>
                    <a:cubicBezTo>
                      <a:pt x="917945" y="907452"/>
                      <a:pt x="920566" y="907452"/>
                      <a:pt x="920566" y="907452"/>
                    </a:cubicBezTo>
                    <a:cubicBezTo>
                      <a:pt x="917945" y="910076"/>
                      <a:pt x="912700" y="915321"/>
                      <a:pt x="910076" y="917942"/>
                    </a:cubicBezTo>
                    <a:cubicBezTo>
                      <a:pt x="910076" y="917942"/>
                      <a:pt x="907454" y="920567"/>
                      <a:pt x="907454" y="923188"/>
                    </a:cubicBezTo>
                    <a:cubicBezTo>
                      <a:pt x="889094" y="928433"/>
                      <a:pt x="870737" y="931057"/>
                      <a:pt x="855000" y="936302"/>
                    </a:cubicBezTo>
                    <a:cubicBezTo>
                      <a:pt x="857622" y="933678"/>
                      <a:pt x="857622" y="933678"/>
                      <a:pt x="860246" y="931057"/>
                    </a:cubicBezTo>
                    <a:lnTo>
                      <a:pt x="855000" y="933678"/>
                    </a:lnTo>
                    <a:cubicBezTo>
                      <a:pt x="855000" y="936302"/>
                      <a:pt x="852376" y="936302"/>
                      <a:pt x="844510" y="944170"/>
                    </a:cubicBezTo>
                    <a:cubicBezTo>
                      <a:pt x="844510" y="944170"/>
                      <a:pt x="844510" y="944170"/>
                      <a:pt x="844510" y="941548"/>
                    </a:cubicBezTo>
                    <a:cubicBezTo>
                      <a:pt x="828773" y="954661"/>
                      <a:pt x="823529" y="954661"/>
                      <a:pt x="818282" y="957284"/>
                    </a:cubicBezTo>
                    <a:lnTo>
                      <a:pt x="815659" y="959906"/>
                    </a:lnTo>
                    <a:cubicBezTo>
                      <a:pt x="815659" y="959906"/>
                      <a:pt x="815659" y="957284"/>
                      <a:pt x="815659" y="957284"/>
                    </a:cubicBezTo>
                    <a:cubicBezTo>
                      <a:pt x="813038" y="959906"/>
                      <a:pt x="807792" y="965151"/>
                      <a:pt x="805168" y="967775"/>
                    </a:cubicBezTo>
                    <a:lnTo>
                      <a:pt x="805168" y="962531"/>
                    </a:lnTo>
                    <a:lnTo>
                      <a:pt x="813038" y="954661"/>
                    </a:lnTo>
                    <a:cubicBezTo>
                      <a:pt x="810413" y="954661"/>
                      <a:pt x="810413" y="957284"/>
                      <a:pt x="807792" y="957284"/>
                    </a:cubicBezTo>
                    <a:cubicBezTo>
                      <a:pt x="813038" y="952039"/>
                      <a:pt x="813038" y="952039"/>
                      <a:pt x="836640" y="928433"/>
                    </a:cubicBezTo>
                    <a:cubicBezTo>
                      <a:pt x="841885" y="925812"/>
                      <a:pt x="847131" y="923188"/>
                      <a:pt x="852376" y="920567"/>
                    </a:cubicBezTo>
                    <a:cubicBezTo>
                      <a:pt x="852376" y="920567"/>
                      <a:pt x="849755" y="920567"/>
                      <a:pt x="849755" y="920567"/>
                    </a:cubicBezTo>
                    <a:cubicBezTo>
                      <a:pt x="855000" y="917942"/>
                      <a:pt x="855000" y="917942"/>
                      <a:pt x="881227" y="904831"/>
                    </a:cubicBezTo>
                    <a:cubicBezTo>
                      <a:pt x="878603" y="910076"/>
                      <a:pt x="873357" y="915321"/>
                      <a:pt x="870737" y="917942"/>
                    </a:cubicBezTo>
                    <a:cubicBezTo>
                      <a:pt x="878603" y="910076"/>
                      <a:pt x="883848" y="910076"/>
                      <a:pt x="891717" y="907452"/>
                    </a:cubicBezTo>
                    <a:cubicBezTo>
                      <a:pt x="889094" y="904831"/>
                      <a:pt x="883848" y="902206"/>
                      <a:pt x="881227" y="902206"/>
                    </a:cubicBezTo>
                    <a:lnTo>
                      <a:pt x="883848" y="899585"/>
                    </a:lnTo>
                    <a:cubicBezTo>
                      <a:pt x="891717" y="894339"/>
                      <a:pt x="896964" y="889095"/>
                      <a:pt x="904830" y="886470"/>
                    </a:cubicBezTo>
                    <a:lnTo>
                      <a:pt x="899585" y="886470"/>
                    </a:lnTo>
                    <a:cubicBezTo>
                      <a:pt x="902208" y="883849"/>
                      <a:pt x="904830" y="878603"/>
                      <a:pt x="907454" y="875979"/>
                    </a:cubicBezTo>
                    <a:cubicBezTo>
                      <a:pt x="899585" y="883849"/>
                      <a:pt x="899585" y="883849"/>
                      <a:pt x="891717" y="889095"/>
                    </a:cubicBezTo>
                    <a:lnTo>
                      <a:pt x="871486" y="893590"/>
                    </a:lnTo>
                    <a:lnTo>
                      <a:pt x="875982" y="889095"/>
                    </a:lnTo>
                    <a:lnTo>
                      <a:pt x="868112" y="894339"/>
                    </a:lnTo>
                    <a:lnTo>
                      <a:pt x="871486" y="893590"/>
                    </a:lnTo>
                    <a:lnTo>
                      <a:pt x="870737" y="894339"/>
                    </a:lnTo>
                    <a:lnTo>
                      <a:pt x="865491" y="899585"/>
                    </a:lnTo>
                    <a:lnTo>
                      <a:pt x="860246" y="902206"/>
                    </a:lnTo>
                    <a:lnTo>
                      <a:pt x="855000" y="902206"/>
                    </a:lnTo>
                    <a:lnTo>
                      <a:pt x="856457" y="897835"/>
                    </a:lnTo>
                    <a:lnTo>
                      <a:pt x="857622" y="896961"/>
                    </a:lnTo>
                    <a:lnTo>
                      <a:pt x="857622" y="894339"/>
                    </a:lnTo>
                    <a:lnTo>
                      <a:pt x="856457" y="897835"/>
                    </a:lnTo>
                    <a:lnTo>
                      <a:pt x="847131" y="904831"/>
                    </a:lnTo>
                    <a:lnTo>
                      <a:pt x="844510" y="907452"/>
                    </a:lnTo>
                    <a:lnTo>
                      <a:pt x="839264" y="910076"/>
                    </a:lnTo>
                    <a:cubicBezTo>
                      <a:pt x="836640" y="910076"/>
                      <a:pt x="831395" y="912697"/>
                      <a:pt x="828773" y="912697"/>
                    </a:cubicBezTo>
                    <a:cubicBezTo>
                      <a:pt x="828773" y="912697"/>
                      <a:pt x="831395" y="910076"/>
                      <a:pt x="831395" y="910076"/>
                    </a:cubicBezTo>
                    <a:lnTo>
                      <a:pt x="826150" y="912697"/>
                    </a:lnTo>
                    <a:lnTo>
                      <a:pt x="820904" y="917942"/>
                    </a:lnTo>
                    <a:cubicBezTo>
                      <a:pt x="820904" y="915321"/>
                      <a:pt x="823529" y="912697"/>
                      <a:pt x="826150" y="910076"/>
                    </a:cubicBezTo>
                    <a:cubicBezTo>
                      <a:pt x="826150" y="912697"/>
                      <a:pt x="823529" y="912697"/>
                      <a:pt x="823529" y="912697"/>
                    </a:cubicBezTo>
                    <a:cubicBezTo>
                      <a:pt x="820904" y="915321"/>
                      <a:pt x="818282" y="917942"/>
                      <a:pt x="815659" y="920567"/>
                    </a:cubicBezTo>
                    <a:cubicBezTo>
                      <a:pt x="818282" y="915321"/>
                      <a:pt x="818282" y="915321"/>
                      <a:pt x="826150" y="907452"/>
                    </a:cubicBezTo>
                    <a:lnTo>
                      <a:pt x="818282" y="912697"/>
                    </a:lnTo>
                    <a:cubicBezTo>
                      <a:pt x="810413" y="920567"/>
                      <a:pt x="802547" y="925812"/>
                      <a:pt x="794677" y="931057"/>
                    </a:cubicBezTo>
                    <a:lnTo>
                      <a:pt x="802547" y="923188"/>
                    </a:lnTo>
                    <a:lnTo>
                      <a:pt x="797301" y="925812"/>
                    </a:lnTo>
                    <a:lnTo>
                      <a:pt x="792055" y="931057"/>
                    </a:lnTo>
                    <a:lnTo>
                      <a:pt x="781565" y="938924"/>
                    </a:lnTo>
                    <a:cubicBezTo>
                      <a:pt x="757959" y="957284"/>
                      <a:pt x="750093" y="965151"/>
                      <a:pt x="742223" y="975642"/>
                    </a:cubicBezTo>
                    <a:lnTo>
                      <a:pt x="729110" y="983512"/>
                    </a:lnTo>
                    <a:cubicBezTo>
                      <a:pt x="726488" y="988757"/>
                      <a:pt x="723209" y="992690"/>
                      <a:pt x="720259" y="996952"/>
                    </a:cubicBezTo>
                    <a:lnTo>
                      <a:pt x="715894" y="1006723"/>
                    </a:lnTo>
                    <a:lnTo>
                      <a:pt x="715013" y="1007443"/>
                    </a:lnTo>
                    <a:cubicBezTo>
                      <a:pt x="714030" y="1008426"/>
                      <a:pt x="713375" y="1009738"/>
                      <a:pt x="713375" y="1012359"/>
                    </a:cubicBezTo>
                    <a:lnTo>
                      <a:pt x="702884" y="1014984"/>
                    </a:lnTo>
                    <a:cubicBezTo>
                      <a:pt x="705506" y="1012359"/>
                      <a:pt x="708129" y="1009739"/>
                      <a:pt x="710750" y="1007115"/>
                    </a:cubicBezTo>
                    <a:cubicBezTo>
                      <a:pt x="705506" y="1009739"/>
                      <a:pt x="705506" y="1009739"/>
                      <a:pt x="700260" y="1012359"/>
                    </a:cubicBezTo>
                    <a:cubicBezTo>
                      <a:pt x="702884" y="1009739"/>
                      <a:pt x="705506" y="1004493"/>
                      <a:pt x="708129" y="1001869"/>
                    </a:cubicBezTo>
                    <a:cubicBezTo>
                      <a:pt x="697638" y="1012359"/>
                      <a:pt x="697638" y="1012359"/>
                      <a:pt x="692393" y="1014984"/>
                    </a:cubicBezTo>
                    <a:lnTo>
                      <a:pt x="692393" y="1009739"/>
                    </a:lnTo>
                    <a:cubicBezTo>
                      <a:pt x="687147" y="1014984"/>
                      <a:pt x="679278" y="1017604"/>
                      <a:pt x="674033" y="1020228"/>
                    </a:cubicBezTo>
                    <a:cubicBezTo>
                      <a:pt x="671412" y="1020228"/>
                      <a:pt x="671412" y="1022850"/>
                      <a:pt x="668787" y="1022850"/>
                    </a:cubicBezTo>
                    <a:cubicBezTo>
                      <a:pt x="668787" y="1022850"/>
                      <a:pt x="666167" y="1025474"/>
                      <a:pt x="666167" y="1025474"/>
                    </a:cubicBezTo>
                    <a:cubicBezTo>
                      <a:pt x="668787" y="1022850"/>
                      <a:pt x="671412" y="1022850"/>
                      <a:pt x="674033" y="1020228"/>
                    </a:cubicBezTo>
                    <a:lnTo>
                      <a:pt x="674033" y="1022850"/>
                    </a:lnTo>
                    <a:lnTo>
                      <a:pt x="676657" y="1022850"/>
                    </a:lnTo>
                    <a:lnTo>
                      <a:pt x="687147" y="1017604"/>
                    </a:lnTo>
                    <a:cubicBezTo>
                      <a:pt x="684524" y="1017604"/>
                      <a:pt x="681903" y="1020228"/>
                      <a:pt x="679278" y="1022850"/>
                    </a:cubicBezTo>
                    <a:cubicBezTo>
                      <a:pt x="679278" y="1025474"/>
                      <a:pt x="676657" y="1025474"/>
                      <a:pt x="676657" y="1025474"/>
                    </a:cubicBezTo>
                    <a:cubicBezTo>
                      <a:pt x="676657" y="1028095"/>
                      <a:pt x="671412" y="1030720"/>
                      <a:pt x="668787" y="1030720"/>
                    </a:cubicBezTo>
                    <a:cubicBezTo>
                      <a:pt x="666167" y="1030720"/>
                      <a:pt x="663542" y="1030720"/>
                      <a:pt x="660920" y="1030720"/>
                    </a:cubicBezTo>
                    <a:cubicBezTo>
                      <a:pt x="660920" y="1030720"/>
                      <a:pt x="658296" y="1028095"/>
                      <a:pt x="658296" y="1030720"/>
                    </a:cubicBezTo>
                    <a:cubicBezTo>
                      <a:pt x="658296" y="1030720"/>
                      <a:pt x="655675" y="1030720"/>
                      <a:pt x="655675" y="1030720"/>
                    </a:cubicBezTo>
                    <a:cubicBezTo>
                      <a:pt x="655675" y="1030720"/>
                      <a:pt x="655675" y="1028095"/>
                      <a:pt x="655675" y="1028095"/>
                    </a:cubicBezTo>
                    <a:lnTo>
                      <a:pt x="634713" y="1051680"/>
                    </a:lnTo>
                    <a:lnTo>
                      <a:pt x="618957" y="1067438"/>
                    </a:lnTo>
                    <a:cubicBezTo>
                      <a:pt x="603222" y="1083174"/>
                      <a:pt x="603222" y="1083174"/>
                      <a:pt x="600597" y="1085794"/>
                    </a:cubicBezTo>
                    <a:lnTo>
                      <a:pt x="614234" y="1068751"/>
                    </a:lnTo>
                    <a:lnTo>
                      <a:pt x="616333" y="1067438"/>
                    </a:lnTo>
                    <a:lnTo>
                      <a:pt x="618085" y="1063937"/>
                    </a:lnTo>
                    <a:lnTo>
                      <a:pt x="632069" y="1046456"/>
                    </a:lnTo>
                    <a:lnTo>
                      <a:pt x="622306" y="1058114"/>
                    </a:lnTo>
                    <a:lnTo>
                      <a:pt x="624202" y="1054323"/>
                    </a:lnTo>
                    <a:lnTo>
                      <a:pt x="616335" y="1059567"/>
                    </a:lnTo>
                    <a:lnTo>
                      <a:pt x="618957" y="1056949"/>
                    </a:lnTo>
                    <a:cubicBezTo>
                      <a:pt x="618957" y="1056949"/>
                      <a:pt x="616333" y="1059569"/>
                      <a:pt x="616333" y="1059569"/>
                    </a:cubicBezTo>
                    <a:lnTo>
                      <a:pt x="616335" y="1059567"/>
                    </a:lnTo>
                    <a:lnTo>
                      <a:pt x="616005" y="1059896"/>
                    </a:lnTo>
                    <a:cubicBezTo>
                      <a:pt x="615022" y="1060881"/>
                      <a:pt x="613711" y="1062191"/>
                      <a:pt x="611088" y="1064814"/>
                    </a:cubicBezTo>
                    <a:lnTo>
                      <a:pt x="613712" y="1062192"/>
                    </a:lnTo>
                    <a:lnTo>
                      <a:pt x="608466" y="1070060"/>
                    </a:lnTo>
                    <a:cubicBezTo>
                      <a:pt x="603222" y="1072683"/>
                      <a:pt x="603222" y="1072683"/>
                      <a:pt x="582239" y="1098910"/>
                    </a:cubicBezTo>
                    <a:cubicBezTo>
                      <a:pt x="579616" y="1104155"/>
                      <a:pt x="576994" y="1106775"/>
                      <a:pt x="574370" y="1109402"/>
                    </a:cubicBezTo>
                    <a:cubicBezTo>
                      <a:pt x="576994" y="1104155"/>
                      <a:pt x="579616" y="1101531"/>
                      <a:pt x="582239" y="1096286"/>
                    </a:cubicBezTo>
                    <a:lnTo>
                      <a:pt x="579616" y="1098910"/>
                    </a:lnTo>
                    <a:lnTo>
                      <a:pt x="584861" y="1091041"/>
                    </a:lnTo>
                    <a:cubicBezTo>
                      <a:pt x="590107" y="1085794"/>
                      <a:pt x="595351" y="1077929"/>
                      <a:pt x="600597" y="1072683"/>
                    </a:cubicBezTo>
                    <a:cubicBezTo>
                      <a:pt x="595351" y="1080550"/>
                      <a:pt x="587485" y="1085794"/>
                      <a:pt x="582239" y="1093665"/>
                    </a:cubicBezTo>
                    <a:cubicBezTo>
                      <a:pt x="579616" y="1098910"/>
                      <a:pt x="576994" y="1101531"/>
                      <a:pt x="574370" y="1106775"/>
                    </a:cubicBezTo>
                    <a:lnTo>
                      <a:pt x="569125" y="1117267"/>
                    </a:lnTo>
                    <a:cubicBezTo>
                      <a:pt x="569125" y="1119893"/>
                      <a:pt x="566503" y="1122513"/>
                      <a:pt x="563880" y="1125137"/>
                    </a:cubicBezTo>
                    <a:cubicBezTo>
                      <a:pt x="558634" y="1130383"/>
                      <a:pt x="556013" y="1135628"/>
                      <a:pt x="550767" y="1140873"/>
                    </a:cubicBezTo>
                    <a:lnTo>
                      <a:pt x="548144" y="1146118"/>
                    </a:lnTo>
                    <a:lnTo>
                      <a:pt x="548144" y="1143494"/>
                    </a:lnTo>
                    <a:cubicBezTo>
                      <a:pt x="545521" y="1148741"/>
                      <a:pt x="544209" y="1151364"/>
                      <a:pt x="542570" y="1153331"/>
                    </a:cubicBezTo>
                    <a:lnTo>
                      <a:pt x="540455" y="1154987"/>
                    </a:lnTo>
                    <a:lnTo>
                      <a:pt x="545522" y="1146118"/>
                    </a:lnTo>
                    <a:lnTo>
                      <a:pt x="548144" y="1138249"/>
                    </a:lnTo>
                    <a:cubicBezTo>
                      <a:pt x="542898" y="1148741"/>
                      <a:pt x="542898" y="1148741"/>
                      <a:pt x="535031" y="1159232"/>
                    </a:cubicBezTo>
                    <a:lnTo>
                      <a:pt x="540455" y="1154987"/>
                    </a:lnTo>
                    <a:lnTo>
                      <a:pt x="535031" y="1164476"/>
                    </a:lnTo>
                    <a:lnTo>
                      <a:pt x="535031" y="1167102"/>
                    </a:lnTo>
                    <a:lnTo>
                      <a:pt x="537653" y="1164476"/>
                    </a:lnTo>
                    <a:lnTo>
                      <a:pt x="529786" y="1174968"/>
                    </a:lnTo>
                    <a:lnTo>
                      <a:pt x="520418" y="1188083"/>
                    </a:lnTo>
                    <a:lnTo>
                      <a:pt x="519295" y="1188083"/>
                    </a:lnTo>
                    <a:lnTo>
                      <a:pt x="516670" y="1193328"/>
                    </a:lnTo>
                    <a:cubicBezTo>
                      <a:pt x="516670" y="1193328"/>
                      <a:pt x="516670" y="1190703"/>
                      <a:pt x="516670" y="1190703"/>
                    </a:cubicBezTo>
                    <a:lnTo>
                      <a:pt x="514049" y="1195949"/>
                    </a:lnTo>
                    <a:lnTo>
                      <a:pt x="513173" y="1195949"/>
                    </a:lnTo>
                    <a:lnTo>
                      <a:pt x="511426" y="1195949"/>
                    </a:lnTo>
                    <a:lnTo>
                      <a:pt x="508804" y="1198573"/>
                    </a:lnTo>
                    <a:lnTo>
                      <a:pt x="506180" y="1203819"/>
                    </a:lnTo>
                    <a:lnTo>
                      <a:pt x="498314" y="1214310"/>
                    </a:lnTo>
                    <a:lnTo>
                      <a:pt x="500931" y="1211690"/>
                    </a:lnTo>
                    <a:lnTo>
                      <a:pt x="495690" y="1219555"/>
                    </a:lnTo>
                    <a:lnTo>
                      <a:pt x="490444" y="1224800"/>
                    </a:lnTo>
                    <a:lnTo>
                      <a:pt x="490444" y="1222176"/>
                    </a:lnTo>
                    <a:cubicBezTo>
                      <a:pt x="490444" y="1222176"/>
                      <a:pt x="493068" y="1219555"/>
                      <a:pt x="493068" y="1216931"/>
                    </a:cubicBezTo>
                    <a:lnTo>
                      <a:pt x="490444" y="1221305"/>
                    </a:lnTo>
                    <a:lnTo>
                      <a:pt x="485199" y="1230045"/>
                    </a:lnTo>
                    <a:lnTo>
                      <a:pt x="479954" y="1237912"/>
                    </a:lnTo>
                    <a:lnTo>
                      <a:pt x="482577" y="1232666"/>
                    </a:lnTo>
                    <a:lnTo>
                      <a:pt x="477332" y="1240536"/>
                    </a:lnTo>
                    <a:cubicBezTo>
                      <a:pt x="477332" y="1240536"/>
                      <a:pt x="477332" y="1243158"/>
                      <a:pt x="477332" y="1243158"/>
                    </a:cubicBezTo>
                    <a:lnTo>
                      <a:pt x="479954" y="1243158"/>
                    </a:lnTo>
                    <a:lnTo>
                      <a:pt x="474707" y="1251027"/>
                    </a:lnTo>
                    <a:lnTo>
                      <a:pt x="472086" y="1251027"/>
                    </a:lnTo>
                    <a:cubicBezTo>
                      <a:pt x="472086" y="1251027"/>
                      <a:pt x="469462" y="1251027"/>
                      <a:pt x="469462" y="1251027"/>
                    </a:cubicBezTo>
                    <a:lnTo>
                      <a:pt x="467626" y="1252863"/>
                    </a:lnTo>
                    <a:lnTo>
                      <a:pt x="513722" y="1182509"/>
                    </a:lnTo>
                    <a:cubicBezTo>
                      <a:pt x="541588" y="1140872"/>
                      <a:pt x="569127" y="1100222"/>
                      <a:pt x="592732" y="1064814"/>
                    </a:cubicBezTo>
                    <a:cubicBezTo>
                      <a:pt x="624202" y="1026786"/>
                      <a:pt x="649774" y="995313"/>
                      <a:pt x="672066" y="967774"/>
                    </a:cubicBezTo>
                    <a:lnTo>
                      <a:pt x="694987" y="939564"/>
                    </a:lnTo>
                    <a:lnTo>
                      <a:pt x="714685" y="924499"/>
                    </a:lnTo>
                    <a:cubicBezTo>
                      <a:pt x="722554" y="919254"/>
                      <a:pt x="730422" y="914009"/>
                      <a:pt x="736977" y="907452"/>
                    </a:cubicBezTo>
                    <a:lnTo>
                      <a:pt x="734356" y="907452"/>
                    </a:lnTo>
                    <a:cubicBezTo>
                      <a:pt x="734356" y="907452"/>
                      <a:pt x="734356" y="907452"/>
                      <a:pt x="731732" y="907452"/>
                    </a:cubicBezTo>
                    <a:cubicBezTo>
                      <a:pt x="729110" y="907452"/>
                      <a:pt x="726487" y="910076"/>
                      <a:pt x="726487" y="910076"/>
                    </a:cubicBezTo>
                    <a:lnTo>
                      <a:pt x="731732" y="904830"/>
                    </a:lnTo>
                    <a:lnTo>
                      <a:pt x="731733" y="904830"/>
                    </a:lnTo>
                    <a:lnTo>
                      <a:pt x="731734" y="904829"/>
                    </a:lnTo>
                    <a:lnTo>
                      <a:pt x="731734" y="904830"/>
                    </a:lnTo>
                    <a:lnTo>
                      <a:pt x="731736" y="904827"/>
                    </a:lnTo>
                    <a:lnTo>
                      <a:pt x="743944" y="893274"/>
                    </a:lnTo>
                    <a:cubicBezTo>
                      <a:pt x="749107" y="887946"/>
                      <a:pt x="755009" y="881553"/>
                      <a:pt x="760582" y="875324"/>
                    </a:cubicBezTo>
                    <a:lnTo>
                      <a:pt x="760946" y="874904"/>
                    </a:lnTo>
                    <a:lnTo>
                      <a:pt x="774025" y="861555"/>
                    </a:lnTo>
                    <a:cubicBezTo>
                      <a:pt x="790744" y="845819"/>
                      <a:pt x="807792" y="830083"/>
                      <a:pt x="823529" y="813034"/>
                    </a:cubicBezTo>
                    <a:cubicBezTo>
                      <a:pt x="820904" y="818280"/>
                      <a:pt x="815659" y="823525"/>
                      <a:pt x="810413" y="828771"/>
                    </a:cubicBezTo>
                    <a:lnTo>
                      <a:pt x="805168" y="834016"/>
                    </a:lnTo>
                    <a:cubicBezTo>
                      <a:pt x="802547" y="836641"/>
                      <a:pt x="799923" y="841886"/>
                      <a:pt x="797301" y="847131"/>
                    </a:cubicBezTo>
                    <a:cubicBezTo>
                      <a:pt x="799923" y="841886"/>
                      <a:pt x="802547" y="839262"/>
                      <a:pt x="807792" y="836641"/>
                    </a:cubicBezTo>
                    <a:lnTo>
                      <a:pt x="805168" y="836641"/>
                    </a:lnTo>
                    <a:lnTo>
                      <a:pt x="815659" y="823525"/>
                    </a:lnTo>
                    <a:lnTo>
                      <a:pt x="820904" y="818280"/>
                    </a:lnTo>
                    <a:lnTo>
                      <a:pt x="828773" y="813034"/>
                    </a:lnTo>
                    <a:lnTo>
                      <a:pt x="826150" y="813034"/>
                    </a:lnTo>
                    <a:cubicBezTo>
                      <a:pt x="831395" y="807790"/>
                      <a:pt x="839264" y="799922"/>
                      <a:pt x="844510" y="794677"/>
                    </a:cubicBezTo>
                    <a:lnTo>
                      <a:pt x="847131" y="789431"/>
                    </a:lnTo>
                    <a:cubicBezTo>
                      <a:pt x="847131" y="789431"/>
                      <a:pt x="847131" y="789431"/>
                      <a:pt x="849755" y="786807"/>
                    </a:cubicBezTo>
                    <a:lnTo>
                      <a:pt x="852376" y="784186"/>
                    </a:lnTo>
                    <a:cubicBezTo>
                      <a:pt x="855000" y="778940"/>
                      <a:pt x="857622" y="771071"/>
                      <a:pt x="862867" y="765825"/>
                    </a:cubicBezTo>
                    <a:cubicBezTo>
                      <a:pt x="865491" y="763205"/>
                      <a:pt x="868112" y="757959"/>
                      <a:pt x="870737" y="755335"/>
                    </a:cubicBezTo>
                    <a:lnTo>
                      <a:pt x="861289" y="762421"/>
                    </a:lnTo>
                    <a:lnTo>
                      <a:pt x="858933" y="765171"/>
                    </a:lnTo>
                    <a:lnTo>
                      <a:pt x="858147" y="765302"/>
                    </a:lnTo>
                    <a:lnTo>
                      <a:pt x="854997" y="768451"/>
                    </a:lnTo>
                    <a:lnTo>
                      <a:pt x="849755" y="771071"/>
                    </a:lnTo>
                    <a:cubicBezTo>
                      <a:pt x="852376" y="768450"/>
                      <a:pt x="855000" y="763205"/>
                      <a:pt x="857622" y="760580"/>
                    </a:cubicBezTo>
                    <a:lnTo>
                      <a:pt x="854597" y="760984"/>
                    </a:lnTo>
                    <a:lnTo>
                      <a:pt x="857622" y="757959"/>
                    </a:lnTo>
                    <a:lnTo>
                      <a:pt x="854087" y="761052"/>
                    </a:lnTo>
                    <a:lnTo>
                      <a:pt x="852705" y="761236"/>
                    </a:lnTo>
                    <a:lnTo>
                      <a:pt x="851199" y="763578"/>
                    </a:lnTo>
                    <a:lnTo>
                      <a:pt x="836640" y="776316"/>
                    </a:lnTo>
                    <a:lnTo>
                      <a:pt x="834016" y="778940"/>
                    </a:lnTo>
                    <a:lnTo>
                      <a:pt x="834018" y="778938"/>
                    </a:lnTo>
                    <a:lnTo>
                      <a:pt x="823525" y="789434"/>
                    </a:lnTo>
                    <a:lnTo>
                      <a:pt x="823529" y="789431"/>
                    </a:lnTo>
                    <a:lnTo>
                      <a:pt x="823525" y="789435"/>
                    </a:lnTo>
                    <a:lnTo>
                      <a:pt x="823523" y="789437"/>
                    </a:lnTo>
                    <a:lnTo>
                      <a:pt x="823523" y="789437"/>
                    </a:lnTo>
                    <a:lnTo>
                      <a:pt x="823520" y="789440"/>
                    </a:lnTo>
                    <a:lnTo>
                      <a:pt x="823521" y="789438"/>
                    </a:lnTo>
                    <a:lnTo>
                      <a:pt x="823520" y="789440"/>
                    </a:lnTo>
                    <a:lnTo>
                      <a:pt x="823520" y="789440"/>
                    </a:lnTo>
                    <a:lnTo>
                      <a:pt x="823516" y="789443"/>
                    </a:lnTo>
                    <a:lnTo>
                      <a:pt x="823514" y="789446"/>
                    </a:lnTo>
                    <a:lnTo>
                      <a:pt x="823516" y="789444"/>
                    </a:lnTo>
                    <a:lnTo>
                      <a:pt x="823514" y="789446"/>
                    </a:lnTo>
                    <a:lnTo>
                      <a:pt x="823514" y="789446"/>
                    </a:lnTo>
                    <a:lnTo>
                      <a:pt x="823513" y="789446"/>
                    </a:lnTo>
                    <a:lnTo>
                      <a:pt x="823513" y="789447"/>
                    </a:lnTo>
                    <a:lnTo>
                      <a:pt x="823513" y="789447"/>
                    </a:lnTo>
                    <a:lnTo>
                      <a:pt x="823512" y="789447"/>
                    </a:lnTo>
                    <a:lnTo>
                      <a:pt x="823513" y="789447"/>
                    </a:lnTo>
                    <a:lnTo>
                      <a:pt x="823512" y="789447"/>
                    </a:lnTo>
                    <a:lnTo>
                      <a:pt x="823512" y="789447"/>
                    </a:lnTo>
                    <a:lnTo>
                      <a:pt x="823512" y="789448"/>
                    </a:lnTo>
                    <a:lnTo>
                      <a:pt x="823512" y="789448"/>
                    </a:lnTo>
                    <a:lnTo>
                      <a:pt x="823512" y="789448"/>
                    </a:lnTo>
                    <a:lnTo>
                      <a:pt x="823509" y="789450"/>
                    </a:lnTo>
                    <a:lnTo>
                      <a:pt x="823508" y="789452"/>
                    </a:lnTo>
                    <a:lnTo>
                      <a:pt x="823504" y="789455"/>
                    </a:lnTo>
                    <a:lnTo>
                      <a:pt x="823504" y="789456"/>
                    </a:lnTo>
                    <a:lnTo>
                      <a:pt x="823502" y="789457"/>
                    </a:lnTo>
                    <a:lnTo>
                      <a:pt x="823503" y="789457"/>
                    </a:lnTo>
                    <a:lnTo>
                      <a:pt x="823502" y="789457"/>
                    </a:lnTo>
                    <a:lnTo>
                      <a:pt x="823501" y="789458"/>
                    </a:lnTo>
                    <a:lnTo>
                      <a:pt x="823502" y="789458"/>
                    </a:lnTo>
                    <a:lnTo>
                      <a:pt x="823500" y="789459"/>
                    </a:lnTo>
                    <a:lnTo>
                      <a:pt x="823499" y="789461"/>
                    </a:lnTo>
                    <a:lnTo>
                      <a:pt x="823497" y="789463"/>
                    </a:lnTo>
                    <a:lnTo>
                      <a:pt x="823492" y="789467"/>
                    </a:lnTo>
                    <a:lnTo>
                      <a:pt x="823491" y="789469"/>
                    </a:lnTo>
                    <a:lnTo>
                      <a:pt x="823492" y="789468"/>
                    </a:lnTo>
                    <a:lnTo>
                      <a:pt x="823491" y="789469"/>
                    </a:lnTo>
                    <a:lnTo>
                      <a:pt x="823490" y="789470"/>
                    </a:lnTo>
                    <a:lnTo>
                      <a:pt x="823490" y="789470"/>
                    </a:lnTo>
                    <a:lnTo>
                      <a:pt x="823490" y="789470"/>
                    </a:lnTo>
                    <a:lnTo>
                      <a:pt x="823490" y="789470"/>
                    </a:lnTo>
                    <a:lnTo>
                      <a:pt x="823488" y="789471"/>
                    </a:lnTo>
                    <a:lnTo>
                      <a:pt x="823490" y="789470"/>
                    </a:lnTo>
                    <a:lnTo>
                      <a:pt x="823488" y="789471"/>
                    </a:lnTo>
                    <a:lnTo>
                      <a:pt x="823488" y="789471"/>
                    </a:lnTo>
                    <a:lnTo>
                      <a:pt x="823488" y="789472"/>
                    </a:lnTo>
                    <a:lnTo>
                      <a:pt x="823488" y="789472"/>
                    </a:lnTo>
                    <a:lnTo>
                      <a:pt x="823487" y="789472"/>
                    </a:lnTo>
                    <a:lnTo>
                      <a:pt x="823486" y="789473"/>
                    </a:lnTo>
                    <a:lnTo>
                      <a:pt x="823486" y="789474"/>
                    </a:lnTo>
                    <a:lnTo>
                      <a:pt x="823485" y="789474"/>
                    </a:lnTo>
                    <a:lnTo>
                      <a:pt x="823485" y="789475"/>
                    </a:lnTo>
                    <a:lnTo>
                      <a:pt x="823484" y="789475"/>
                    </a:lnTo>
                    <a:lnTo>
                      <a:pt x="823484" y="789476"/>
                    </a:lnTo>
                    <a:lnTo>
                      <a:pt x="823483" y="789476"/>
                    </a:lnTo>
                    <a:lnTo>
                      <a:pt x="823483" y="789477"/>
                    </a:lnTo>
                    <a:lnTo>
                      <a:pt x="823483" y="789478"/>
                    </a:lnTo>
                    <a:lnTo>
                      <a:pt x="823481" y="789479"/>
                    </a:lnTo>
                    <a:lnTo>
                      <a:pt x="823467" y="789493"/>
                    </a:lnTo>
                    <a:lnTo>
                      <a:pt x="823463" y="789497"/>
                    </a:lnTo>
                    <a:lnTo>
                      <a:pt x="823466" y="789494"/>
                    </a:lnTo>
                    <a:lnTo>
                      <a:pt x="823461" y="789499"/>
                    </a:lnTo>
                    <a:lnTo>
                      <a:pt x="823461" y="789499"/>
                    </a:lnTo>
                    <a:lnTo>
                      <a:pt x="823461" y="789500"/>
                    </a:lnTo>
                    <a:lnTo>
                      <a:pt x="823459" y="789500"/>
                    </a:lnTo>
                    <a:lnTo>
                      <a:pt x="823459" y="789501"/>
                    </a:lnTo>
                    <a:lnTo>
                      <a:pt x="823438" y="789520"/>
                    </a:lnTo>
                    <a:lnTo>
                      <a:pt x="823437" y="789522"/>
                    </a:lnTo>
                    <a:lnTo>
                      <a:pt x="823437" y="789522"/>
                    </a:lnTo>
                    <a:lnTo>
                      <a:pt x="823437" y="789522"/>
                    </a:lnTo>
                    <a:lnTo>
                      <a:pt x="823436" y="789523"/>
                    </a:lnTo>
                    <a:lnTo>
                      <a:pt x="823437" y="789523"/>
                    </a:lnTo>
                    <a:lnTo>
                      <a:pt x="823436" y="789524"/>
                    </a:lnTo>
                    <a:lnTo>
                      <a:pt x="823435" y="789524"/>
                    </a:lnTo>
                    <a:lnTo>
                      <a:pt x="823435" y="789524"/>
                    </a:lnTo>
                    <a:lnTo>
                      <a:pt x="823434" y="789526"/>
                    </a:lnTo>
                    <a:lnTo>
                      <a:pt x="823434" y="789525"/>
                    </a:lnTo>
                    <a:lnTo>
                      <a:pt x="823433" y="789526"/>
                    </a:lnTo>
                    <a:lnTo>
                      <a:pt x="823433" y="789527"/>
                    </a:lnTo>
                    <a:lnTo>
                      <a:pt x="823432" y="789527"/>
                    </a:lnTo>
                    <a:lnTo>
                      <a:pt x="823432" y="789527"/>
                    </a:lnTo>
                    <a:lnTo>
                      <a:pt x="823432" y="789527"/>
                    </a:lnTo>
                    <a:lnTo>
                      <a:pt x="823432" y="789527"/>
                    </a:lnTo>
                    <a:lnTo>
                      <a:pt x="823432" y="789527"/>
                    </a:lnTo>
                    <a:lnTo>
                      <a:pt x="823431" y="789529"/>
                    </a:lnTo>
                    <a:lnTo>
                      <a:pt x="823430" y="789529"/>
                    </a:lnTo>
                    <a:lnTo>
                      <a:pt x="823430" y="789529"/>
                    </a:lnTo>
                    <a:lnTo>
                      <a:pt x="823430" y="789530"/>
                    </a:lnTo>
                    <a:lnTo>
                      <a:pt x="823429" y="789531"/>
                    </a:lnTo>
                    <a:lnTo>
                      <a:pt x="823429" y="789530"/>
                    </a:lnTo>
                    <a:lnTo>
                      <a:pt x="823429" y="789531"/>
                    </a:lnTo>
                    <a:lnTo>
                      <a:pt x="823428" y="789531"/>
                    </a:lnTo>
                    <a:lnTo>
                      <a:pt x="823428" y="789532"/>
                    </a:lnTo>
                    <a:lnTo>
                      <a:pt x="823428" y="789532"/>
                    </a:lnTo>
                    <a:lnTo>
                      <a:pt x="823428" y="789532"/>
                    </a:lnTo>
                    <a:lnTo>
                      <a:pt x="823428" y="789532"/>
                    </a:lnTo>
                    <a:lnTo>
                      <a:pt x="823426" y="789533"/>
                    </a:lnTo>
                    <a:lnTo>
                      <a:pt x="823427" y="789532"/>
                    </a:lnTo>
                    <a:lnTo>
                      <a:pt x="823426" y="789534"/>
                    </a:lnTo>
                    <a:lnTo>
                      <a:pt x="823426" y="789533"/>
                    </a:lnTo>
                    <a:lnTo>
                      <a:pt x="823425" y="789534"/>
                    </a:lnTo>
                    <a:lnTo>
                      <a:pt x="823425" y="789534"/>
                    </a:lnTo>
                    <a:lnTo>
                      <a:pt x="823425" y="789535"/>
                    </a:lnTo>
                    <a:lnTo>
                      <a:pt x="823425" y="789534"/>
                    </a:lnTo>
                    <a:lnTo>
                      <a:pt x="823425" y="789535"/>
                    </a:lnTo>
                    <a:lnTo>
                      <a:pt x="823424" y="789535"/>
                    </a:lnTo>
                    <a:lnTo>
                      <a:pt x="823425" y="789535"/>
                    </a:lnTo>
                    <a:lnTo>
                      <a:pt x="823424" y="789535"/>
                    </a:lnTo>
                    <a:lnTo>
                      <a:pt x="823423" y="789536"/>
                    </a:lnTo>
                    <a:lnTo>
                      <a:pt x="823422" y="789537"/>
                    </a:lnTo>
                    <a:lnTo>
                      <a:pt x="823422" y="789538"/>
                    </a:lnTo>
                    <a:lnTo>
                      <a:pt x="823422" y="789537"/>
                    </a:lnTo>
                    <a:lnTo>
                      <a:pt x="823420" y="789540"/>
                    </a:lnTo>
                    <a:lnTo>
                      <a:pt x="823413" y="789546"/>
                    </a:lnTo>
                    <a:lnTo>
                      <a:pt x="823384" y="789575"/>
                    </a:lnTo>
                    <a:lnTo>
                      <a:pt x="823361" y="789598"/>
                    </a:lnTo>
                    <a:lnTo>
                      <a:pt x="823360" y="789599"/>
                    </a:lnTo>
                    <a:lnTo>
                      <a:pt x="823359" y="789601"/>
                    </a:lnTo>
                    <a:lnTo>
                      <a:pt x="823359" y="789601"/>
                    </a:lnTo>
                    <a:lnTo>
                      <a:pt x="823358" y="789601"/>
                    </a:lnTo>
                    <a:lnTo>
                      <a:pt x="823357" y="789603"/>
                    </a:lnTo>
                    <a:lnTo>
                      <a:pt x="823357" y="789602"/>
                    </a:lnTo>
                    <a:lnTo>
                      <a:pt x="823356" y="789604"/>
                    </a:lnTo>
                    <a:lnTo>
                      <a:pt x="823355" y="789605"/>
                    </a:lnTo>
                    <a:lnTo>
                      <a:pt x="823355" y="789605"/>
                    </a:lnTo>
                    <a:lnTo>
                      <a:pt x="823354" y="789605"/>
                    </a:lnTo>
                    <a:lnTo>
                      <a:pt x="823354" y="789605"/>
                    </a:lnTo>
                    <a:lnTo>
                      <a:pt x="823354" y="789606"/>
                    </a:lnTo>
                    <a:lnTo>
                      <a:pt x="823352" y="789607"/>
                    </a:lnTo>
                    <a:lnTo>
                      <a:pt x="823338" y="789622"/>
                    </a:lnTo>
                    <a:lnTo>
                      <a:pt x="823348" y="789611"/>
                    </a:lnTo>
                    <a:lnTo>
                      <a:pt x="823338" y="789622"/>
                    </a:lnTo>
                    <a:lnTo>
                      <a:pt x="823335" y="789624"/>
                    </a:lnTo>
                    <a:lnTo>
                      <a:pt x="823337" y="789622"/>
                    </a:lnTo>
                    <a:lnTo>
                      <a:pt x="823333" y="789627"/>
                    </a:lnTo>
                    <a:lnTo>
                      <a:pt x="823330" y="789630"/>
                    </a:lnTo>
                    <a:lnTo>
                      <a:pt x="823330" y="789630"/>
                    </a:lnTo>
                    <a:lnTo>
                      <a:pt x="823324" y="789635"/>
                    </a:lnTo>
                    <a:lnTo>
                      <a:pt x="823314" y="789645"/>
                    </a:lnTo>
                    <a:lnTo>
                      <a:pt x="823302" y="789657"/>
                    </a:lnTo>
                    <a:lnTo>
                      <a:pt x="823313" y="789647"/>
                    </a:lnTo>
                    <a:lnTo>
                      <a:pt x="823302" y="789658"/>
                    </a:lnTo>
                    <a:lnTo>
                      <a:pt x="823300" y="789659"/>
                    </a:lnTo>
                    <a:lnTo>
                      <a:pt x="823300" y="789660"/>
                    </a:lnTo>
                    <a:lnTo>
                      <a:pt x="823299" y="789661"/>
                    </a:lnTo>
                    <a:lnTo>
                      <a:pt x="823287" y="789673"/>
                    </a:lnTo>
                    <a:lnTo>
                      <a:pt x="823290" y="789669"/>
                    </a:lnTo>
                    <a:lnTo>
                      <a:pt x="823278" y="789682"/>
                    </a:lnTo>
                    <a:lnTo>
                      <a:pt x="823276" y="789684"/>
                    </a:lnTo>
                    <a:lnTo>
                      <a:pt x="823274" y="789686"/>
                    </a:lnTo>
                    <a:lnTo>
                      <a:pt x="823274" y="789685"/>
                    </a:lnTo>
                    <a:lnTo>
                      <a:pt x="823273" y="789687"/>
                    </a:lnTo>
                    <a:lnTo>
                      <a:pt x="823272" y="789687"/>
                    </a:lnTo>
                    <a:lnTo>
                      <a:pt x="823272" y="789688"/>
                    </a:lnTo>
                    <a:lnTo>
                      <a:pt x="823271" y="789688"/>
                    </a:lnTo>
                    <a:lnTo>
                      <a:pt x="823270" y="789689"/>
                    </a:lnTo>
                    <a:lnTo>
                      <a:pt x="823269" y="789690"/>
                    </a:lnTo>
                    <a:lnTo>
                      <a:pt x="823270" y="789689"/>
                    </a:lnTo>
                    <a:lnTo>
                      <a:pt x="823267" y="789692"/>
                    </a:lnTo>
                    <a:lnTo>
                      <a:pt x="823266" y="789694"/>
                    </a:lnTo>
                    <a:lnTo>
                      <a:pt x="823265" y="789695"/>
                    </a:lnTo>
                    <a:lnTo>
                      <a:pt x="823263" y="789697"/>
                    </a:lnTo>
                    <a:lnTo>
                      <a:pt x="823258" y="789702"/>
                    </a:lnTo>
                    <a:lnTo>
                      <a:pt x="823260" y="789700"/>
                    </a:lnTo>
                    <a:lnTo>
                      <a:pt x="823257" y="789702"/>
                    </a:lnTo>
                    <a:lnTo>
                      <a:pt x="823257" y="789703"/>
                    </a:lnTo>
                    <a:lnTo>
                      <a:pt x="823240" y="789720"/>
                    </a:lnTo>
                    <a:lnTo>
                      <a:pt x="823240" y="789719"/>
                    </a:lnTo>
                    <a:lnTo>
                      <a:pt x="823239" y="789721"/>
                    </a:lnTo>
                    <a:lnTo>
                      <a:pt x="823238" y="789721"/>
                    </a:lnTo>
                    <a:lnTo>
                      <a:pt x="823237" y="789723"/>
                    </a:lnTo>
                    <a:lnTo>
                      <a:pt x="823238" y="789722"/>
                    </a:lnTo>
                    <a:lnTo>
                      <a:pt x="823234" y="789726"/>
                    </a:lnTo>
                    <a:lnTo>
                      <a:pt x="823225" y="789734"/>
                    </a:lnTo>
                    <a:lnTo>
                      <a:pt x="823224" y="789735"/>
                    </a:lnTo>
                    <a:lnTo>
                      <a:pt x="823224" y="789735"/>
                    </a:lnTo>
                    <a:lnTo>
                      <a:pt x="823224" y="789736"/>
                    </a:lnTo>
                    <a:lnTo>
                      <a:pt x="823223" y="789736"/>
                    </a:lnTo>
                    <a:lnTo>
                      <a:pt x="823219" y="789740"/>
                    </a:lnTo>
                    <a:lnTo>
                      <a:pt x="823211" y="789749"/>
                    </a:lnTo>
                    <a:lnTo>
                      <a:pt x="823206" y="789753"/>
                    </a:lnTo>
                    <a:lnTo>
                      <a:pt x="823203" y="789756"/>
                    </a:lnTo>
                    <a:lnTo>
                      <a:pt x="823196" y="789764"/>
                    </a:lnTo>
                    <a:lnTo>
                      <a:pt x="823190" y="789770"/>
                    </a:lnTo>
                    <a:lnTo>
                      <a:pt x="823188" y="789772"/>
                    </a:lnTo>
                    <a:lnTo>
                      <a:pt x="823187" y="789773"/>
                    </a:lnTo>
                    <a:lnTo>
                      <a:pt x="823186" y="789774"/>
                    </a:lnTo>
                    <a:lnTo>
                      <a:pt x="823184" y="789775"/>
                    </a:lnTo>
                    <a:lnTo>
                      <a:pt x="823183" y="789776"/>
                    </a:lnTo>
                    <a:lnTo>
                      <a:pt x="823182" y="789778"/>
                    </a:lnTo>
                    <a:lnTo>
                      <a:pt x="823182" y="789778"/>
                    </a:lnTo>
                    <a:lnTo>
                      <a:pt x="823182" y="789779"/>
                    </a:lnTo>
                    <a:lnTo>
                      <a:pt x="823179" y="789781"/>
                    </a:lnTo>
                    <a:lnTo>
                      <a:pt x="823162" y="789797"/>
                    </a:lnTo>
                    <a:lnTo>
                      <a:pt x="823177" y="789782"/>
                    </a:lnTo>
                    <a:lnTo>
                      <a:pt x="823124" y="789835"/>
                    </a:lnTo>
                    <a:lnTo>
                      <a:pt x="823018" y="789941"/>
                    </a:lnTo>
                    <a:lnTo>
                      <a:pt x="822935" y="790023"/>
                    </a:lnTo>
                    <a:lnTo>
                      <a:pt x="822937" y="790022"/>
                    </a:lnTo>
                    <a:lnTo>
                      <a:pt x="822793" y="790166"/>
                    </a:lnTo>
                    <a:lnTo>
                      <a:pt x="820907" y="792053"/>
                    </a:lnTo>
                    <a:lnTo>
                      <a:pt x="820909" y="792050"/>
                    </a:lnTo>
                    <a:lnTo>
                      <a:pt x="819354" y="793606"/>
                    </a:lnTo>
                    <a:lnTo>
                      <a:pt x="819758" y="793201"/>
                    </a:lnTo>
                    <a:lnTo>
                      <a:pt x="820910" y="792049"/>
                    </a:lnTo>
                    <a:lnTo>
                      <a:pt x="820915" y="792044"/>
                    </a:lnTo>
                    <a:lnTo>
                      <a:pt x="819758" y="793201"/>
                    </a:lnTo>
                    <a:lnTo>
                      <a:pt x="819211" y="793748"/>
                    </a:lnTo>
                    <a:lnTo>
                      <a:pt x="818868" y="794091"/>
                    </a:lnTo>
                    <a:lnTo>
                      <a:pt x="818848" y="794111"/>
                    </a:lnTo>
                    <a:lnTo>
                      <a:pt x="818846" y="794113"/>
                    </a:lnTo>
                    <a:lnTo>
                      <a:pt x="818846" y="794114"/>
                    </a:lnTo>
                    <a:lnTo>
                      <a:pt x="818844" y="794116"/>
                    </a:lnTo>
                    <a:lnTo>
                      <a:pt x="818845" y="794115"/>
                    </a:lnTo>
                    <a:lnTo>
                      <a:pt x="818843" y="794116"/>
                    </a:lnTo>
                    <a:lnTo>
                      <a:pt x="818843" y="794117"/>
                    </a:lnTo>
                    <a:lnTo>
                      <a:pt x="818843" y="794117"/>
                    </a:lnTo>
                    <a:lnTo>
                      <a:pt x="818843" y="794117"/>
                    </a:lnTo>
                    <a:lnTo>
                      <a:pt x="818841" y="794119"/>
                    </a:lnTo>
                    <a:lnTo>
                      <a:pt x="818839" y="794121"/>
                    </a:lnTo>
                    <a:lnTo>
                      <a:pt x="818836" y="794124"/>
                    </a:lnTo>
                    <a:lnTo>
                      <a:pt x="818835" y="794125"/>
                    </a:lnTo>
                    <a:lnTo>
                      <a:pt x="818836" y="794124"/>
                    </a:lnTo>
                    <a:lnTo>
                      <a:pt x="818835" y="794126"/>
                    </a:lnTo>
                    <a:lnTo>
                      <a:pt x="818834" y="794126"/>
                    </a:lnTo>
                    <a:lnTo>
                      <a:pt x="818834" y="794126"/>
                    </a:lnTo>
                    <a:lnTo>
                      <a:pt x="818834" y="794126"/>
                    </a:lnTo>
                    <a:lnTo>
                      <a:pt x="818833" y="794127"/>
                    </a:lnTo>
                    <a:lnTo>
                      <a:pt x="818830" y="794129"/>
                    </a:lnTo>
                    <a:lnTo>
                      <a:pt x="818720" y="794240"/>
                    </a:lnTo>
                    <a:lnTo>
                      <a:pt x="818673" y="794287"/>
                    </a:lnTo>
                    <a:lnTo>
                      <a:pt x="818664" y="794296"/>
                    </a:lnTo>
                    <a:lnTo>
                      <a:pt x="818659" y="794300"/>
                    </a:lnTo>
                    <a:lnTo>
                      <a:pt x="818614" y="794345"/>
                    </a:lnTo>
                    <a:lnTo>
                      <a:pt x="818559" y="794401"/>
                    </a:lnTo>
                    <a:lnTo>
                      <a:pt x="818297" y="794663"/>
                    </a:lnTo>
                    <a:lnTo>
                      <a:pt x="818282" y="794677"/>
                    </a:lnTo>
                    <a:lnTo>
                      <a:pt x="818292" y="794668"/>
                    </a:lnTo>
                    <a:lnTo>
                      <a:pt x="813038" y="799922"/>
                    </a:lnTo>
                    <a:cubicBezTo>
                      <a:pt x="789431" y="823525"/>
                      <a:pt x="773695" y="841886"/>
                      <a:pt x="757959" y="857622"/>
                    </a:cubicBezTo>
                    <a:cubicBezTo>
                      <a:pt x="778941" y="834017"/>
                      <a:pt x="799923" y="811069"/>
                      <a:pt x="823527" y="786480"/>
                    </a:cubicBezTo>
                    <a:lnTo>
                      <a:pt x="904451" y="705883"/>
                    </a:lnTo>
                    <a:lnTo>
                      <a:pt x="904833" y="705501"/>
                    </a:lnTo>
                    <a:lnTo>
                      <a:pt x="907456" y="702876"/>
                    </a:lnTo>
                    <a:lnTo>
                      <a:pt x="904834" y="705500"/>
                    </a:lnTo>
                    <a:lnTo>
                      <a:pt x="904842" y="705493"/>
                    </a:lnTo>
                    <a:lnTo>
                      <a:pt x="904844" y="705491"/>
                    </a:lnTo>
                    <a:lnTo>
                      <a:pt x="904844" y="705490"/>
                    </a:lnTo>
                    <a:lnTo>
                      <a:pt x="904844" y="705490"/>
                    </a:lnTo>
                    <a:lnTo>
                      <a:pt x="904844" y="705490"/>
                    </a:lnTo>
                    <a:lnTo>
                      <a:pt x="904845" y="705490"/>
                    </a:lnTo>
                    <a:lnTo>
                      <a:pt x="904846" y="705489"/>
                    </a:lnTo>
                    <a:lnTo>
                      <a:pt x="910076" y="700259"/>
                    </a:lnTo>
                    <a:lnTo>
                      <a:pt x="904846" y="705489"/>
                    </a:lnTo>
                    <a:lnTo>
                      <a:pt x="941547" y="674031"/>
                    </a:lnTo>
                    <a:lnTo>
                      <a:pt x="902246" y="710712"/>
                    </a:lnTo>
                    <a:lnTo>
                      <a:pt x="899585" y="713373"/>
                    </a:lnTo>
                    <a:lnTo>
                      <a:pt x="902243" y="710714"/>
                    </a:lnTo>
                    <a:lnTo>
                      <a:pt x="902208" y="710746"/>
                    </a:lnTo>
                    <a:lnTo>
                      <a:pt x="894771" y="715705"/>
                    </a:lnTo>
                    <a:lnTo>
                      <a:pt x="886800" y="724191"/>
                    </a:lnTo>
                    <a:cubicBezTo>
                      <a:pt x="883194" y="727798"/>
                      <a:pt x="879915" y="731732"/>
                      <a:pt x="878603" y="736978"/>
                    </a:cubicBezTo>
                    <a:cubicBezTo>
                      <a:pt x="878603" y="736978"/>
                      <a:pt x="881227" y="734353"/>
                      <a:pt x="881227" y="734353"/>
                    </a:cubicBezTo>
                    <a:lnTo>
                      <a:pt x="881227" y="736978"/>
                    </a:lnTo>
                    <a:cubicBezTo>
                      <a:pt x="878603" y="739599"/>
                      <a:pt x="875982" y="744844"/>
                      <a:pt x="873357" y="747468"/>
                    </a:cubicBezTo>
                    <a:cubicBezTo>
                      <a:pt x="875982" y="744844"/>
                      <a:pt x="881227" y="742223"/>
                      <a:pt x="883848" y="739599"/>
                    </a:cubicBezTo>
                    <a:lnTo>
                      <a:pt x="886473" y="742223"/>
                    </a:lnTo>
                    <a:cubicBezTo>
                      <a:pt x="894339" y="736978"/>
                      <a:pt x="902208" y="731732"/>
                      <a:pt x="907454" y="723863"/>
                    </a:cubicBezTo>
                    <a:cubicBezTo>
                      <a:pt x="923190" y="708126"/>
                      <a:pt x="941547" y="692390"/>
                      <a:pt x="957285" y="674032"/>
                    </a:cubicBezTo>
                    <a:lnTo>
                      <a:pt x="959908" y="671408"/>
                    </a:lnTo>
                    <a:cubicBezTo>
                      <a:pt x="959908" y="668787"/>
                      <a:pt x="959908" y="668787"/>
                      <a:pt x="959908" y="668787"/>
                    </a:cubicBezTo>
                    <a:cubicBezTo>
                      <a:pt x="962529" y="666163"/>
                      <a:pt x="967775" y="660917"/>
                      <a:pt x="970399" y="658296"/>
                    </a:cubicBezTo>
                    <a:cubicBezTo>
                      <a:pt x="967775" y="660917"/>
                      <a:pt x="962529" y="663541"/>
                      <a:pt x="959908" y="666163"/>
                    </a:cubicBezTo>
                    <a:lnTo>
                      <a:pt x="954662" y="668787"/>
                    </a:lnTo>
                    <a:lnTo>
                      <a:pt x="949417" y="671408"/>
                    </a:lnTo>
                    <a:cubicBezTo>
                      <a:pt x="952039" y="668787"/>
                      <a:pt x="957285" y="663541"/>
                      <a:pt x="962529" y="660917"/>
                    </a:cubicBezTo>
                    <a:cubicBezTo>
                      <a:pt x="954662" y="666163"/>
                      <a:pt x="949417" y="668787"/>
                      <a:pt x="944171" y="674032"/>
                    </a:cubicBezTo>
                    <a:cubicBezTo>
                      <a:pt x="946793" y="671408"/>
                      <a:pt x="949417" y="671408"/>
                      <a:pt x="949417" y="668787"/>
                    </a:cubicBezTo>
                    <a:cubicBezTo>
                      <a:pt x="946793" y="668787"/>
                      <a:pt x="944171" y="671408"/>
                      <a:pt x="941547" y="674032"/>
                    </a:cubicBezTo>
                    <a:lnTo>
                      <a:pt x="941547" y="674031"/>
                    </a:lnTo>
                    <a:lnTo>
                      <a:pt x="941547" y="671410"/>
                    </a:lnTo>
                    <a:lnTo>
                      <a:pt x="944171" y="668787"/>
                    </a:lnTo>
                    <a:lnTo>
                      <a:pt x="949417" y="663541"/>
                    </a:lnTo>
                    <a:lnTo>
                      <a:pt x="954662" y="658296"/>
                    </a:lnTo>
                    <a:lnTo>
                      <a:pt x="957285" y="655671"/>
                    </a:lnTo>
                    <a:lnTo>
                      <a:pt x="957285" y="650426"/>
                    </a:lnTo>
                    <a:lnTo>
                      <a:pt x="962529" y="645181"/>
                    </a:lnTo>
                    <a:lnTo>
                      <a:pt x="967775" y="639935"/>
                    </a:lnTo>
                    <a:cubicBezTo>
                      <a:pt x="967775" y="639935"/>
                      <a:pt x="970399" y="637314"/>
                      <a:pt x="970399" y="637314"/>
                    </a:cubicBezTo>
                    <a:cubicBezTo>
                      <a:pt x="973021" y="634690"/>
                      <a:pt x="975644" y="634690"/>
                      <a:pt x="975644" y="632068"/>
                    </a:cubicBezTo>
                    <a:lnTo>
                      <a:pt x="983511" y="624199"/>
                    </a:lnTo>
                    <a:cubicBezTo>
                      <a:pt x="986135" y="624199"/>
                      <a:pt x="988756" y="621578"/>
                      <a:pt x="988756" y="621578"/>
                    </a:cubicBezTo>
                    <a:lnTo>
                      <a:pt x="1001871" y="613708"/>
                    </a:lnTo>
                    <a:lnTo>
                      <a:pt x="1004493" y="611086"/>
                    </a:lnTo>
                    <a:cubicBezTo>
                      <a:pt x="1004493" y="613708"/>
                      <a:pt x="1004493" y="613708"/>
                      <a:pt x="1004493" y="613708"/>
                    </a:cubicBezTo>
                    <a:lnTo>
                      <a:pt x="1007117" y="611086"/>
                    </a:lnTo>
                    <a:lnTo>
                      <a:pt x="1009738" y="608462"/>
                    </a:lnTo>
                    <a:lnTo>
                      <a:pt x="1014984" y="603217"/>
                    </a:lnTo>
                    <a:cubicBezTo>
                      <a:pt x="1014984" y="603217"/>
                      <a:pt x="1012362" y="605841"/>
                      <a:pt x="1012362" y="605841"/>
                    </a:cubicBezTo>
                    <a:cubicBezTo>
                      <a:pt x="1062192" y="563877"/>
                      <a:pt x="1101534" y="529780"/>
                      <a:pt x="1135627" y="503553"/>
                    </a:cubicBezTo>
                    <a:lnTo>
                      <a:pt x="1153987" y="490441"/>
                    </a:lnTo>
                    <a:lnTo>
                      <a:pt x="1182836" y="466835"/>
                    </a:lnTo>
                    <a:lnTo>
                      <a:pt x="1188081" y="461590"/>
                    </a:lnTo>
                    <a:lnTo>
                      <a:pt x="1190705" y="458968"/>
                    </a:lnTo>
                    <a:cubicBezTo>
                      <a:pt x="1190705" y="458968"/>
                      <a:pt x="1188081" y="458968"/>
                      <a:pt x="1188081" y="458968"/>
                    </a:cubicBezTo>
                    <a:cubicBezTo>
                      <a:pt x="1266762" y="398644"/>
                      <a:pt x="1334952" y="354058"/>
                      <a:pt x="1473956" y="264886"/>
                    </a:cubicBezTo>
                    <a:cubicBezTo>
                      <a:pt x="1494938" y="254395"/>
                      <a:pt x="1510674" y="243903"/>
                      <a:pt x="1529032" y="233413"/>
                    </a:cubicBezTo>
                    <a:cubicBezTo>
                      <a:pt x="1534277" y="230789"/>
                      <a:pt x="1539522" y="228168"/>
                      <a:pt x="1544768" y="225543"/>
                    </a:cubicBezTo>
                    <a:lnTo>
                      <a:pt x="1551179" y="221270"/>
                    </a:lnTo>
                    <a:lnTo>
                      <a:pt x="1551981" y="221939"/>
                    </a:lnTo>
                    <a:lnTo>
                      <a:pt x="1551587" y="221086"/>
                    </a:lnTo>
                    <a:lnTo>
                      <a:pt x="1552637" y="220298"/>
                    </a:lnTo>
                    <a:lnTo>
                      <a:pt x="1555099" y="219027"/>
                    </a:lnTo>
                    <a:lnTo>
                      <a:pt x="1555259" y="218987"/>
                    </a:lnTo>
                    <a:lnTo>
                      <a:pt x="1555259" y="220298"/>
                    </a:lnTo>
                    <a:cubicBezTo>
                      <a:pt x="1557883" y="220298"/>
                      <a:pt x="1557883" y="220298"/>
                      <a:pt x="1560504" y="217677"/>
                    </a:cubicBezTo>
                    <a:cubicBezTo>
                      <a:pt x="1557883" y="220298"/>
                      <a:pt x="1557883" y="220298"/>
                      <a:pt x="1552637" y="222922"/>
                    </a:cubicBezTo>
                    <a:cubicBezTo>
                      <a:pt x="1555259" y="220298"/>
                      <a:pt x="1555259" y="220298"/>
                      <a:pt x="1557883" y="220298"/>
                    </a:cubicBezTo>
                    <a:lnTo>
                      <a:pt x="1560504" y="220298"/>
                    </a:lnTo>
                    <a:cubicBezTo>
                      <a:pt x="1565749" y="217677"/>
                      <a:pt x="1570995" y="217677"/>
                      <a:pt x="1573619" y="212432"/>
                    </a:cubicBezTo>
                    <a:lnTo>
                      <a:pt x="1568370" y="215056"/>
                    </a:lnTo>
                    <a:lnTo>
                      <a:pt x="1568373" y="215053"/>
                    </a:lnTo>
                    <a:cubicBezTo>
                      <a:pt x="1568373" y="215053"/>
                      <a:pt x="1568373" y="215053"/>
                      <a:pt x="1563128" y="217677"/>
                    </a:cubicBezTo>
                    <a:cubicBezTo>
                      <a:pt x="1560504" y="217677"/>
                      <a:pt x="1560504" y="217677"/>
                      <a:pt x="1560504" y="217677"/>
                    </a:cubicBezTo>
                    <a:lnTo>
                      <a:pt x="1555259" y="218987"/>
                    </a:lnTo>
                    <a:lnTo>
                      <a:pt x="1555259" y="218945"/>
                    </a:lnTo>
                    <a:lnTo>
                      <a:pt x="1562799" y="215053"/>
                    </a:lnTo>
                    <a:cubicBezTo>
                      <a:pt x="1567061" y="212430"/>
                      <a:pt x="1570995" y="209807"/>
                      <a:pt x="1570995" y="209807"/>
                    </a:cubicBezTo>
                    <a:cubicBezTo>
                      <a:pt x="1615582" y="183581"/>
                      <a:pt x="1654921" y="165223"/>
                      <a:pt x="1691639" y="149487"/>
                    </a:cubicBezTo>
                    <a:lnTo>
                      <a:pt x="1689015" y="149487"/>
                    </a:lnTo>
                    <a:cubicBezTo>
                      <a:pt x="1691639" y="149487"/>
                      <a:pt x="1694263" y="146863"/>
                      <a:pt x="1696884" y="146863"/>
                    </a:cubicBezTo>
                    <a:cubicBezTo>
                      <a:pt x="1702130" y="144242"/>
                      <a:pt x="1707375" y="141618"/>
                      <a:pt x="1712620" y="138996"/>
                    </a:cubicBezTo>
                    <a:lnTo>
                      <a:pt x="1715242" y="136372"/>
                    </a:lnTo>
                    <a:cubicBezTo>
                      <a:pt x="1717866" y="136372"/>
                      <a:pt x="1730981" y="131127"/>
                      <a:pt x="1730981" y="131127"/>
                    </a:cubicBezTo>
                    <a:cubicBezTo>
                      <a:pt x="1730981" y="131127"/>
                      <a:pt x="1730981" y="131127"/>
                      <a:pt x="1730981" y="133751"/>
                    </a:cubicBezTo>
                    <a:cubicBezTo>
                      <a:pt x="1730981" y="133751"/>
                      <a:pt x="1733602" y="133751"/>
                      <a:pt x="1733602" y="133751"/>
                    </a:cubicBezTo>
                    <a:lnTo>
                      <a:pt x="1738847" y="131127"/>
                    </a:lnTo>
                    <a:cubicBezTo>
                      <a:pt x="1738847" y="131127"/>
                      <a:pt x="1736226" y="131127"/>
                      <a:pt x="1736226" y="131127"/>
                    </a:cubicBezTo>
                    <a:lnTo>
                      <a:pt x="1733602" y="131127"/>
                    </a:lnTo>
                    <a:cubicBezTo>
                      <a:pt x="1736226" y="128506"/>
                      <a:pt x="1738847" y="128506"/>
                      <a:pt x="1741469" y="125882"/>
                    </a:cubicBezTo>
                    <a:cubicBezTo>
                      <a:pt x="1749338" y="123258"/>
                      <a:pt x="1754583" y="120636"/>
                      <a:pt x="1759829" y="118015"/>
                    </a:cubicBezTo>
                    <a:cubicBezTo>
                      <a:pt x="1757208" y="118015"/>
                      <a:pt x="1757208" y="118015"/>
                      <a:pt x="1754583" y="118015"/>
                    </a:cubicBezTo>
                    <a:cubicBezTo>
                      <a:pt x="1793923" y="99655"/>
                      <a:pt x="1835888" y="81295"/>
                      <a:pt x="1890964" y="57692"/>
                    </a:cubicBezTo>
                    <a:lnTo>
                      <a:pt x="1893588" y="57692"/>
                    </a:lnTo>
                    <a:lnTo>
                      <a:pt x="1901455" y="55067"/>
                    </a:lnTo>
                    <a:lnTo>
                      <a:pt x="1902766" y="53758"/>
                    </a:lnTo>
                    <a:lnTo>
                      <a:pt x="1903840" y="53399"/>
                    </a:lnTo>
                    <a:lnTo>
                      <a:pt x="1904078" y="53429"/>
                    </a:lnTo>
                    <a:lnTo>
                      <a:pt x="1908134" y="52922"/>
                    </a:lnTo>
                    <a:lnTo>
                      <a:pt x="1869982" y="68182"/>
                    </a:lnTo>
                    <a:lnTo>
                      <a:pt x="1872603" y="68182"/>
                    </a:lnTo>
                    <a:cubicBezTo>
                      <a:pt x="1875228" y="68182"/>
                      <a:pt x="1880473" y="65561"/>
                      <a:pt x="1883097" y="65561"/>
                    </a:cubicBezTo>
                    <a:lnTo>
                      <a:pt x="1872603" y="70806"/>
                    </a:lnTo>
                    <a:cubicBezTo>
                      <a:pt x="1869982" y="73428"/>
                      <a:pt x="1864737" y="73428"/>
                      <a:pt x="1862115" y="76052"/>
                    </a:cubicBezTo>
                    <a:cubicBezTo>
                      <a:pt x="1862115" y="76052"/>
                      <a:pt x="1864737" y="76052"/>
                      <a:pt x="1867361" y="76052"/>
                    </a:cubicBezTo>
                    <a:cubicBezTo>
                      <a:pt x="1851625" y="83919"/>
                      <a:pt x="1835888" y="91788"/>
                      <a:pt x="1820150" y="99655"/>
                    </a:cubicBezTo>
                    <a:cubicBezTo>
                      <a:pt x="1817528" y="102279"/>
                      <a:pt x="1814907" y="104900"/>
                      <a:pt x="1812283" y="104900"/>
                    </a:cubicBezTo>
                    <a:lnTo>
                      <a:pt x="1791301" y="115391"/>
                    </a:lnTo>
                    <a:cubicBezTo>
                      <a:pt x="1786056" y="115391"/>
                      <a:pt x="1780810" y="118015"/>
                      <a:pt x="1778189" y="118015"/>
                    </a:cubicBezTo>
                    <a:lnTo>
                      <a:pt x="1775565" y="118015"/>
                    </a:lnTo>
                    <a:cubicBezTo>
                      <a:pt x="1775565" y="118015"/>
                      <a:pt x="1775565" y="118015"/>
                      <a:pt x="1772944" y="120636"/>
                    </a:cubicBezTo>
                    <a:cubicBezTo>
                      <a:pt x="1767696" y="123258"/>
                      <a:pt x="1762453" y="125882"/>
                      <a:pt x="1759829" y="128506"/>
                    </a:cubicBezTo>
                    <a:lnTo>
                      <a:pt x="1762453" y="128506"/>
                    </a:lnTo>
                    <a:lnTo>
                      <a:pt x="1759829" y="131127"/>
                    </a:lnTo>
                    <a:lnTo>
                      <a:pt x="1762453" y="131127"/>
                    </a:lnTo>
                    <a:lnTo>
                      <a:pt x="1754583" y="136372"/>
                    </a:lnTo>
                    <a:lnTo>
                      <a:pt x="1738847" y="141618"/>
                    </a:lnTo>
                    <a:lnTo>
                      <a:pt x="1746717" y="138996"/>
                    </a:lnTo>
                    <a:cubicBezTo>
                      <a:pt x="1741469" y="141618"/>
                      <a:pt x="1736226" y="144242"/>
                      <a:pt x="1728357" y="146863"/>
                    </a:cubicBezTo>
                    <a:lnTo>
                      <a:pt x="1730981" y="144242"/>
                    </a:lnTo>
                    <a:lnTo>
                      <a:pt x="1723111" y="149487"/>
                    </a:lnTo>
                    <a:lnTo>
                      <a:pt x="1720490" y="152108"/>
                    </a:lnTo>
                    <a:lnTo>
                      <a:pt x="1712620" y="154733"/>
                    </a:lnTo>
                    <a:lnTo>
                      <a:pt x="1709999" y="157354"/>
                    </a:lnTo>
                    <a:lnTo>
                      <a:pt x="1717866" y="154733"/>
                    </a:lnTo>
                    <a:lnTo>
                      <a:pt x="1720490" y="152108"/>
                    </a:lnTo>
                    <a:lnTo>
                      <a:pt x="1723111" y="152108"/>
                    </a:lnTo>
                    <a:lnTo>
                      <a:pt x="1717866" y="157354"/>
                    </a:lnTo>
                    <a:lnTo>
                      <a:pt x="1728357" y="152108"/>
                    </a:lnTo>
                    <a:lnTo>
                      <a:pt x="1738847" y="146863"/>
                    </a:lnTo>
                    <a:cubicBezTo>
                      <a:pt x="1744093" y="144242"/>
                      <a:pt x="1754583" y="141618"/>
                      <a:pt x="1759829" y="138996"/>
                    </a:cubicBezTo>
                    <a:cubicBezTo>
                      <a:pt x="1767696" y="136372"/>
                      <a:pt x="1772944" y="133751"/>
                      <a:pt x="1778189" y="133751"/>
                    </a:cubicBezTo>
                    <a:lnTo>
                      <a:pt x="1775565" y="131127"/>
                    </a:lnTo>
                    <a:lnTo>
                      <a:pt x="1770320" y="131127"/>
                    </a:lnTo>
                    <a:lnTo>
                      <a:pt x="1772944" y="128506"/>
                    </a:lnTo>
                    <a:lnTo>
                      <a:pt x="1775565" y="128506"/>
                    </a:lnTo>
                    <a:cubicBezTo>
                      <a:pt x="1775565" y="128506"/>
                      <a:pt x="1775565" y="128506"/>
                      <a:pt x="1780810" y="128506"/>
                    </a:cubicBezTo>
                    <a:lnTo>
                      <a:pt x="1796545" y="128506"/>
                    </a:lnTo>
                    <a:lnTo>
                      <a:pt x="1796547" y="128505"/>
                    </a:lnTo>
                    <a:cubicBezTo>
                      <a:pt x="1796547" y="128505"/>
                      <a:pt x="1793923" y="128505"/>
                      <a:pt x="1793923" y="128505"/>
                    </a:cubicBezTo>
                    <a:cubicBezTo>
                      <a:pt x="1796547" y="128505"/>
                      <a:pt x="1796547" y="128505"/>
                      <a:pt x="1804416" y="125884"/>
                    </a:cubicBezTo>
                    <a:cubicBezTo>
                      <a:pt x="1804416" y="123259"/>
                      <a:pt x="1807037" y="123259"/>
                      <a:pt x="1809661" y="120639"/>
                    </a:cubicBezTo>
                    <a:cubicBezTo>
                      <a:pt x="1814907" y="120639"/>
                      <a:pt x="1817528" y="118014"/>
                      <a:pt x="1820149" y="118014"/>
                    </a:cubicBezTo>
                    <a:cubicBezTo>
                      <a:pt x="1820149" y="118014"/>
                      <a:pt x="1817528" y="118014"/>
                      <a:pt x="1817528" y="118014"/>
                    </a:cubicBezTo>
                    <a:cubicBezTo>
                      <a:pt x="1812283" y="118014"/>
                      <a:pt x="1807037" y="120639"/>
                      <a:pt x="1801792" y="120639"/>
                    </a:cubicBezTo>
                    <a:cubicBezTo>
                      <a:pt x="1796547" y="118014"/>
                      <a:pt x="1793923" y="120639"/>
                      <a:pt x="1791301" y="120639"/>
                    </a:cubicBezTo>
                    <a:cubicBezTo>
                      <a:pt x="1793923" y="118014"/>
                      <a:pt x="1793923" y="118014"/>
                      <a:pt x="1793923" y="118014"/>
                    </a:cubicBezTo>
                    <a:cubicBezTo>
                      <a:pt x="1793923" y="118014"/>
                      <a:pt x="1793923" y="118014"/>
                      <a:pt x="1812283" y="110145"/>
                    </a:cubicBezTo>
                    <a:lnTo>
                      <a:pt x="1825398" y="104902"/>
                    </a:lnTo>
                    <a:cubicBezTo>
                      <a:pt x="1828019" y="102279"/>
                      <a:pt x="1859491" y="81296"/>
                      <a:pt x="1869982" y="83920"/>
                    </a:cubicBezTo>
                    <a:cubicBezTo>
                      <a:pt x="1872603" y="83920"/>
                      <a:pt x="1872603" y="86542"/>
                      <a:pt x="1872603" y="86542"/>
                    </a:cubicBezTo>
                    <a:cubicBezTo>
                      <a:pt x="1869982" y="91788"/>
                      <a:pt x="1867361" y="91788"/>
                      <a:pt x="1864737" y="94409"/>
                    </a:cubicBezTo>
                    <a:cubicBezTo>
                      <a:pt x="1867361" y="94409"/>
                      <a:pt x="1869982" y="94409"/>
                      <a:pt x="1869982" y="94409"/>
                    </a:cubicBezTo>
                    <a:cubicBezTo>
                      <a:pt x="1872603" y="91788"/>
                      <a:pt x="1877851" y="91788"/>
                      <a:pt x="1880473" y="89166"/>
                    </a:cubicBezTo>
                    <a:cubicBezTo>
                      <a:pt x="1888342" y="86542"/>
                      <a:pt x="1888342" y="86542"/>
                      <a:pt x="1888342" y="83920"/>
                    </a:cubicBezTo>
                    <a:cubicBezTo>
                      <a:pt x="1888342" y="81296"/>
                      <a:pt x="1888342" y="81296"/>
                      <a:pt x="1906700" y="73430"/>
                    </a:cubicBezTo>
                    <a:cubicBezTo>
                      <a:pt x="1914569" y="70806"/>
                      <a:pt x="1914569" y="70806"/>
                      <a:pt x="1917191" y="73430"/>
                    </a:cubicBezTo>
                    <a:cubicBezTo>
                      <a:pt x="1919815" y="70806"/>
                      <a:pt x="1919815" y="70806"/>
                      <a:pt x="1922436" y="70806"/>
                    </a:cubicBezTo>
                    <a:cubicBezTo>
                      <a:pt x="1925057" y="70806"/>
                      <a:pt x="1925057" y="70806"/>
                      <a:pt x="1925057" y="70806"/>
                    </a:cubicBezTo>
                    <a:cubicBezTo>
                      <a:pt x="1925057" y="68182"/>
                      <a:pt x="1925057" y="68182"/>
                      <a:pt x="1925057" y="68182"/>
                    </a:cubicBezTo>
                    <a:cubicBezTo>
                      <a:pt x="1922436" y="68182"/>
                      <a:pt x="1922436" y="68182"/>
                      <a:pt x="1922436" y="68182"/>
                    </a:cubicBezTo>
                    <a:cubicBezTo>
                      <a:pt x="1925057" y="68182"/>
                      <a:pt x="1925057" y="65561"/>
                      <a:pt x="1927681" y="65561"/>
                    </a:cubicBezTo>
                    <a:lnTo>
                      <a:pt x="1930305" y="65561"/>
                    </a:lnTo>
                    <a:cubicBezTo>
                      <a:pt x="1932927" y="62939"/>
                      <a:pt x="1935551" y="62939"/>
                      <a:pt x="1935551" y="62939"/>
                    </a:cubicBezTo>
                    <a:lnTo>
                      <a:pt x="1932927" y="62939"/>
                    </a:lnTo>
                    <a:cubicBezTo>
                      <a:pt x="1940796" y="55070"/>
                      <a:pt x="1953908" y="57694"/>
                      <a:pt x="1964399" y="52448"/>
                    </a:cubicBezTo>
                    <a:cubicBezTo>
                      <a:pt x="1974890" y="49825"/>
                      <a:pt x="1988005" y="49825"/>
                      <a:pt x="1993250" y="49825"/>
                    </a:cubicBezTo>
                    <a:close/>
                    <a:moveTo>
                      <a:pt x="2622697" y="47209"/>
                    </a:moveTo>
                    <a:cubicBezTo>
                      <a:pt x="2620073" y="49833"/>
                      <a:pt x="2612206" y="52454"/>
                      <a:pt x="2609585" y="52454"/>
                    </a:cubicBezTo>
                    <a:lnTo>
                      <a:pt x="2606961" y="55078"/>
                    </a:lnTo>
                    <a:lnTo>
                      <a:pt x="2604337" y="57699"/>
                    </a:lnTo>
                    <a:lnTo>
                      <a:pt x="2609585" y="55078"/>
                    </a:lnTo>
                    <a:lnTo>
                      <a:pt x="2612206" y="52454"/>
                    </a:lnTo>
                    <a:cubicBezTo>
                      <a:pt x="2614830" y="49833"/>
                      <a:pt x="2614830" y="49833"/>
                      <a:pt x="2617452" y="49833"/>
                    </a:cubicBezTo>
                    <a:close/>
                    <a:moveTo>
                      <a:pt x="2355182" y="47209"/>
                    </a:moveTo>
                    <a:cubicBezTo>
                      <a:pt x="2349937" y="47209"/>
                      <a:pt x="2349937" y="47209"/>
                      <a:pt x="2334201" y="52454"/>
                    </a:cubicBezTo>
                    <a:cubicBezTo>
                      <a:pt x="2342067" y="49833"/>
                      <a:pt x="2349937" y="47209"/>
                      <a:pt x="2355182" y="47209"/>
                    </a:cubicBezTo>
                    <a:close/>
                    <a:moveTo>
                      <a:pt x="2068618" y="45276"/>
                    </a:moveTo>
                    <a:lnTo>
                      <a:pt x="2066685" y="47207"/>
                    </a:lnTo>
                    <a:cubicBezTo>
                      <a:pt x="2058818" y="49832"/>
                      <a:pt x="2056194" y="49832"/>
                      <a:pt x="2056194" y="49832"/>
                    </a:cubicBezTo>
                    <a:cubicBezTo>
                      <a:pt x="2056194" y="48520"/>
                      <a:pt x="2060128" y="47208"/>
                      <a:pt x="2064062" y="46224"/>
                    </a:cubicBezTo>
                    <a:close/>
                    <a:moveTo>
                      <a:pt x="3325580" y="44593"/>
                    </a:moveTo>
                    <a:cubicBezTo>
                      <a:pt x="3325580" y="44593"/>
                      <a:pt x="3328204" y="44593"/>
                      <a:pt x="3328204" y="44593"/>
                    </a:cubicBezTo>
                    <a:cubicBezTo>
                      <a:pt x="3330828" y="44593"/>
                      <a:pt x="3330828" y="44593"/>
                      <a:pt x="3330828" y="44593"/>
                    </a:cubicBezTo>
                    <a:cubicBezTo>
                      <a:pt x="3333449" y="44593"/>
                      <a:pt x="3336071" y="47214"/>
                      <a:pt x="3341316" y="47214"/>
                    </a:cubicBezTo>
                    <a:cubicBezTo>
                      <a:pt x="3343940" y="49838"/>
                      <a:pt x="3346562" y="49838"/>
                      <a:pt x="3351810" y="49838"/>
                    </a:cubicBezTo>
                    <a:cubicBezTo>
                      <a:pt x="3351810" y="52460"/>
                      <a:pt x="3349186" y="52460"/>
                      <a:pt x="3349186" y="52460"/>
                    </a:cubicBezTo>
                    <a:lnTo>
                      <a:pt x="3359677" y="55084"/>
                    </a:lnTo>
                    <a:cubicBezTo>
                      <a:pt x="3359677" y="55084"/>
                      <a:pt x="3362298" y="57708"/>
                      <a:pt x="3359677" y="57708"/>
                    </a:cubicBezTo>
                    <a:cubicBezTo>
                      <a:pt x="3357055" y="57708"/>
                      <a:pt x="3354431" y="55084"/>
                      <a:pt x="3351810" y="57708"/>
                    </a:cubicBezTo>
                    <a:cubicBezTo>
                      <a:pt x="3349186" y="57708"/>
                      <a:pt x="3349186" y="60329"/>
                      <a:pt x="3346562" y="60329"/>
                    </a:cubicBezTo>
                    <a:cubicBezTo>
                      <a:pt x="3349186" y="60329"/>
                      <a:pt x="3349186" y="62953"/>
                      <a:pt x="3351810" y="62953"/>
                    </a:cubicBezTo>
                    <a:cubicBezTo>
                      <a:pt x="3354431" y="65575"/>
                      <a:pt x="3351810" y="68195"/>
                      <a:pt x="3346562" y="65575"/>
                    </a:cubicBezTo>
                    <a:lnTo>
                      <a:pt x="3343940" y="65575"/>
                    </a:lnTo>
                    <a:cubicBezTo>
                      <a:pt x="3341316" y="65575"/>
                      <a:pt x="3341316" y="65575"/>
                      <a:pt x="3333449" y="62953"/>
                    </a:cubicBezTo>
                    <a:cubicBezTo>
                      <a:pt x="3330828" y="62953"/>
                      <a:pt x="3330828" y="60329"/>
                      <a:pt x="3328204" y="62953"/>
                    </a:cubicBezTo>
                    <a:cubicBezTo>
                      <a:pt x="3325580" y="60329"/>
                      <a:pt x="3325580" y="60329"/>
                      <a:pt x="3330828" y="60329"/>
                    </a:cubicBezTo>
                    <a:cubicBezTo>
                      <a:pt x="3328204" y="60329"/>
                      <a:pt x="3328204" y="60329"/>
                      <a:pt x="3325580" y="60329"/>
                    </a:cubicBezTo>
                    <a:lnTo>
                      <a:pt x="3328204" y="57708"/>
                    </a:lnTo>
                    <a:lnTo>
                      <a:pt x="3325580" y="55084"/>
                    </a:lnTo>
                    <a:cubicBezTo>
                      <a:pt x="3322959" y="55084"/>
                      <a:pt x="3320335" y="55084"/>
                      <a:pt x="3317713" y="55084"/>
                    </a:cubicBezTo>
                    <a:cubicBezTo>
                      <a:pt x="3320335" y="52460"/>
                      <a:pt x="3320335" y="49838"/>
                      <a:pt x="3325580" y="44593"/>
                    </a:cubicBezTo>
                    <a:close/>
                    <a:moveTo>
                      <a:pt x="2069309" y="44586"/>
                    </a:moveTo>
                    <a:cubicBezTo>
                      <a:pt x="2069309" y="44586"/>
                      <a:pt x="2071930" y="44586"/>
                      <a:pt x="2071930" y="44586"/>
                    </a:cubicBezTo>
                    <a:lnTo>
                      <a:pt x="2068618" y="45276"/>
                    </a:lnTo>
                    <a:close/>
                    <a:moveTo>
                      <a:pt x="2135201" y="43275"/>
                    </a:moveTo>
                    <a:cubicBezTo>
                      <a:pt x="2136840" y="43275"/>
                      <a:pt x="2138807" y="44587"/>
                      <a:pt x="2142742" y="47209"/>
                    </a:cubicBezTo>
                    <a:lnTo>
                      <a:pt x="2147987" y="44585"/>
                    </a:lnTo>
                    <a:lnTo>
                      <a:pt x="2150611" y="44585"/>
                    </a:lnTo>
                    <a:cubicBezTo>
                      <a:pt x="2153232" y="44585"/>
                      <a:pt x="2153232" y="44585"/>
                      <a:pt x="2153232" y="44585"/>
                    </a:cubicBezTo>
                    <a:cubicBezTo>
                      <a:pt x="2153232" y="47209"/>
                      <a:pt x="2147987" y="49831"/>
                      <a:pt x="2145366" y="52455"/>
                    </a:cubicBezTo>
                    <a:cubicBezTo>
                      <a:pt x="2142742" y="52455"/>
                      <a:pt x="2132251" y="49831"/>
                      <a:pt x="2132251" y="49831"/>
                    </a:cubicBezTo>
                    <a:cubicBezTo>
                      <a:pt x="2132251" y="49831"/>
                      <a:pt x="2131595" y="51142"/>
                      <a:pt x="2129956" y="52453"/>
                    </a:cubicBezTo>
                    <a:lnTo>
                      <a:pt x="2124590" y="54171"/>
                    </a:lnTo>
                    <a:lnTo>
                      <a:pt x="2124384" y="54093"/>
                    </a:lnTo>
                    <a:cubicBezTo>
                      <a:pt x="2123728" y="54421"/>
                      <a:pt x="2123072" y="55076"/>
                      <a:pt x="2121760" y="55076"/>
                    </a:cubicBezTo>
                    <a:cubicBezTo>
                      <a:pt x="2121760" y="55076"/>
                      <a:pt x="2121760" y="52455"/>
                      <a:pt x="2121760" y="52455"/>
                    </a:cubicBezTo>
                    <a:cubicBezTo>
                      <a:pt x="2121760" y="49831"/>
                      <a:pt x="2119139" y="49831"/>
                      <a:pt x="2119139" y="49831"/>
                    </a:cubicBezTo>
                    <a:lnTo>
                      <a:pt x="2121760" y="49831"/>
                    </a:lnTo>
                    <a:cubicBezTo>
                      <a:pt x="2121760" y="49831"/>
                      <a:pt x="2121760" y="47209"/>
                      <a:pt x="2129629" y="47209"/>
                    </a:cubicBezTo>
                    <a:cubicBezTo>
                      <a:pt x="2132251" y="44587"/>
                      <a:pt x="2133562" y="43275"/>
                      <a:pt x="2135201" y="43275"/>
                    </a:cubicBezTo>
                    <a:close/>
                    <a:moveTo>
                      <a:pt x="2106027" y="41964"/>
                    </a:moveTo>
                    <a:lnTo>
                      <a:pt x="2111272" y="41964"/>
                    </a:lnTo>
                    <a:cubicBezTo>
                      <a:pt x="2108648" y="41964"/>
                      <a:pt x="2108648" y="44585"/>
                      <a:pt x="2106027" y="44585"/>
                    </a:cubicBezTo>
                    <a:cubicBezTo>
                      <a:pt x="2103402" y="44585"/>
                      <a:pt x="2103402" y="44585"/>
                      <a:pt x="2100781" y="47206"/>
                    </a:cubicBezTo>
                    <a:lnTo>
                      <a:pt x="2100781" y="48955"/>
                    </a:lnTo>
                    <a:lnTo>
                      <a:pt x="2100781" y="49830"/>
                    </a:lnTo>
                    <a:cubicBezTo>
                      <a:pt x="2098157" y="49830"/>
                      <a:pt x="2098157" y="49830"/>
                      <a:pt x="2098157" y="49830"/>
                    </a:cubicBezTo>
                    <a:lnTo>
                      <a:pt x="2090290" y="52455"/>
                    </a:lnTo>
                    <a:lnTo>
                      <a:pt x="2092912" y="49830"/>
                    </a:lnTo>
                    <a:cubicBezTo>
                      <a:pt x="2090290" y="52455"/>
                      <a:pt x="2087666" y="52455"/>
                      <a:pt x="2085045" y="52455"/>
                    </a:cubicBezTo>
                    <a:cubicBezTo>
                      <a:pt x="2085045" y="52455"/>
                      <a:pt x="2087666" y="52455"/>
                      <a:pt x="2087666" y="52455"/>
                    </a:cubicBezTo>
                    <a:cubicBezTo>
                      <a:pt x="2082421" y="55075"/>
                      <a:pt x="2077176" y="55075"/>
                      <a:pt x="2074554" y="55075"/>
                    </a:cubicBezTo>
                    <a:lnTo>
                      <a:pt x="2066685" y="57699"/>
                    </a:lnTo>
                    <a:lnTo>
                      <a:pt x="2069309" y="55075"/>
                    </a:lnTo>
                    <a:cubicBezTo>
                      <a:pt x="2069309" y="52455"/>
                      <a:pt x="2071930" y="55075"/>
                      <a:pt x="2071930" y="52455"/>
                    </a:cubicBezTo>
                    <a:cubicBezTo>
                      <a:pt x="2074554" y="52455"/>
                      <a:pt x="2074554" y="52455"/>
                      <a:pt x="2077176" y="49830"/>
                    </a:cubicBezTo>
                    <a:cubicBezTo>
                      <a:pt x="2079800" y="49830"/>
                      <a:pt x="2082421" y="49830"/>
                      <a:pt x="2082421" y="49830"/>
                    </a:cubicBezTo>
                    <a:lnTo>
                      <a:pt x="2085045" y="49830"/>
                    </a:lnTo>
                    <a:cubicBezTo>
                      <a:pt x="2087666" y="49830"/>
                      <a:pt x="2090290" y="49830"/>
                      <a:pt x="2090290" y="49830"/>
                    </a:cubicBezTo>
                    <a:cubicBezTo>
                      <a:pt x="2087666" y="49830"/>
                      <a:pt x="2087666" y="47206"/>
                      <a:pt x="2085045" y="47206"/>
                    </a:cubicBezTo>
                    <a:cubicBezTo>
                      <a:pt x="2079800" y="47206"/>
                      <a:pt x="2079800" y="47206"/>
                      <a:pt x="2079800" y="47206"/>
                    </a:cubicBezTo>
                    <a:cubicBezTo>
                      <a:pt x="2082421" y="47206"/>
                      <a:pt x="2085045" y="44585"/>
                      <a:pt x="2087666" y="44585"/>
                    </a:cubicBezTo>
                    <a:cubicBezTo>
                      <a:pt x="2087666" y="44585"/>
                      <a:pt x="2090290" y="44585"/>
                      <a:pt x="2092912" y="44585"/>
                    </a:cubicBezTo>
                    <a:cubicBezTo>
                      <a:pt x="2092912" y="47206"/>
                      <a:pt x="2090290" y="47206"/>
                      <a:pt x="2090290" y="47206"/>
                    </a:cubicBezTo>
                    <a:cubicBezTo>
                      <a:pt x="2090290" y="47206"/>
                      <a:pt x="2090290" y="47206"/>
                      <a:pt x="2092912" y="47206"/>
                    </a:cubicBezTo>
                    <a:lnTo>
                      <a:pt x="2095536" y="47206"/>
                    </a:lnTo>
                    <a:lnTo>
                      <a:pt x="2095536" y="44587"/>
                    </a:lnTo>
                    <a:lnTo>
                      <a:pt x="2095534" y="44588"/>
                    </a:lnTo>
                    <a:cubicBezTo>
                      <a:pt x="2095534" y="41965"/>
                      <a:pt x="2095534" y="41965"/>
                      <a:pt x="2095534" y="41965"/>
                    </a:cubicBezTo>
                    <a:lnTo>
                      <a:pt x="2100782" y="41965"/>
                    </a:lnTo>
                    <a:lnTo>
                      <a:pt x="2095544" y="44583"/>
                    </a:lnTo>
                    <a:close/>
                    <a:moveTo>
                      <a:pt x="2604337" y="41963"/>
                    </a:moveTo>
                    <a:cubicBezTo>
                      <a:pt x="2604337" y="41963"/>
                      <a:pt x="2601716" y="44587"/>
                      <a:pt x="2596470" y="44587"/>
                    </a:cubicBezTo>
                    <a:cubicBezTo>
                      <a:pt x="2596470" y="44587"/>
                      <a:pt x="2596470" y="44587"/>
                      <a:pt x="2599094" y="44587"/>
                    </a:cubicBezTo>
                    <a:cubicBezTo>
                      <a:pt x="2601716" y="44587"/>
                      <a:pt x="2601716" y="44587"/>
                      <a:pt x="2604337" y="41963"/>
                    </a:cubicBezTo>
                    <a:close/>
                    <a:moveTo>
                      <a:pt x="4015337" y="41960"/>
                    </a:moveTo>
                    <a:lnTo>
                      <a:pt x="4015348" y="41963"/>
                    </a:lnTo>
                    <a:lnTo>
                      <a:pt x="4020593" y="44587"/>
                    </a:lnTo>
                    <a:close/>
                    <a:moveTo>
                      <a:pt x="2116517" y="39340"/>
                    </a:moveTo>
                    <a:lnTo>
                      <a:pt x="2127008" y="39340"/>
                    </a:lnTo>
                    <a:cubicBezTo>
                      <a:pt x="2127008" y="39340"/>
                      <a:pt x="2127008" y="39340"/>
                      <a:pt x="2129629" y="39340"/>
                    </a:cubicBezTo>
                    <a:cubicBezTo>
                      <a:pt x="2127008" y="39340"/>
                      <a:pt x="2127008" y="41964"/>
                      <a:pt x="2124384" y="41964"/>
                    </a:cubicBezTo>
                    <a:lnTo>
                      <a:pt x="2119139" y="44585"/>
                    </a:lnTo>
                    <a:lnTo>
                      <a:pt x="2127008" y="41964"/>
                    </a:lnTo>
                    <a:lnTo>
                      <a:pt x="2121763" y="44585"/>
                    </a:lnTo>
                    <a:lnTo>
                      <a:pt x="2111272" y="47206"/>
                    </a:lnTo>
                    <a:lnTo>
                      <a:pt x="2106027" y="47206"/>
                    </a:lnTo>
                    <a:lnTo>
                      <a:pt x="2103402" y="47206"/>
                    </a:lnTo>
                    <a:lnTo>
                      <a:pt x="2108648" y="44585"/>
                    </a:lnTo>
                    <a:cubicBezTo>
                      <a:pt x="2111272" y="44585"/>
                      <a:pt x="2113893" y="41964"/>
                      <a:pt x="2116517" y="41964"/>
                    </a:cubicBezTo>
                    <a:lnTo>
                      <a:pt x="2113893" y="41964"/>
                    </a:lnTo>
                    <a:close/>
                    <a:moveTo>
                      <a:pt x="3737669" y="39022"/>
                    </a:moveTo>
                    <a:cubicBezTo>
                      <a:pt x="3737997" y="39350"/>
                      <a:pt x="3738653" y="40662"/>
                      <a:pt x="3739965" y="41974"/>
                    </a:cubicBezTo>
                    <a:lnTo>
                      <a:pt x="3737341" y="41974"/>
                    </a:lnTo>
                    <a:cubicBezTo>
                      <a:pt x="3737341" y="39352"/>
                      <a:pt x="3737341" y="38695"/>
                      <a:pt x="3737669" y="39022"/>
                    </a:cubicBezTo>
                    <a:close/>
                    <a:moveTo>
                      <a:pt x="2252896" y="34096"/>
                    </a:moveTo>
                    <a:lnTo>
                      <a:pt x="2252896" y="34096"/>
                    </a:lnTo>
                    <a:lnTo>
                      <a:pt x="2247653" y="36718"/>
                    </a:lnTo>
                    <a:lnTo>
                      <a:pt x="2250274" y="36718"/>
                    </a:lnTo>
                    <a:cubicBezTo>
                      <a:pt x="2250274" y="36718"/>
                      <a:pt x="2252896" y="36718"/>
                      <a:pt x="2252896" y="36718"/>
                    </a:cubicBezTo>
                    <a:cubicBezTo>
                      <a:pt x="2252896" y="34096"/>
                      <a:pt x="2252896" y="34096"/>
                      <a:pt x="2252896" y="34096"/>
                    </a:cubicBezTo>
                    <a:cubicBezTo>
                      <a:pt x="2252896" y="34096"/>
                      <a:pt x="2255520" y="34096"/>
                      <a:pt x="2255520" y="34096"/>
                    </a:cubicBezTo>
                    <a:cubicBezTo>
                      <a:pt x="2255520" y="34096"/>
                      <a:pt x="2258144" y="34096"/>
                      <a:pt x="2258144" y="34096"/>
                    </a:cubicBezTo>
                    <a:cubicBezTo>
                      <a:pt x="2260765" y="36718"/>
                      <a:pt x="2263386" y="34096"/>
                      <a:pt x="2266010" y="34096"/>
                    </a:cubicBezTo>
                    <a:lnTo>
                      <a:pt x="2260765" y="34096"/>
                    </a:lnTo>
                    <a:lnTo>
                      <a:pt x="2260766" y="34096"/>
                    </a:lnTo>
                    <a:lnTo>
                      <a:pt x="2260765" y="34096"/>
                    </a:lnTo>
                    <a:lnTo>
                      <a:pt x="2260765" y="34096"/>
                    </a:lnTo>
                    <a:lnTo>
                      <a:pt x="2258144" y="34096"/>
                    </a:lnTo>
                    <a:lnTo>
                      <a:pt x="2258143" y="34096"/>
                    </a:lnTo>
                    <a:close/>
                    <a:moveTo>
                      <a:pt x="2119139" y="34095"/>
                    </a:moveTo>
                    <a:cubicBezTo>
                      <a:pt x="2121763" y="34095"/>
                      <a:pt x="2121763" y="34095"/>
                      <a:pt x="2121763" y="34095"/>
                    </a:cubicBezTo>
                    <a:cubicBezTo>
                      <a:pt x="2119139" y="34095"/>
                      <a:pt x="2116518" y="36719"/>
                      <a:pt x="2113894" y="36719"/>
                    </a:cubicBezTo>
                    <a:lnTo>
                      <a:pt x="2111265" y="36719"/>
                    </a:lnTo>
                    <a:lnTo>
                      <a:pt x="2103403" y="39341"/>
                    </a:lnTo>
                    <a:cubicBezTo>
                      <a:pt x="2100779" y="39341"/>
                      <a:pt x="2100779" y="39341"/>
                      <a:pt x="2098157" y="39341"/>
                    </a:cubicBezTo>
                    <a:cubicBezTo>
                      <a:pt x="2100780" y="36719"/>
                      <a:pt x="2104059" y="36062"/>
                      <a:pt x="2106682" y="36062"/>
                    </a:cubicBezTo>
                    <a:lnTo>
                      <a:pt x="2109608" y="36479"/>
                    </a:lnTo>
                    <a:close/>
                    <a:moveTo>
                      <a:pt x="2499429" y="31472"/>
                    </a:moveTo>
                    <a:cubicBezTo>
                      <a:pt x="2496808" y="31472"/>
                      <a:pt x="2496808" y="31472"/>
                      <a:pt x="2496808" y="34096"/>
                    </a:cubicBezTo>
                    <a:lnTo>
                      <a:pt x="2496808" y="36718"/>
                    </a:lnTo>
                    <a:cubicBezTo>
                      <a:pt x="2499429" y="34096"/>
                      <a:pt x="2499429" y="34096"/>
                      <a:pt x="2499429" y="34096"/>
                    </a:cubicBezTo>
                    <a:cubicBezTo>
                      <a:pt x="2499429" y="31472"/>
                      <a:pt x="2499429" y="31472"/>
                      <a:pt x="2499429" y="31472"/>
                    </a:cubicBezTo>
                    <a:close/>
                    <a:moveTo>
                      <a:pt x="2444354" y="31472"/>
                    </a:moveTo>
                    <a:cubicBezTo>
                      <a:pt x="2441732" y="34096"/>
                      <a:pt x="2439108" y="39342"/>
                      <a:pt x="2433863" y="41963"/>
                    </a:cubicBezTo>
                    <a:lnTo>
                      <a:pt x="2446975" y="31472"/>
                    </a:lnTo>
                    <a:cubicBezTo>
                      <a:pt x="2446975" y="31472"/>
                      <a:pt x="2444354" y="31472"/>
                      <a:pt x="2444354" y="31472"/>
                    </a:cubicBezTo>
                    <a:close/>
                    <a:moveTo>
                      <a:pt x="3990105" y="30818"/>
                    </a:moveTo>
                    <a:cubicBezTo>
                      <a:pt x="3993055" y="30818"/>
                      <a:pt x="3996989" y="31475"/>
                      <a:pt x="4002233" y="34096"/>
                    </a:cubicBezTo>
                    <a:cubicBezTo>
                      <a:pt x="4007481" y="36718"/>
                      <a:pt x="4010102" y="36718"/>
                      <a:pt x="4012726" y="39342"/>
                    </a:cubicBezTo>
                    <a:cubicBezTo>
                      <a:pt x="4010102" y="39342"/>
                      <a:pt x="4010102" y="39342"/>
                      <a:pt x="4010102" y="39342"/>
                    </a:cubicBezTo>
                    <a:lnTo>
                      <a:pt x="4015337" y="41960"/>
                    </a:lnTo>
                    <a:lnTo>
                      <a:pt x="3998629" y="35735"/>
                    </a:lnTo>
                    <a:cubicBezTo>
                      <a:pt x="3992399" y="33440"/>
                      <a:pt x="3986498" y="31472"/>
                      <a:pt x="3983875" y="31472"/>
                    </a:cubicBezTo>
                    <a:cubicBezTo>
                      <a:pt x="3985187" y="31472"/>
                      <a:pt x="3987155" y="30817"/>
                      <a:pt x="3990105" y="30818"/>
                    </a:cubicBezTo>
                    <a:close/>
                    <a:moveTo>
                      <a:pt x="2056191" y="26229"/>
                    </a:moveTo>
                    <a:lnTo>
                      <a:pt x="2056191" y="27541"/>
                    </a:lnTo>
                    <a:lnTo>
                      <a:pt x="2053570" y="28853"/>
                    </a:lnTo>
                    <a:cubicBezTo>
                      <a:pt x="2053570" y="28853"/>
                      <a:pt x="2056191" y="28853"/>
                      <a:pt x="2056191" y="26229"/>
                    </a:cubicBezTo>
                    <a:close/>
                    <a:moveTo>
                      <a:pt x="2096523" y="25627"/>
                    </a:moveTo>
                    <a:lnTo>
                      <a:pt x="2095533" y="26229"/>
                    </a:lnTo>
                    <a:lnTo>
                      <a:pt x="2092912" y="26229"/>
                    </a:lnTo>
                    <a:close/>
                    <a:moveTo>
                      <a:pt x="2277811" y="24917"/>
                    </a:moveTo>
                    <a:lnTo>
                      <a:pt x="2268634" y="26229"/>
                    </a:lnTo>
                    <a:cubicBezTo>
                      <a:pt x="2269946" y="27539"/>
                      <a:pt x="2271257" y="27539"/>
                      <a:pt x="2272568" y="27212"/>
                    </a:cubicBezTo>
                    <a:lnTo>
                      <a:pt x="2273005" y="27103"/>
                    </a:lnTo>
                    <a:lnTo>
                      <a:pt x="2270383" y="29725"/>
                    </a:lnTo>
                    <a:lnTo>
                      <a:pt x="2273880" y="28851"/>
                    </a:lnTo>
                    <a:lnTo>
                      <a:pt x="2276499" y="26229"/>
                    </a:lnTo>
                    <a:lnTo>
                      <a:pt x="2273005" y="27103"/>
                    </a:lnTo>
                    <a:lnTo>
                      <a:pt x="2273879" y="26229"/>
                    </a:lnTo>
                    <a:lnTo>
                      <a:pt x="2276499" y="26229"/>
                    </a:lnTo>
                    <a:lnTo>
                      <a:pt x="2276501" y="26227"/>
                    </a:lnTo>
                    <a:close/>
                    <a:moveTo>
                      <a:pt x="2399769" y="23606"/>
                    </a:moveTo>
                    <a:lnTo>
                      <a:pt x="2397145" y="26227"/>
                    </a:lnTo>
                    <a:cubicBezTo>
                      <a:pt x="2398457" y="24917"/>
                      <a:pt x="2399113" y="24917"/>
                      <a:pt x="2399769" y="25244"/>
                    </a:cubicBezTo>
                    <a:lnTo>
                      <a:pt x="2399769" y="25244"/>
                    </a:lnTo>
                    <a:lnTo>
                      <a:pt x="2399769" y="26227"/>
                    </a:lnTo>
                    <a:lnTo>
                      <a:pt x="2402391" y="26227"/>
                    </a:lnTo>
                    <a:lnTo>
                      <a:pt x="2399769" y="25244"/>
                    </a:lnTo>
                    <a:close/>
                    <a:moveTo>
                      <a:pt x="2216180" y="23604"/>
                    </a:moveTo>
                    <a:cubicBezTo>
                      <a:pt x="2213556" y="26228"/>
                      <a:pt x="2210935" y="26228"/>
                      <a:pt x="2208311" y="28850"/>
                    </a:cubicBezTo>
                    <a:cubicBezTo>
                      <a:pt x="2208311" y="31474"/>
                      <a:pt x="2205689" y="31474"/>
                      <a:pt x="2203068" y="31474"/>
                    </a:cubicBezTo>
                    <a:cubicBezTo>
                      <a:pt x="2197820" y="31474"/>
                      <a:pt x="2197820" y="31474"/>
                      <a:pt x="2192577" y="34095"/>
                    </a:cubicBezTo>
                    <a:lnTo>
                      <a:pt x="2182084" y="34095"/>
                    </a:lnTo>
                    <a:lnTo>
                      <a:pt x="2182084" y="36715"/>
                    </a:lnTo>
                    <a:cubicBezTo>
                      <a:pt x="2182084" y="36715"/>
                      <a:pt x="2179463" y="36715"/>
                      <a:pt x="2179463" y="36715"/>
                    </a:cubicBezTo>
                    <a:cubicBezTo>
                      <a:pt x="2171594" y="36715"/>
                      <a:pt x="2171594" y="36715"/>
                      <a:pt x="2171594" y="36715"/>
                    </a:cubicBezTo>
                    <a:cubicBezTo>
                      <a:pt x="2168969" y="36715"/>
                      <a:pt x="2168969" y="39340"/>
                      <a:pt x="2166348" y="36715"/>
                    </a:cubicBezTo>
                    <a:cubicBezTo>
                      <a:pt x="2166348" y="35405"/>
                      <a:pt x="2170282" y="34093"/>
                      <a:pt x="2174216" y="33439"/>
                    </a:cubicBezTo>
                    <a:lnTo>
                      <a:pt x="2179839" y="33906"/>
                    </a:lnTo>
                    <a:lnTo>
                      <a:pt x="2184708" y="31474"/>
                    </a:lnTo>
                    <a:lnTo>
                      <a:pt x="2189953" y="28850"/>
                    </a:lnTo>
                    <a:cubicBezTo>
                      <a:pt x="2192577" y="28850"/>
                      <a:pt x="2195199" y="26228"/>
                      <a:pt x="2192577" y="28850"/>
                    </a:cubicBezTo>
                    <a:cubicBezTo>
                      <a:pt x="2195199" y="28850"/>
                      <a:pt x="2203068" y="26228"/>
                      <a:pt x="2203068" y="26228"/>
                    </a:cubicBezTo>
                    <a:lnTo>
                      <a:pt x="2205689" y="26228"/>
                    </a:lnTo>
                    <a:cubicBezTo>
                      <a:pt x="2208311" y="26228"/>
                      <a:pt x="2213556" y="23604"/>
                      <a:pt x="2216180" y="23604"/>
                    </a:cubicBezTo>
                    <a:close/>
                    <a:moveTo>
                      <a:pt x="2176839" y="23604"/>
                    </a:moveTo>
                    <a:cubicBezTo>
                      <a:pt x="2176839" y="23604"/>
                      <a:pt x="2176839" y="23604"/>
                      <a:pt x="2168970" y="26228"/>
                    </a:cubicBezTo>
                    <a:cubicBezTo>
                      <a:pt x="2168970" y="26228"/>
                      <a:pt x="2166348" y="26228"/>
                      <a:pt x="2166348" y="26228"/>
                    </a:cubicBezTo>
                    <a:cubicBezTo>
                      <a:pt x="2168970" y="26228"/>
                      <a:pt x="2174215" y="23604"/>
                      <a:pt x="2176839" y="23604"/>
                    </a:cubicBezTo>
                    <a:close/>
                    <a:moveTo>
                      <a:pt x="2124384" y="18359"/>
                    </a:moveTo>
                    <a:cubicBezTo>
                      <a:pt x="2121760" y="23605"/>
                      <a:pt x="2113893" y="20983"/>
                      <a:pt x="2108645" y="23605"/>
                    </a:cubicBezTo>
                    <a:lnTo>
                      <a:pt x="2096523" y="25627"/>
                    </a:lnTo>
                    <a:lnTo>
                      <a:pt x="2103074" y="21639"/>
                    </a:lnTo>
                    <a:cubicBezTo>
                      <a:pt x="2104713" y="20983"/>
                      <a:pt x="2106024" y="20983"/>
                      <a:pt x="2108645" y="20983"/>
                    </a:cubicBezTo>
                    <a:cubicBezTo>
                      <a:pt x="2113893" y="20983"/>
                      <a:pt x="2119139" y="15738"/>
                      <a:pt x="2124384" y="18359"/>
                    </a:cubicBezTo>
                    <a:close/>
                    <a:moveTo>
                      <a:pt x="2040459" y="18359"/>
                    </a:moveTo>
                    <a:cubicBezTo>
                      <a:pt x="2040459" y="20983"/>
                      <a:pt x="2040459" y="20983"/>
                      <a:pt x="2040459" y="20983"/>
                    </a:cubicBezTo>
                    <a:cubicBezTo>
                      <a:pt x="2043080" y="20983"/>
                      <a:pt x="2043080" y="20983"/>
                      <a:pt x="2043080" y="20983"/>
                    </a:cubicBezTo>
                    <a:cubicBezTo>
                      <a:pt x="2043080" y="20983"/>
                      <a:pt x="2027344" y="28851"/>
                      <a:pt x="2024723" y="28851"/>
                    </a:cubicBezTo>
                    <a:cubicBezTo>
                      <a:pt x="2022099" y="28851"/>
                      <a:pt x="2019477" y="31474"/>
                      <a:pt x="2016853" y="31474"/>
                    </a:cubicBezTo>
                    <a:cubicBezTo>
                      <a:pt x="2022099" y="31474"/>
                      <a:pt x="2024723" y="31474"/>
                      <a:pt x="2027344" y="31474"/>
                    </a:cubicBezTo>
                    <a:cubicBezTo>
                      <a:pt x="2022099" y="36719"/>
                      <a:pt x="2014232" y="36719"/>
                      <a:pt x="2006365" y="39341"/>
                    </a:cubicBezTo>
                    <a:lnTo>
                      <a:pt x="1998496" y="41965"/>
                    </a:lnTo>
                    <a:lnTo>
                      <a:pt x="1988005" y="44586"/>
                    </a:lnTo>
                    <a:cubicBezTo>
                      <a:pt x="1980138" y="47211"/>
                      <a:pt x="1974890" y="47211"/>
                      <a:pt x="1967023" y="47211"/>
                    </a:cubicBezTo>
                    <a:cubicBezTo>
                      <a:pt x="1953911" y="49832"/>
                      <a:pt x="1938172" y="55077"/>
                      <a:pt x="1925060" y="55077"/>
                    </a:cubicBezTo>
                    <a:cubicBezTo>
                      <a:pt x="1922436" y="57701"/>
                      <a:pt x="1919815" y="57701"/>
                      <a:pt x="1914569" y="57701"/>
                    </a:cubicBezTo>
                    <a:cubicBezTo>
                      <a:pt x="1922436" y="52456"/>
                      <a:pt x="1932927" y="49832"/>
                      <a:pt x="1943418" y="47211"/>
                    </a:cubicBezTo>
                    <a:cubicBezTo>
                      <a:pt x="1943418" y="47211"/>
                      <a:pt x="1959154" y="39341"/>
                      <a:pt x="1974890" y="36719"/>
                    </a:cubicBezTo>
                    <a:lnTo>
                      <a:pt x="1985381" y="34095"/>
                    </a:lnTo>
                    <a:cubicBezTo>
                      <a:pt x="1988005" y="34095"/>
                      <a:pt x="1988005" y="31474"/>
                      <a:pt x="1990626" y="31474"/>
                    </a:cubicBezTo>
                    <a:cubicBezTo>
                      <a:pt x="1990626" y="31474"/>
                      <a:pt x="2037835" y="18359"/>
                      <a:pt x="2040459" y="18359"/>
                    </a:cubicBezTo>
                    <a:close/>
                    <a:moveTo>
                      <a:pt x="2168972" y="18358"/>
                    </a:moveTo>
                    <a:cubicBezTo>
                      <a:pt x="2168972" y="18358"/>
                      <a:pt x="2161103" y="23604"/>
                      <a:pt x="2155860" y="23604"/>
                    </a:cubicBezTo>
                    <a:cubicBezTo>
                      <a:pt x="2153236" y="23604"/>
                      <a:pt x="2150615" y="23604"/>
                      <a:pt x="2147991" y="23604"/>
                    </a:cubicBezTo>
                    <a:lnTo>
                      <a:pt x="2158481" y="20983"/>
                    </a:lnTo>
                    <a:close/>
                    <a:moveTo>
                      <a:pt x="2101546" y="18231"/>
                    </a:moveTo>
                    <a:lnTo>
                      <a:pt x="2100778" y="18359"/>
                    </a:lnTo>
                    <a:lnTo>
                      <a:pt x="2100892" y="18245"/>
                    </a:lnTo>
                    <a:close/>
                    <a:moveTo>
                      <a:pt x="2097754" y="15829"/>
                    </a:moveTo>
                    <a:lnTo>
                      <a:pt x="2083733" y="19016"/>
                    </a:lnTo>
                    <a:cubicBezTo>
                      <a:pt x="2079799" y="19671"/>
                      <a:pt x="2077176" y="19671"/>
                      <a:pt x="2077176" y="18359"/>
                    </a:cubicBezTo>
                    <a:cubicBezTo>
                      <a:pt x="2078487" y="17048"/>
                      <a:pt x="2084389" y="16393"/>
                      <a:pt x="2089962" y="16065"/>
                    </a:cubicBezTo>
                    <a:close/>
                    <a:moveTo>
                      <a:pt x="2116515" y="15738"/>
                    </a:moveTo>
                    <a:cubicBezTo>
                      <a:pt x="2116515" y="17048"/>
                      <a:pt x="2114547" y="17704"/>
                      <a:pt x="2110941" y="18031"/>
                    </a:cubicBezTo>
                    <a:lnTo>
                      <a:pt x="2101546" y="18231"/>
                    </a:lnTo>
                    <a:close/>
                    <a:moveTo>
                      <a:pt x="2103403" y="15738"/>
                    </a:moveTo>
                    <a:lnTo>
                      <a:pt x="2100892" y="18245"/>
                    </a:lnTo>
                    <a:lnTo>
                      <a:pt x="2095533" y="18359"/>
                    </a:lnTo>
                    <a:cubicBezTo>
                      <a:pt x="2098157" y="18359"/>
                      <a:pt x="2098157" y="18359"/>
                      <a:pt x="2098157" y="18359"/>
                    </a:cubicBezTo>
                    <a:cubicBezTo>
                      <a:pt x="2098157" y="18359"/>
                      <a:pt x="2090288" y="23605"/>
                      <a:pt x="2082418" y="23605"/>
                    </a:cubicBezTo>
                    <a:cubicBezTo>
                      <a:pt x="2077176" y="26229"/>
                      <a:pt x="2074552" y="28853"/>
                      <a:pt x="2069306" y="28853"/>
                    </a:cubicBezTo>
                    <a:cubicBezTo>
                      <a:pt x="2071930" y="28853"/>
                      <a:pt x="2071930" y="28853"/>
                      <a:pt x="2069306" y="31474"/>
                    </a:cubicBezTo>
                    <a:cubicBezTo>
                      <a:pt x="2077176" y="34095"/>
                      <a:pt x="2082418" y="26229"/>
                      <a:pt x="2087666" y="26229"/>
                    </a:cubicBezTo>
                    <a:lnTo>
                      <a:pt x="2092912" y="26229"/>
                    </a:lnTo>
                    <a:lnTo>
                      <a:pt x="2090288" y="28853"/>
                    </a:lnTo>
                    <a:lnTo>
                      <a:pt x="2082418" y="31474"/>
                    </a:lnTo>
                    <a:cubicBezTo>
                      <a:pt x="2085042" y="31474"/>
                      <a:pt x="2085042" y="31474"/>
                      <a:pt x="2087666" y="31474"/>
                    </a:cubicBezTo>
                    <a:cubicBezTo>
                      <a:pt x="2087666" y="34095"/>
                      <a:pt x="2082418" y="34095"/>
                      <a:pt x="2079797" y="34095"/>
                    </a:cubicBezTo>
                    <a:lnTo>
                      <a:pt x="2085042" y="34095"/>
                    </a:lnTo>
                    <a:cubicBezTo>
                      <a:pt x="2087666" y="31474"/>
                      <a:pt x="2095533" y="31474"/>
                      <a:pt x="2095533" y="31474"/>
                    </a:cubicBezTo>
                    <a:cubicBezTo>
                      <a:pt x="2095533" y="31474"/>
                      <a:pt x="2095533" y="34095"/>
                      <a:pt x="2092912" y="34095"/>
                    </a:cubicBezTo>
                    <a:lnTo>
                      <a:pt x="2074552" y="39343"/>
                    </a:lnTo>
                    <a:cubicBezTo>
                      <a:pt x="2066685" y="41965"/>
                      <a:pt x="2056191" y="41965"/>
                      <a:pt x="2050949" y="41965"/>
                    </a:cubicBezTo>
                    <a:cubicBezTo>
                      <a:pt x="2050949" y="39343"/>
                      <a:pt x="2053570" y="39343"/>
                      <a:pt x="2056191" y="39343"/>
                    </a:cubicBezTo>
                    <a:cubicBezTo>
                      <a:pt x="2045703" y="39343"/>
                      <a:pt x="2037834" y="41965"/>
                      <a:pt x="2027343" y="39343"/>
                    </a:cubicBezTo>
                    <a:cubicBezTo>
                      <a:pt x="2032589" y="36719"/>
                      <a:pt x="2045703" y="31474"/>
                      <a:pt x="2048325" y="34095"/>
                    </a:cubicBezTo>
                    <a:lnTo>
                      <a:pt x="2056191" y="34095"/>
                    </a:lnTo>
                    <a:lnTo>
                      <a:pt x="2058815" y="34095"/>
                    </a:lnTo>
                    <a:lnTo>
                      <a:pt x="2064061" y="34095"/>
                    </a:lnTo>
                    <a:cubicBezTo>
                      <a:pt x="2064061" y="31474"/>
                      <a:pt x="2061440" y="34095"/>
                      <a:pt x="2058815" y="34095"/>
                    </a:cubicBezTo>
                    <a:cubicBezTo>
                      <a:pt x="2058815" y="31474"/>
                      <a:pt x="2061440" y="31474"/>
                      <a:pt x="2064061" y="31474"/>
                    </a:cubicBezTo>
                    <a:cubicBezTo>
                      <a:pt x="2061440" y="28853"/>
                      <a:pt x="2058815" y="31474"/>
                      <a:pt x="2056191" y="31474"/>
                    </a:cubicBezTo>
                    <a:cubicBezTo>
                      <a:pt x="2056191" y="31474"/>
                      <a:pt x="2058815" y="28853"/>
                      <a:pt x="2061440" y="28853"/>
                    </a:cubicBezTo>
                    <a:cubicBezTo>
                      <a:pt x="2066685" y="26229"/>
                      <a:pt x="2069306" y="26229"/>
                      <a:pt x="2071930" y="26229"/>
                    </a:cubicBezTo>
                    <a:lnTo>
                      <a:pt x="2069306" y="26229"/>
                    </a:lnTo>
                    <a:lnTo>
                      <a:pt x="2064061" y="26229"/>
                    </a:lnTo>
                    <a:cubicBezTo>
                      <a:pt x="2061440" y="28853"/>
                      <a:pt x="2058815" y="28853"/>
                      <a:pt x="2056191" y="28853"/>
                    </a:cubicBezTo>
                    <a:lnTo>
                      <a:pt x="2056191" y="27541"/>
                    </a:lnTo>
                    <a:lnTo>
                      <a:pt x="2058815" y="26229"/>
                    </a:lnTo>
                    <a:cubicBezTo>
                      <a:pt x="2058815" y="26229"/>
                      <a:pt x="2061440" y="23605"/>
                      <a:pt x="2069306" y="23605"/>
                    </a:cubicBezTo>
                    <a:cubicBezTo>
                      <a:pt x="2071930" y="23605"/>
                      <a:pt x="2074552" y="23605"/>
                      <a:pt x="2077176" y="23605"/>
                    </a:cubicBezTo>
                    <a:cubicBezTo>
                      <a:pt x="2079797" y="20983"/>
                      <a:pt x="2085042" y="18359"/>
                      <a:pt x="2087666" y="20983"/>
                    </a:cubicBezTo>
                    <a:cubicBezTo>
                      <a:pt x="2087666" y="20983"/>
                      <a:pt x="2090288" y="20983"/>
                      <a:pt x="2090288" y="20983"/>
                    </a:cubicBezTo>
                    <a:cubicBezTo>
                      <a:pt x="2090288" y="20983"/>
                      <a:pt x="2092912" y="18359"/>
                      <a:pt x="2092912" y="18359"/>
                    </a:cubicBezTo>
                    <a:cubicBezTo>
                      <a:pt x="2095533" y="15738"/>
                      <a:pt x="2100778" y="15738"/>
                      <a:pt x="2103403" y="15738"/>
                    </a:cubicBezTo>
                    <a:close/>
                    <a:moveTo>
                      <a:pt x="2098158" y="15738"/>
                    </a:moveTo>
                    <a:cubicBezTo>
                      <a:pt x="2098158" y="15738"/>
                      <a:pt x="2100782" y="15738"/>
                      <a:pt x="2100782" y="15738"/>
                    </a:cubicBezTo>
                    <a:lnTo>
                      <a:pt x="2097754" y="15829"/>
                    </a:lnTo>
                    <a:close/>
                    <a:moveTo>
                      <a:pt x="2127990" y="14752"/>
                    </a:moveTo>
                    <a:cubicBezTo>
                      <a:pt x="2128974" y="14424"/>
                      <a:pt x="2129630" y="14424"/>
                      <a:pt x="2129630" y="15736"/>
                    </a:cubicBezTo>
                    <a:cubicBezTo>
                      <a:pt x="2129630" y="15736"/>
                      <a:pt x="2127006" y="15736"/>
                      <a:pt x="2124384" y="15736"/>
                    </a:cubicBezTo>
                    <a:cubicBezTo>
                      <a:pt x="2125695" y="15736"/>
                      <a:pt x="2127007" y="15080"/>
                      <a:pt x="2127990" y="14752"/>
                    </a:cubicBezTo>
                    <a:close/>
                    <a:moveTo>
                      <a:pt x="2111273" y="10493"/>
                    </a:moveTo>
                    <a:lnTo>
                      <a:pt x="2106027" y="13117"/>
                    </a:lnTo>
                    <a:lnTo>
                      <a:pt x="2100782" y="13117"/>
                    </a:lnTo>
                    <a:close/>
                    <a:moveTo>
                      <a:pt x="2221423" y="7868"/>
                    </a:moveTo>
                    <a:lnTo>
                      <a:pt x="2226668" y="7868"/>
                    </a:lnTo>
                    <a:cubicBezTo>
                      <a:pt x="2234538" y="7868"/>
                      <a:pt x="2237159" y="7868"/>
                      <a:pt x="2237159" y="7868"/>
                    </a:cubicBezTo>
                    <a:cubicBezTo>
                      <a:pt x="2234538" y="7868"/>
                      <a:pt x="2234538" y="7868"/>
                      <a:pt x="2218802" y="13113"/>
                    </a:cubicBezTo>
                    <a:cubicBezTo>
                      <a:pt x="2221423" y="13113"/>
                      <a:pt x="2224047" y="13113"/>
                      <a:pt x="2226668" y="13113"/>
                    </a:cubicBezTo>
                    <a:cubicBezTo>
                      <a:pt x="2224047" y="13113"/>
                      <a:pt x="2221423" y="15738"/>
                      <a:pt x="2221423" y="15738"/>
                    </a:cubicBezTo>
                    <a:lnTo>
                      <a:pt x="2218802" y="15738"/>
                    </a:lnTo>
                    <a:cubicBezTo>
                      <a:pt x="2216180" y="18359"/>
                      <a:pt x="2213556" y="18359"/>
                      <a:pt x="2210932" y="18359"/>
                    </a:cubicBezTo>
                    <a:lnTo>
                      <a:pt x="2208311" y="20983"/>
                    </a:lnTo>
                    <a:lnTo>
                      <a:pt x="2195196" y="23605"/>
                    </a:lnTo>
                    <a:cubicBezTo>
                      <a:pt x="2195196" y="23605"/>
                      <a:pt x="2179460" y="28851"/>
                      <a:pt x="2176838" y="26229"/>
                    </a:cubicBezTo>
                    <a:cubicBezTo>
                      <a:pt x="2176838" y="26229"/>
                      <a:pt x="2176838" y="26229"/>
                      <a:pt x="2187329" y="23605"/>
                    </a:cubicBezTo>
                    <a:lnTo>
                      <a:pt x="2192575" y="20983"/>
                    </a:lnTo>
                    <a:cubicBezTo>
                      <a:pt x="2192575" y="18359"/>
                      <a:pt x="2192575" y="18359"/>
                      <a:pt x="2195196" y="18359"/>
                    </a:cubicBezTo>
                    <a:cubicBezTo>
                      <a:pt x="2192575" y="18359"/>
                      <a:pt x="2192575" y="20983"/>
                      <a:pt x="2189953" y="18359"/>
                    </a:cubicBezTo>
                    <a:cubicBezTo>
                      <a:pt x="2189953" y="15738"/>
                      <a:pt x="2200441" y="13113"/>
                      <a:pt x="2200441" y="15738"/>
                    </a:cubicBezTo>
                    <a:cubicBezTo>
                      <a:pt x="2203065" y="15738"/>
                      <a:pt x="2203065" y="15738"/>
                      <a:pt x="2203065" y="13113"/>
                    </a:cubicBezTo>
                    <a:cubicBezTo>
                      <a:pt x="2205687" y="13113"/>
                      <a:pt x="2208311" y="13113"/>
                      <a:pt x="2210932" y="13113"/>
                    </a:cubicBezTo>
                    <a:lnTo>
                      <a:pt x="2218802" y="10490"/>
                    </a:lnTo>
                    <a:cubicBezTo>
                      <a:pt x="2216180" y="7868"/>
                      <a:pt x="2213556" y="10490"/>
                      <a:pt x="2210932" y="10490"/>
                    </a:cubicBezTo>
                    <a:cubicBezTo>
                      <a:pt x="2213556" y="7868"/>
                      <a:pt x="2218802" y="7868"/>
                      <a:pt x="2221423" y="7868"/>
                    </a:cubicBezTo>
                    <a:close/>
                    <a:moveTo>
                      <a:pt x="2270313" y="6191"/>
                    </a:moveTo>
                    <a:lnTo>
                      <a:pt x="2268634" y="7868"/>
                    </a:lnTo>
                    <a:lnTo>
                      <a:pt x="2268636" y="7871"/>
                    </a:lnTo>
                    <a:close/>
                    <a:moveTo>
                      <a:pt x="2182084" y="5248"/>
                    </a:moveTo>
                    <a:cubicBezTo>
                      <a:pt x="2184706" y="5248"/>
                      <a:pt x="2184706" y="5248"/>
                      <a:pt x="2187330" y="5248"/>
                    </a:cubicBezTo>
                    <a:cubicBezTo>
                      <a:pt x="2187330" y="5248"/>
                      <a:pt x="2184706" y="7872"/>
                      <a:pt x="2182084" y="5248"/>
                    </a:cubicBezTo>
                    <a:close/>
                    <a:moveTo>
                      <a:pt x="2160448" y="3605"/>
                    </a:moveTo>
                    <a:cubicBezTo>
                      <a:pt x="2165038" y="2622"/>
                      <a:pt x="2168972" y="2622"/>
                      <a:pt x="2168972" y="5245"/>
                    </a:cubicBezTo>
                    <a:cubicBezTo>
                      <a:pt x="2171593" y="5245"/>
                      <a:pt x="2171593" y="5245"/>
                      <a:pt x="2174214" y="5245"/>
                    </a:cubicBezTo>
                    <a:cubicBezTo>
                      <a:pt x="2174214" y="7869"/>
                      <a:pt x="2171593" y="7869"/>
                      <a:pt x="2166348" y="7869"/>
                    </a:cubicBezTo>
                    <a:cubicBezTo>
                      <a:pt x="2166348" y="7869"/>
                      <a:pt x="2163726" y="7869"/>
                      <a:pt x="2158481" y="10490"/>
                    </a:cubicBezTo>
                    <a:cubicBezTo>
                      <a:pt x="2155857" y="10490"/>
                      <a:pt x="2150612" y="13114"/>
                      <a:pt x="2147988" y="13114"/>
                    </a:cubicBezTo>
                    <a:cubicBezTo>
                      <a:pt x="2147988" y="13114"/>
                      <a:pt x="2145366" y="13114"/>
                      <a:pt x="2145366" y="13114"/>
                    </a:cubicBezTo>
                    <a:cubicBezTo>
                      <a:pt x="2147988" y="10490"/>
                      <a:pt x="2150612" y="10490"/>
                      <a:pt x="2147988" y="7869"/>
                    </a:cubicBezTo>
                    <a:cubicBezTo>
                      <a:pt x="2150612" y="6556"/>
                      <a:pt x="2155858" y="4589"/>
                      <a:pt x="2160448" y="3605"/>
                    </a:cubicBezTo>
                    <a:close/>
                    <a:moveTo>
                      <a:pt x="2339446" y="2624"/>
                    </a:moveTo>
                    <a:lnTo>
                      <a:pt x="2342650" y="3789"/>
                    </a:lnTo>
                    <a:lnTo>
                      <a:pt x="2342068" y="3934"/>
                    </a:lnTo>
                    <a:close/>
                    <a:moveTo>
                      <a:pt x="2189954" y="2"/>
                    </a:moveTo>
                    <a:cubicBezTo>
                      <a:pt x="2192575" y="2"/>
                      <a:pt x="2192575" y="2"/>
                      <a:pt x="2195199" y="2"/>
                    </a:cubicBezTo>
                    <a:cubicBezTo>
                      <a:pt x="2197821" y="2"/>
                      <a:pt x="2197821" y="2"/>
                      <a:pt x="2200442" y="2"/>
                    </a:cubicBezTo>
                    <a:cubicBezTo>
                      <a:pt x="2200442" y="2"/>
                      <a:pt x="2203066" y="2"/>
                      <a:pt x="2203066" y="2"/>
                    </a:cubicBezTo>
                    <a:cubicBezTo>
                      <a:pt x="2203066" y="2626"/>
                      <a:pt x="2197821" y="2626"/>
                      <a:pt x="2192575" y="5248"/>
                    </a:cubicBezTo>
                    <a:cubicBezTo>
                      <a:pt x="2189954" y="5248"/>
                      <a:pt x="2184706" y="7872"/>
                      <a:pt x="2184706" y="7872"/>
                    </a:cubicBezTo>
                    <a:cubicBezTo>
                      <a:pt x="2184706" y="5248"/>
                      <a:pt x="2187330" y="7872"/>
                      <a:pt x="2187330" y="5248"/>
                    </a:cubicBezTo>
                    <a:cubicBezTo>
                      <a:pt x="2189954" y="2626"/>
                      <a:pt x="2189954" y="2626"/>
                      <a:pt x="2189954" y="2"/>
                    </a:cubicBezTo>
                    <a:close/>
                    <a:moveTo>
                      <a:pt x="2150615" y="2"/>
                    </a:moveTo>
                    <a:cubicBezTo>
                      <a:pt x="2150615" y="2626"/>
                      <a:pt x="2147991" y="2626"/>
                      <a:pt x="2147991" y="2626"/>
                    </a:cubicBezTo>
                    <a:cubicBezTo>
                      <a:pt x="2147991" y="2626"/>
                      <a:pt x="2147991" y="2626"/>
                      <a:pt x="2150615" y="2626"/>
                    </a:cubicBezTo>
                    <a:lnTo>
                      <a:pt x="2153236" y="2626"/>
                    </a:lnTo>
                    <a:cubicBezTo>
                      <a:pt x="2153236" y="2626"/>
                      <a:pt x="2155860" y="2626"/>
                      <a:pt x="2155860" y="2626"/>
                    </a:cubicBezTo>
                    <a:cubicBezTo>
                      <a:pt x="2155860" y="2626"/>
                      <a:pt x="2147991" y="5247"/>
                      <a:pt x="2145366" y="5247"/>
                    </a:cubicBezTo>
                    <a:cubicBezTo>
                      <a:pt x="2142745" y="5247"/>
                      <a:pt x="2142745" y="5247"/>
                      <a:pt x="2140124" y="5247"/>
                    </a:cubicBezTo>
                    <a:cubicBezTo>
                      <a:pt x="2137500" y="5247"/>
                      <a:pt x="2134876" y="7872"/>
                      <a:pt x="2132254" y="7872"/>
                    </a:cubicBezTo>
                    <a:cubicBezTo>
                      <a:pt x="2127009" y="7872"/>
                      <a:pt x="2121764" y="10493"/>
                      <a:pt x="2119140" y="10493"/>
                    </a:cubicBezTo>
                    <a:cubicBezTo>
                      <a:pt x="2116518" y="10493"/>
                      <a:pt x="2113897" y="13117"/>
                      <a:pt x="2108649" y="13117"/>
                    </a:cubicBezTo>
                    <a:cubicBezTo>
                      <a:pt x="2108649" y="13117"/>
                      <a:pt x="2111273" y="13117"/>
                      <a:pt x="2111273" y="10493"/>
                    </a:cubicBezTo>
                    <a:lnTo>
                      <a:pt x="2098161" y="13117"/>
                    </a:lnTo>
                    <a:lnTo>
                      <a:pt x="2103406" y="10493"/>
                    </a:lnTo>
                    <a:lnTo>
                      <a:pt x="2106027" y="10493"/>
                    </a:lnTo>
                    <a:lnTo>
                      <a:pt x="2108649" y="7872"/>
                    </a:lnTo>
                    <a:cubicBezTo>
                      <a:pt x="2106027" y="10493"/>
                      <a:pt x="2103406" y="10493"/>
                      <a:pt x="2100782" y="10493"/>
                    </a:cubicBezTo>
                    <a:cubicBezTo>
                      <a:pt x="2100782" y="7872"/>
                      <a:pt x="2103406" y="7872"/>
                      <a:pt x="2103406" y="7872"/>
                    </a:cubicBezTo>
                    <a:cubicBezTo>
                      <a:pt x="2103406" y="7872"/>
                      <a:pt x="2103406" y="7872"/>
                      <a:pt x="2100782" y="7872"/>
                    </a:cubicBezTo>
                    <a:cubicBezTo>
                      <a:pt x="2100782" y="5247"/>
                      <a:pt x="2100782" y="5247"/>
                      <a:pt x="2108649" y="5247"/>
                    </a:cubicBezTo>
                    <a:cubicBezTo>
                      <a:pt x="2111273" y="2626"/>
                      <a:pt x="2116518" y="2626"/>
                      <a:pt x="2119140" y="2626"/>
                    </a:cubicBezTo>
                    <a:cubicBezTo>
                      <a:pt x="2121764" y="2626"/>
                      <a:pt x="2124388" y="2626"/>
                      <a:pt x="2127009" y="2626"/>
                    </a:cubicBezTo>
                    <a:cubicBezTo>
                      <a:pt x="2137500" y="2"/>
                      <a:pt x="2150615" y="2"/>
                      <a:pt x="2150615" y="2"/>
                    </a:cubicBezTo>
                    <a:close/>
                    <a:moveTo>
                      <a:pt x="2397145" y="0"/>
                    </a:moveTo>
                    <a:cubicBezTo>
                      <a:pt x="2397145" y="0"/>
                      <a:pt x="2394521" y="2624"/>
                      <a:pt x="2394521" y="2624"/>
                    </a:cubicBezTo>
                    <a:cubicBezTo>
                      <a:pt x="2399769" y="0"/>
                      <a:pt x="2399769" y="0"/>
                      <a:pt x="2402391" y="0"/>
                    </a:cubicBezTo>
                    <a:cubicBezTo>
                      <a:pt x="2402391" y="2624"/>
                      <a:pt x="2399769" y="2624"/>
                      <a:pt x="2399769" y="2624"/>
                    </a:cubicBezTo>
                    <a:lnTo>
                      <a:pt x="2402391" y="2624"/>
                    </a:lnTo>
                    <a:cubicBezTo>
                      <a:pt x="2402391" y="2624"/>
                      <a:pt x="2405015" y="2624"/>
                      <a:pt x="2405015" y="2624"/>
                    </a:cubicBezTo>
                    <a:cubicBezTo>
                      <a:pt x="2407636" y="2624"/>
                      <a:pt x="2407636" y="2624"/>
                      <a:pt x="2410257" y="2624"/>
                    </a:cubicBezTo>
                    <a:cubicBezTo>
                      <a:pt x="2410257" y="2624"/>
                      <a:pt x="2410257" y="5246"/>
                      <a:pt x="2410257" y="5246"/>
                    </a:cubicBezTo>
                    <a:cubicBezTo>
                      <a:pt x="2407636" y="5246"/>
                      <a:pt x="2407636" y="7870"/>
                      <a:pt x="2405015" y="7870"/>
                    </a:cubicBezTo>
                    <a:cubicBezTo>
                      <a:pt x="2405015" y="10490"/>
                      <a:pt x="2402391" y="10490"/>
                      <a:pt x="2402391" y="10490"/>
                    </a:cubicBezTo>
                    <a:cubicBezTo>
                      <a:pt x="2402391" y="10490"/>
                      <a:pt x="2405015" y="10490"/>
                      <a:pt x="2407636" y="10490"/>
                    </a:cubicBezTo>
                    <a:lnTo>
                      <a:pt x="2407636" y="7870"/>
                    </a:lnTo>
                    <a:cubicBezTo>
                      <a:pt x="2418127" y="5246"/>
                      <a:pt x="2418127" y="5246"/>
                      <a:pt x="2420748" y="7870"/>
                    </a:cubicBezTo>
                    <a:cubicBezTo>
                      <a:pt x="2415505" y="7870"/>
                      <a:pt x="2415505" y="7870"/>
                      <a:pt x="2415505" y="10490"/>
                    </a:cubicBezTo>
                    <a:cubicBezTo>
                      <a:pt x="2420748" y="10490"/>
                      <a:pt x="2423372" y="7870"/>
                      <a:pt x="2428618" y="7870"/>
                    </a:cubicBezTo>
                    <a:cubicBezTo>
                      <a:pt x="2431242" y="5246"/>
                      <a:pt x="2431242" y="5246"/>
                      <a:pt x="2436484" y="5246"/>
                    </a:cubicBezTo>
                    <a:lnTo>
                      <a:pt x="2436484" y="7870"/>
                    </a:lnTo>
                    <a:cubicBezTo>
                      <a:pt x="2439108" y="10490"/>
                      <a:pt x="2439108" y="10490"/>
                      <a:pt x="2441732" y="10490"/>
                    </a:cubicBezTo>
                    <a:cubicBezTo>
                      <a:pt x="2441732" y="10490"/>
                      <a:pt x="2441732" y="13115"/>
                      <a:pt x="2441732" y="13115"/>
                    </a:cubicBezTo>
                    <a:cubicBezTo>
                      <a:pt x="2441732" y="13115"/>
                      <a:pt x="2444354" y="13115"/>
                      <a:pt x="2444354" y="13115"/>
                    </a:cubicBezTo>
                    <a:lnTo>
                      <a:pt x="2449599" y="13115"/>
                    </a:lnTo>
                    <a:cubicBezTo>
                      <a:pt x="2449599" y="13115"/>
                      <a:pt x="2452223" y="13115"/>
                      <a:pt x="2452223" y="13115"/>
                    </a:cubicBezTo>
                    <a:cubicBezTo>
                      <a:pt x="2449599" y="15736"/>
                      <a:pt x="2449599" y="15736"/>
                      <a:pt x="2449599" y="15736"/>
                    </a:cubicBezTo>
                    <a:lnTo>
                      <a:pt x="2446975" y="15736"/>
                    </a:lnTo>
                    <a:lnTo>
                      <a:pt x="2444354" y="18360"/>
                    </a:lnTo>
                    <a:cubicBezTo>
                      <a:pt x="2444354" y="20982"/>
                      <a:pt x="2441732" y="20982"/>
                      <a:pt x="2441732" y="20982"/>
                    </a:cubicBezTo>
                    <a:cubicBezTo>
                      <a:pt x="2444354" y="20982"/>
                      <a:pt x="2446975" y="20982"/>
                      <a:pt x="2449599" y="20982"/>
                    </a:cubicBezTo>
                    <a:cubicBezTo>
                      <a:pt x="2449599" y="23606"/>
                      <a:pt x="2449599" y="23606"/>
                      <a:pt x="2446975" y="23606"/>
                    </a:cubicBezTo>
                    <a:lnTo>
                      <a:pt x="2441732" y="23606"/>
                    </a:lnTo>
                    <a:lnTo>
                      <a:pt x="2436484" y="23606"/>
                    </a:lnTo>
                    <a:lnTo>
                      <a:pt x="2433863" y="26227"/>
                    </a:lnTo>
                    <a:cubicBezTo>
                      <a:pt x="2431241" y="26227"/>
                      <a:pt x="2429274" y="26227"/>
                      <a:pt x="2425995" y="26227"/>
                    </a:cubicBezTo>
                    <a:lnTo>
                      <a:pt x="2412881" y="26227"/>
                    </a:lnTo>
                    <a:cubicBezTo>
                      <a:pt x="2407636" y="28851"/>
                      <a:pt x="2405015" y="28851"/>
                      <a:pt x="2399769" y="28851"/>
                    </a:cubicBezTo>
                    <a:cubicBezTo>
                      <a:pt x="2402391" y="28851"/>
                      <a:pt x="2402391" y="28851"/>
                      <a:pt x="2405015" y="28851"/>
                    </a:cubicBezTo>
                    <a:lnTo>
                      <a:pt x="2410257" y="28851"/>
                    </a:lnTo>
                    <a:lnTo>
                      <a:pt x="2415505" y="28851"/>
                    </a:lnTo>
                    <a:lnTo>
                      <a:pt x="2407636" y="31472"/>
                    </a:lnTo>
                    <a:lnTo>
                      <a:pt x="2415505" y="31472"/>
                    </a:lnTo>
                    <a:lnTo>
                      <a:pt x="2420748" y="28851"/>
                    </a:lnTo>
                    <a:lnTo>
                      <a:pt x="2423372" y="28851"/>
                    </a:lnTo>
                    <a:lnTo>
                      <a:pt x="2433863" y="26227"/>
                    </a:lnTo>
                    <a:lnTo>
                      <a:pt x="2446975" y="23606"/>
                    </a:lnTo>
                    <a:cubicBezTo>
                      <a:pt x="2454845" y="23606"/>
                      <a:pt x="2457469" y="23606"/>
                      <a:pt x="2465335" y="23606"/>
                    </a:cubicBezTo>
                    <a:lnTo>
                      <a:pt x="2467959" y="23606"/>
                    </a:lnTo>
                    <a:lnTo>
                      <a:pt x="2470581" y="23606"/>
                    </a:lnTo>
                    <a:lnTo>
                      <a:pt x="2475826" y="23606"/>
                    </a:lnTo>
                    <a:cubicBezTo>
                      <a:pt x="2475826" y="23606"/>
                      <a:pt x="2478450" y="23606"/>
                      <a:pt x="2481072" y="23606"/>
                    </a:cubicBezTo>
                    <a:cubicBezTo>
                      <a:pt x="2478450" y="26227"/>
                      <a:pt x="2475826" y="28851"/>
                      <a:pt x="2473202" y="28851"/>
                    </a:cubicBezTo>
                    <a:cubicBezTo>
                      <a:pt x="2475826" y="28851"/>
                      <a:pt x="2478450" y="28851"/>
                      <a:pt x="2481072" y="26227"/>
                    </a:cubicBezTo>
                    <a:lnTo>
                      <a:pt x="2483696" y="26227"/>
                    </a:lnTo>
                    <a:lnTo>
                      <a:pt x="2486317" y="26227"/>
                    </a:lnTo>
                    <a:lnTo>
                      <a:pt x="2481072" y="28851"/>
                    </a:lnTo>
                    <a:lnTo>
                      <a:pt x="2481072" y="31472"/>
                    </a:lnTo>
                    <a:lnTo>
                      <a:pt x="2481072" y="34096"/>
                    </a:lnTo>
                    <a:lnTo>
                      <a:pt x="2491562" y="26227"/>
                    </a:lnTo>
                    <a:cubicBezTo>
                      <a:pt x="2496808" y="26227"/>
                      <a:pt x="2499429" y="26227"/>
                      <a:pt x="2502053" y="26227"/>
                    </a:cubicBezTo>
                    <a:cubicBezTo>
                      <a:pt x="2502053" y="26227"/>
                      <a:pt x="2504677" y="26227"/>
                      <a:pt x="2504677" y="26227"/>
                    </a:cubicBezTo>
                    <a:lnTo>
                      <a:pt x="2509923" y="26227"/>
                    </a:lnTo>
                    <a:lnTo>
                      <a:pt x="2517789" y="20982"/>
                    </a:lnTo>
                    <a:lnTo>
                      <a:pt x="2520413" y="20982"/>
                    </a:lnTo>
                    <a:lnTo>
                      <a:pt x="2523035" y="18360"/>
                    </a:lnTo>
                    <a:lnTo>
                      <a:pt x="2528280" y="20982"/>
                    </a:lnTo>
                    <a:lnTo>
                      <a:pt x="2533525" y="15736"/>
                    </a:lnTo>
                    <a:lnTo>
                      <a:pt x="2538771" y="20982"/>
                    </a:lnTo>
                    <a:cubicBezTo>
                      <a:pt x="2541392" y="20982"/>
                      <a:pt x="2544016" y="20982"/>
                      <a:pt x="2546640" y="20982"/>
                    </a:cubicBezTo>
                    <a:lnTo>
                      <a:pt x="2551883" y="20982"/>
                    </a:lnTo>
                    <a:lnTo>
                      <a:pt x="2554507" y="20982"/>
                    </a:lnTo>
                    <a:lnTo>
                      <a:pt x="2554507" y="23606"/>
                    </a:lnTo>
                    <a:cubicBezTo>
                      <a:pt x="2554507" y="23606"/>
                      <a:pt x="2554507" y="23606"/>
                      <a:pt x="2554507" y="26227"/>
                    </a:cubicBezTo>
                    <a:cubicBezTo>
                      <a:pt x="2554507" y="26227"/>
                      <a:pt x="2557131" y="26227"/>
                      <a:pt x="2557131" y="26227"/>
                    </a:cubicBezTo>
                    <a:lnTo>
                      <a:pt x="2559752" y="26227"/>
                    </a:lnTo>
                    <a:cubicBezTo>
                      <a:pt x="2559752" y="26227"/>
                      <a:pt x="2559752" y="26227"/>
                      <a:pt x="2562377" y="26227"/>
                    </a:cubicBezTo>
                    <a:lnTo>
                      <a:pt x="2564998" y="26227"/>
                    </a:lnTo>
                    <a:cubicBezTo>
                      <a:pt x="2564998" y="26227"/>
                      <a:pt x="2564998" y="26227"/>
                      <a:pt x="2567619" y="26227"/>
                    </a:cubicBezTo>
                    <a:cubicBezTo>
                      <a:pt x="2567619" y="26227"/>
                      <a:pt x="2570243" y="26227"/>
                      <a:pt x="2572867" y="26227"/>
                    </a:cubicBezTo>
                    <a:cubicBezTo>
                      <a:pt x="2572867" y="26227"/>
                      <a:pt x="2572867" y="26227"/>
                      <a:pt x="2575489" y="26227"/>
                    </a:cubicBezTo>
                    <a:cubicBezTo>
                      <a:pt x="2578110" y="26227"/>
                      <a:pt x="2583358" y="26227"/>
                      <a:pt x="2585979" y="26227"/>
                    </a:cubicBezTo>
                    <a:lnTo>
                      <a:pt x="2591225" y="26227"/>
                    </a:lnTo>
                    <a:lnTo>
                      <a:pt x="2596470" y="26227"/>
                    </a:lnTo>
                    <a:cubicBezTo>
                      <a:pt x="2599094" y="26227"/>
                      <a:pt x="2601716" y="28851"/>
                      <a:pt x="2604337" y="28851"/>
                    </a:cubicBezTo>
                    <a:cubicBezTo>
                      <a:pt x="2606961" y="28851"/>
                      <a:pt x="2606961" y="28851"/>
                      <a:pt x="2609585" y="28851"/>
                    </a:cubicBezTo>
                    <a:lnTo>
                      <a:pt x="2609585" y="31472"/>
                    </a:lnTo>
                    <a:cubicBezTo>
                      <a:pt x="2609585" y="31472"/>
                      <a:pt x="2612206" y="31472"/>
                      <a:pt x="2612206" y="31472"/>
                    </a:cubicBezTo>
                    <a:cubicBezTo>
                      <a:pt x="2612206" y="31472"/>
                      <a:pt x="2612206" y="31472"/>
                      <a:pt x="2617452" y="31472"/>
                    </a:cubicBezTo>
                    <a:cubicBezTo>
                      <a:pt x="2620073" y="34096"/>
                      <a:pt x="2622697" y="36718"/>
                      <a:pt x="2622697" y="36718"/>
                    </a:cubicBezTo>
                    <a:lnTo>
                      <a:pt x="2620073" y="39342"/>
                    </a:lnTo>
                    <a:lnTo>
                      <a:pt x="2622697" y="39342"/>
                    </a:lnTo>
                    <a:cubicBezTo>
                      <a:pt x="2625321" y="41963"/>
                      <a:pt x="2627943" y="41963"/>
                      <a:pt x="2630564" y="44587"/>
                    </a:cubicBezTo>
                    <a:lnTo>
                      <a:pt x="2630564" y="49833"/>
                    </a:lnTo>
                    <a:lnTo>
                      <a:pt x="2630564" y="52454"/>
                    </a:lnTo>
                    <a:cubicBezTo>
                      <a:pt x="2646300" y="52454"/>
                      <a:pt x="2646300" y="52454"/>
                      <a:pt x="2659415" y="60324"/>
                    </a:cubicBezTo>
                    <a:lnTo>
                      <a:pt x="2662039" y="62946"/>
                    </a:lnTo>
                    <a:lnTo>
                      <a:pt x="2651548" y="68190"/>
                    </a:lnTo>
                    <a:cubicBezTo>
                      <a:pt x="2648924" y="70814"/>
                      <a:pt x="2648924" y="70814"/>
                      <a:pt x="2633188" y="73437"/>
                    </a:cubicBezTo>
                    <a:lnTo>
                      <a:pt x="2622697" y="76060"/>
                    </a:lnTo>
                    <a:lnTo>
                      <a:pt x="2617452" y="76060"/>
                    </a:lnTo>
                    <a:cubicBezTo>
                      <a:pt x="2609585" y="78681"/>
                      <a:pt x="2601716" y="81305"/>
                      <a:pt x="2593846" y="83926"/>
                    </a:cubicBezTo>
                    <a:cubicBezTo>
                      <a:pt x="2585979" y="86550"/>
                      <a:pt x="2580734" y="89172"/>
                      <a:pt x="2578110" y="89172"/>
                    </a:cubicBezTo>
                    <a:lnTo>
                      <a:pt x="2575489" y="94417"/>
                    </a:lnTo>
                    <a:lnTo>
                      <a:pt x="2567619" y="99663"/>
                    </a:lnTo>
                    <a:lnTo>
                      <a:pt x="2562377" y="102287"/>
                    </a:lnTo>
                    <a:lnTo>
                      <a:pt x="2557131" y="102287"/>
                    </a:lnTo>
                    <a:lnTo>
                      <a:pt x="2554507" y="104908"/>
                    </a:lnTo>
                    <a:lnTo>
                      <a:pt x="2554507" y="102287"/>
                    </a:lnTo>
                    <a:lnTo>
                      <a:pt x="2551883" y="102287"/>
                    </a:lnTo>
                    <a:lnTo>
                      <a:pt x="2549262" y="104908"/>
                    </a:lnTo>
                    <a:lnTo>
                      <a:pt x="2546640" y="104908"/>
                    </a:lnTo>
                    <a:lnTo>
                      <a:pt x="2549262" y="102287"/>
                    </a:lnTo>
                    <a:lnTo>
                      <a:pt x="2544016" y="104908"/>
                    </a:lnTo>
                    <a:cubicBezTo>
                      <a:pt x="2541392" y="107533"/>
                      <a:pt x="2538771" y="107533"/>
                      <a:pt x="2536150" y="110154"/>
                    </a:cubicBezTo>
                    <a:lnTo>
                      <a:pt x="2536150" y="107533"/>
                    </a:lnTo>
                    <a:lnTo>
                      <a:pt x="2541392" y="99663"/>
                    </a:lnTo>
                    <a:lnTo>
                      <a:pt x="2536150" y="102287"/>
                    </a:lnTo>
                    <a:lnTo>
                      <a:pt x="2530904" y="107533"/>
                    </a:lnTo>
                    <a:lnTo>
                      <a:pt x="2528280" y="107533"/>
                    </a:lnTo>
                    <a:lnTo>
                      <a:pt x="2529737" y="110445"/>
                    </a:lnTo>
                    <a:lnTo>
                      <a:pt x="2525656" y="110154"/>
                    </a:lnTo>
                    <a:cubicBezTo>
                      <a:pt x="2528280" y="110154"/>
                      <a:pt x="2528280" y="112778"/>
                      <a:pt x="2530904" y="112778"/>
                    </a:cubicBezTo>
                    <a:lnTo>
                      <a:pt x="2525656" y="118023"/>
                    </a:lnTo>
                    <a:lnTo>
                      <a:pt x="2530904" y="115399"/>
                    </a:lnTo>
                    <a:lnTo>
                      <a:pt x="2530904" y="112778"/>
                    </a:lnTo>
                    <a:lnTo>
                      <a:pt x="2536150" y="110154"/>
                    </a:lnTo>
                    <a:cubicBezTo>
                      <a:pt x="2536150" y="110154"/>
                      <a:pt x="2533525" y="112778"/>
                      <a:pt x="2533525" y="112778"/>
                    </a:cubicBezTo>
                    <a:lnTo>
                      <a:pt x="2536150" y="112778"/>
                    </a:lnTo>
                    <a:lnTo>
                      <a:pt x="2546640" y="110154"/>
                    </a:lnTo>
                    <a:lnTo>
                      <a:pt x="2551883" y="107533"/>
                    </a:lnTo>
                    <a:cubicBezTo>
                      <a:pt x="2549262" y="110154"/>
                      <a:pt x="2546640" y="112778"/>
                      <a:pt x="2544016" y="115399"/>
                    </a:cubicBezTo>
                    <a:cubicBezTo>
                      <a:pt x="2544016" y="118023"/>
                      <a:pt x="2538771" y="120644"/>
                      <a:pt x="2533525" y="123269"/>
                    </a:cubicBezTo>
                    <a:lnTo>
                      <a:pt x="2528280" y="123269"/>
                    </a:lnTo>
                    <a:cubicBezTo>
                      <a:pt x="2525656" y="123269"/>
                      <a:pt x="2525656" y="123269"/>
                      <a:pt x="2525656" y="123269"/>
                    </a:cubicBezTo>
                    <a:cubicBezTo>
                      <a:pt x="2525656" y="120644"/>
                      <a:pt x="2525656" y="120644"/>
                      <a:pt x="2525656" y="120644"/>
                    </a:cubicBezTo>
                    <a:cubicBezTo>
                      <a:pt x="2525656" y="123269"/>
                      <a:pt x="2523035" y="125890"/>
                      <a:pt x="2520413" y="128514"/>
                    </a:cubicBezTo>
                    <a:lnTo>
                      <a:pt x="2515165" y="131135"/>
                    </a:lnTo>
                    <a:lnTo>
                      <a:pt x="2509923" y="131135"/>
                    </a:lnTo>
                    <a:lnTo>
                      <a:pt x="2507298" y="131135"/>
                    </a:lnTo>
                    <a:lnTo>
                      <a:pt x="2496808" y="131135"/>
                    </a:lnTo>
                    <a:cubicBezTo>
                      <a:pt x="2499429" y="131135"/>
                      <a:pt x="2499429" y="133759"/>
                      <a:pt x="2502053" y="133759"/>
                    </a:cubicBezTo>
                    <a:lnTo>
                      <a:pt x="2491562" y="141626"/>
                    </a:lnTo>
                    <a:lnTo>
                      <a:pt x="2496808" y="136381"/>
                    </a:lnTo>
                    <a:cubicBezTo>
                      <a:pt x="2496808" y="136381"/>
                      <a:pt x="2496808" y="133759"/>
                      <a:pt x="2496808" y="133759"/>
                    </a:cubicBezTo>
                    <a:lnTo>
                      <a:pt x="2494186" y="133759"/>
                    </a:lnTo>
                    <a:lnTo>
                      <a:pt x="2488938" y="136381"/>
                    </a:lnTo>
                    <a:lnTo>
                      <a:pt x="2483696" y="146871"/>
                    </a:lnTo>
                    <a:lnTo>
                      <a:pt x="2486317" y="146871"/>
                    </a:lnTo>
                    <a:lnTo>
                      <a:pt x="2482382" y="149495"/>
                    </a:lnTo>
                    <a:lnTo>
                      <a:pt x="2478450" y="149495"/>
                    </a:lnTo>
                    <a:lnTo>
                      <a:pt x="2475826" y="152117"/>
                    </a:lnTo>
                    <a:lnTo>
                      <a:pt x="2470581" y="154741"/>
                    </a:lnTo>
                    <a:lnTo>
                      <a:pt x="2467959" y="159986"/>
                    </a:lnTo>
                    <a:cubicBezTo>
                      <a:pt x="2473202" y="157362"/>
                      <a:pt x="2475826" y="154741"/>
                      <a:pt x="2478450" y="154741"/>
                    </a:cubicBezTo>
                    <a:lnTo>
                      <a:pt x="2481074" y="152117"/>
                    </a:lnTo>
                    <a:lnTo>
                      <a:pt x="2483696" y="152117"/>
                    </a:lnTo>
                    <a:lnTo>
                      <a:pt x="2483696" y="154741"/>
                    </a:lnTo>
                    <a:lnTo>
                      <a:pt x="2481072" y="157362"/>
                    </a:lnTo>
                    <a:lnTo>
                      <a:pt x="2488938" y="157362"/>
                    </a:lnTo>
                    <a:lnTo>
                      <a:pt x="2473202" y="165232"/>
                    </a:lnTo>
                    <a:lnTo>
                      <a:pt x="2467959" y="167853"/>
                    </a:lnTo>
                    <a:lnTo>
                      <a:pt x="2462711" y="170477"/>
                    </a:lnTo>
                    <a:lnTo>
                      <a:pt x="2460090" y="170477"/>
                    </a:lnTo>
                    <a:lnTo>
                      <a:pt x="2457469" y="170477"/>
                    </a:lnTo>
                    <a:lnTo>
                      <a:pt x="2452223" y="170477"/>
                    </a:lnTo>
                    <a:cubicBezTo>
                      <a:pt x="2452223" y="170477"/>
                      <a:pt x="2449599" y="173098"/>
                      <a:pt x="2449599" y="173098"/>
                    </a:cubicBezTo>
                    <a:lnTo>
                      <a:pt x="2446975" y="175722"/>
                    </a:lnTo>
                    <a:cubicBezTo>
                      <a:pt x="2433863" y="183590"/>
                      <a:pt x="2433863" y="183590"/>
                      <a:pt x="2425996" y="183590"/>
                    </a:cubicBezTo>
                    <a:lnTo>
                      <a:pt x="2423372" y="183590"/>
                    </a:lnTo>
                    <a:lnTo>
                      <a:pt x="2420748" y="188835"/>
                    </a:lnTo>
                    <a:lnTo>
                      <a:pt x="2412881" y="194080"/>
                    </a:lnTo>
                    <a:lnTo>
                      <a:pt x="2407636" y="196704"/>
                    </a:lnTo>
                    <a:lnTo>
                      <a:pt x="2405015" y="199326"/>
                    </a:lnTo>
                    <a:lnTo>
                      <a:pt x="2402391" y="199326"/>
                    </a:lnTo>
                    <a:cubicBezTo>
                      <a:pt x="2399769" y="199326"/>
                      <a:pt x="2399769" y="199326"/>
                      <a:pt x="2399769" y="199326"/>
                    </a:cubicBezTo>
                    <a:lnTo>
                      <a:pt x="2397145" y="199326"/>
                    </a:lnTo>
                    <a:cubicBezTo>
                      <a:pt x="2391900" y="199326"/>
                      <a:pt x="2389279" y="201949"/>
                      <a:pt x="2386654" y="201949"/>
                    </a:cubicBezTo>
                    <a:cubicBezTo>
                      <a:pt x="2389279" y="201949"/>
                      <a:pt x="2389279" y="201949"/>
                      <a:pt x="2389279" y="201949"/>
                    </a:cubicBezTo>
                    <a:lnTo>
                      <a:pt x="2389279" y="207195"/>
                    </a:lnTo>
                    <a:lnTo>
                      <a:pt x="2381409" y="209816"/>
                    </a:lnTo>
                    <a:lnTo>
                      <a:pt x="2378788" y="217686"/>
                    </a:lnTo>
                    <a:lnTo>
                      <a:pt x="2373542" y="217686"/>
                    </a:lnTo>
                    <a:lnTo>
                      <a:pt x="2370918" y="225552"/>
                    </a:lnTo>
                    <a:lnTo>
                      <a:pt x="2363052" y="225552"/>
                    </a:lnTo>
                    <a:cubicBezTo>
                      <a:pt x="2360427" y="225552"/>
                      <a:pt x="2357803" y="228176"/>
                      <a:pt x="2355182" y="228176"/>
                    </a:cubicBezTo>
                    <a:lnTo>
                      <a:pt x="2376164" y="233422"/>
                    </a:lnTo>
                    <a:lnTo>
                      <a:pt x="2347315" y="238668"/>
                    </a:lnTo>
                    <a:cubicBezTo>
                      <a:pt x="2347315" y="238668"/>
                      <a:pt x="2344691" y="238668"/>
                      <a:pt x="2344691" y="241289"/>
                    </a:cubicBezTo>
                    <a:cubicBezTo>
                      <a:pt x="2342067" y="241289"/>
                      <a:pt x="2342067" y="243914"/>
                      <a:pt x="2342067" y="243914"/>
                    </a:cubicBezTo>
                    <a:lnTo>
                      <a:pt x="2344691" y="243914"/>
                    </a:lnTo>
                    <a:lnTo>
                      <a:pt x="2336825" y="246535"/>
                    </a:lnTo>
                    <a:lnTo>
                      <a:pt x="2342067" y="246535"/>
                    </a:lnTo>
                    <a:lnTo>
                      <a:pt x="2326334" y="251781"/>
                    </a:lnTo>
                    <a:lnTo>
                      <a:pt x="2326334" y="254405"/>
                    </a:lnTo>
                    <a:cubicBezTo>
                      <a:pt x="2321088" y="259650"/>
                      <a:pt x="2313219" y="262271"/>
                      <a:pt x="2307974" y="267517"/>
                    </a:cubicBezTo>
                    <a:lnTo>
                      <a:pt x="2305349" y="267517"/>
                    </a:lnTo>
                    <a:cubicBezTo>
                      <a:pt x="2281747" y="275387"/>
                      <a:pt x="2281747" y="275387"/>
                      <a:pt x="2271256" y="278008"/>
                    </a:cubicBezTo>
                    <a:lnTo>
                      <a:pt x="2268634" y="278008"/>
                    </a:lnTo>
                    <a:lnTo>
                      <a:pt x="2266010" y="280632"/>
                    </a:lnTo>
                    <a:lnTo>
                      <a:pt x="2260765" y="280632"/>
                    </a:lnTo>
                    <a:lnTo>
                      <a:pt x="2255520" y="283253"/>
                    </a:lnTo>
                    <a:lnTo>
                      <a:pt x="2266010" y="288499"/>
                    </a:lnTo>
                    <a:lnTo>
                      <a:pt x="2247653" y="288499"/>
                    </a:lnTo>
                    <a:lnTo>
                      <a:pt x="2218802" y="301615"/>
                    </a:lnTo>
                    <a:lnTo>
                      <a:pt x="2213556" y="306859"/>
                    </a:lnTo>
                    <a:lnTo>
                      <a:pt x="2213556" y="301615"/>
                    </a:lnTo>
                    <a:lnTo>
                      <a:pt x="2210932" y="301615"/>
                    </a:lnTo>
                    <a:cubicBezTo>
                      <a:pt x="2205690" y="304236"/>
                      <a:pt x="2203066" y="306859"/>
                      <a:pt x="2197820" y="306859"/>
                    </a:cubicBezTo>
                    <a:lnTo>
                      <a:pt x="2192575" y="309481"/>
                    </a:lnTo>
                    <a:lnTo>
                      <a:pt x="2187330" y="309481"/>
                    </a:lnTo>
                    <a:cubicBezTo>
                      <a:pt x="2184705" y="309481"/>
                      <a:pt x="2182084" y="309481"/>
                      <a:pt x="2179463" y="309481"/>
                    </a:cubicBezTo>
                    <a:lnTo>
                      <a:pt x="2174215" y="309481"/>
                    </a:lnTo>
                    <a:lnTo>
                      <a:pt x="2168972" y="312104"/>
                    </a:lnTo>
                    <a:lnTo>
                      <a:pt x="2163727" y="312104"/>
                    </a:lnTo>
                    <a:lnTo>
                      <a:pt x="2155857" y="312104"/>
                    </a:lnTo>
                    <a:lnTo>
                      <a:pt x="2153236" y="314727"/>
                    </a:lnTo>
                    <a:lnTo>
                      <a:pt x="2147988" y="317350"/>
                    </a:lnTo>
                    <a:lnTo>
                      <a:pt x="2145366" y="319971"/>
                    </a:lnTo>
                    <a:lnTo>
                      <a:pt x="2137500" y="317350"/>
                    </a:lnTo>
                    <a:cubicBezTo>
                      <a:pt x="2137500" y="317350"/>
                      <a:pt x="2134876" y="317350"/>
                      <a:pt x="2134876" y="317350"/>
                    </a:cubicBezTo>
                    <a:lnTo>
                      <a:pt x="2127009" y="317350"/>
                    </a:lnTo>
                    <a:cubicBezTo>
                      <a:pt x="2124385" y="317350"/>
                      <a:pt x="2124385" y="317350"/>
                      <a:pt x="2121761" y="317350"/>
                    </a:cubicBezTo>
                    <a:lnTo>
                      <a:pt x="2121761" y="314727"/>
                    </a:lnTo>
                    <a:lnTo>
                      <a:pt x="2119139" y="314727"/>
                    </a:lnTo>
                    <a:lnTo>
                      <a:pt x="2111273" y="319971"/>
                    </a:lnTo>
                    <a:lnTo>
                      <a:pt x="2106025" y="319971"/>
                    </a:lnTo>
                    <a:lnTo>
                      <a:pt x="2095534" y="322596"/>
                    </a:lnTo>
                    <a:lnTo>
                      <a:pt x="2090291" y="325217"/>
                    </a:lnTo>
                    <a:lnTo>
                      <a:pt x="2085046" y="327842"/>
                    </a:lnTo>
                    <a:lnTo>
                      <a:pt x="2079798" y="330463"/>
                    </a:lnTo>
                    <a:lnTo>
                      <a:pt x="2071931" y="335709"/>
                    </a:lnTo>
                    <a:lnTo>
                      <a:pt x="2069307" y="335709"/>
                    </a:lnTo>
                    <a:lnTo>
                      <a:pt x="2058819" y="340955"/>
                    </a:lnTo>
                    <a:lnTo>
                      <a:pt x="2056195" y="340955"/>
                    </a:lnTo>
                    <a:lnTo>
                      <a:pt x="2045704" y="343578"/>
                    </a:lnTo>
                    <a:lnTo>
                      <a:pt x="2043080" y="346200"/>
                    </a:lnTo>
                    <a:lnTo>
                      <a:pt x="2040459" y="346200"/>
                    </a:lnTo>
                    <a:lnTo>
                      <a:pt x="2024722" y="351445"/>
                    </a:lnTo>
                    <a:lnTo>
                      <a:pt x="2022101" y="354069"/>
                    </a:lnTo>
                    <a:lnTo>
                      <a:pt x="2019477" y="351445"/>
                    </a:lnTo>
                    <a:lnTo>
                      <a:pt x="2016853" y="351445"/>
                    </a:lnTo>
                    <a:lnTo>
                      <a:pt x="2014232" y="354069"/>
                    </a:lnTo>
                    <a:lnTo>
                      <a:pt x="2008986" y="356690"/>
                    </a:lnTo>
                    <a:lnTo>
                      <a:pt x="2006365" y="356690"/>
                    </a:lnTo>
                    <a:lnTo>
                      <a:pt x="2003741" y="356690"/>
                    </a:lnTo>
                    <a:lnTo>
                      <a:pt x="2001117" y="356690"/>
                    </a:lnTo>
                    <a:lnTo>
                      <a:pt x="1988005" y="359315"/>
                    </a:lnTo>
                    <a:lnTo>
                      <a:pt x="1988005" y="361936"/>
                    </a:lnTo>
                    <a:cubicBezTo>
                      <a:pt x="1985381" y="361936"/>
                      <a:pt x="1985381" y="361936"/>
                      <a:pt x="1982759" y="361936"/>
                    </a:cubicBezTo>
                    <a:lnTo>
                      <a:pt x="1980138" y="361936"/>
                    </a:lnTo>
                    <a:lnTo>
                      <a:pt x="1969647" y="367182"/>
                    </a:lnTo>
                    <a:lnTo>
                      <a:pt x="1948663" y="380297"/>
                    </a:lnTo>
                    <a:lnTo>
                      <a:pt x="1972268" y="361936"/>
                    </a:lnTo>
                    <a:lnTo>
                      <a:pt x="1969647" y="361936"/>
                    </a:lnTo>
                    <a:lnTo>
                      <a:pt x="1961778" y="361936"/>
                    </a:lnTo>
                    <a:lnTo>
                      <a:pt x="1959154" y="359315"/>
                    </a:lnTo>
                    <a:cubicBezTo>
                      <a:pt x="1956532" y="359315"/>
                      <a:pt x="1953911" y="359315"/>
                      <a:pt x="1953911" y="359315"/>
                    </a:cubicBezTo>
                    <a:lnTo>
                      <a:pt x="1938172" y="367182"/>
                    </a:lnTo>
                    <a:lnTo>
                      <a:pt x="1946041" y="359315"/>
                    </a:lnTo>
                    <a:lnTo>
                      <a:pt x="1935551" y="361936"/>
                    </a:lnTo>
                    <a:lnTo>
                      <a:pt x="1932927" y="361936"/>
                    </a:lnTo>
                    <a:lnTo>
                      <a:pt x="1927684" y="364560"/>
                    </a:lnTo>
                    <a:lnTo>
                      <a:pt x="1927684" y="361936"/>
                    </a:lnTo>
                    <a:lnTo>
                      <a:pt x="1925060" y="361936"/>
                    </a:lnTo>
                    <a:lnTo>
                      <a:pt x="1919814" y="364560"/>
                    </a:lnTo>
                    <a:lnTo>
                      <a:pt x="1917193" y="364560"/>
                    </a:lnTo>
                    <a:lnTo>
                      <a:pt x="1911945" y="364560"/>
                    </a:lnTo>
                    <a:lnTo>
                      <a:pt x="1906700" y="369805"/>
                    </a:lnTo>
                    <a:lnTo>
                      <a:pt x="1893588" y="390787"/>
                    </a:lnTo>
                    <a:lnTo>
                      <a:pt x="1890966" y="385542"/>
                    </a:lnTo>
                    <a:lnTo>
                      <a:pt x="1885718" y="382918"/>
                    </a:lnTo>
                    <a:lnTo>
                      <a:pt x="1883097" y="385542"/>
                    </a:lnTo>
                    <a:lnTo>
                      <a:pt x="1880473" y="385542"/>
                    </a:lnTo>
                    <a:lnTo>
                      <a:pt x="1875230" y="390787"/>
                    </a:lnTo>
                    <a:lnTo>
                      <a:pt x="1864739" y="401279"/>
                    </a:lnTo>
                    <a:lnTo>
                      <a:pt x="1862115" y="401279"/>
                    </a:lnTo>
                    <a:lnTo>
                      <a:pt x="1856870" y="406524"/>
                    </a:lnTo>
                    <a:cubicBezTo>
                      <a:pt x="1856870" y="406524"/>
                      <a:pt x="1856870" y="406524"/>
                      <a:pt x="1854246" y="406524"/>
                    </a:cubicBezTo>
                    <a:lnTo>
                      <a:pt x="1841134" y="432752"/>
                    </a:lnTo>
                    <a:lnTo>
                      <a:pt x="1841134" y="414391"/>
                    </a:lnTo>
                    <a:cubicBezTo>
                      <a:pt x="1841134" y="417015"/>
                      <a:pt x="1838512" y="417015"/>
                      <a:pt x="1838512" y="417015"/>
                    </a:cubicBezTo>
                    <a:lnTo>
                      <a:pt x="1830643" y="430128"/>
                    </a:lnTo>
                    <a:lnTo>
                      <a:pt x="1830643" y="419637"/>
                    </a:lnTo>
                    <a:lnTo>
                      <a:pt x="1828019" y="419637"/>
                    </a:lnTo>
                    <a:lnTo>
                      <a:pt x="1822776" y="422260"/>
                    </a:lnTo>
                    <a:lnTo>
                      <a:pt x="1817528" y="422260"/>
                    </a:lnTo>
                    <a:lnTo>
                      <a:pt x="1814907" y="430128"/>
                    </a:lnTo>
                    <a:lnTo>
                      <a:pt x="1807037" y="430128"/>
                    </a:lnTo>
                    <a:lnTo>
                      <a:pt x="1791301" y="437997"/>
                    </a:lnTo>
                    <a:lnTo>
                      <a:pt x="1791301" y="440618"/>
                    </a:lnTo>
                    <a:lnTo>
                      <a:pt x="1775565" y="448488"/>
                    </a:lnTo>
                    <a:lnTo>
                      <a:pt x="1765074" y="453733"/>
                    </a:lnTo>
                    <a:lnTo>
                      <a:pt x="1778189" y="451110"/>
                    </a:lnTo>
                    <a:lnTo>
                      <a:pt x="1746717" y="466846"/>
                    </a:lnTo>
                    <a:lnTo>
                      <a:pt x="1770322" y="469470"/>
                    </a:lnTo>
                    <a:lnTo>
                      <a:pt x="1749338" y="474716"/>
                    </a:lnTo>
                    <a:lnTo>
                      <a:pt x="1749338" y="479961"/>
                    </a:lnTo>
                    <a:lnTo>
                      <a:pt x="1754583" y="485207"/>
                    </a:lnTo>
                    <a:lnTo>
                      <a:pt x="1720490" y="482583"/>
                    </a:lnTo>
                    <a:lnTo>
                      <a:pt x="1717868" y="482583"/>
                    </a:lnTo>
                    <a:lnTo>
                      <a:pt x="1715244" y="485207"/>
                    </a:lnTo>
                    <a:cubicBezTo>
                      <a:pt x="1717868" y="485207"/>
                      <a:pt x="1723111" y="487828"/>
                      <a:pt x="1725735" y="487828"/>
                    </a:cubicBezTo>
                    <a:lnTo>
                      <a:pt x="1712620" y="490452"/>
                    </a:lnTo>
                    <a:lnTo>
                      <a:pt x="1709999" y="493074"/>
                    </a:lnTo>
                    <a:lnTo>
                      <a:pt x="1704753" y="493074"/>
                    </a:lnTo>
                    <a:lnTo>
                      <a:pt x="1699508" y="506188"/>
                    </a:lnTo>
                    <a:lnTo>
                      <a:pt x="1694263" y="495698"/>
                    </a:lnTo>
                    <a:lnTo>
                      <a:pt x="1691641" y="495698"/>
                    </a:lnTo>
                    <a:lnTo>
                      <a:pt x="1678526" y="500944"/>
                    </a:lnTo>
                    <a:cubicBezTo>
                      <a:pt x="1681150" y="498319"/>
                      <a:pt x="1683772" y="498319"/>
                      <a:pt x="1683772" y="495698"/>
                    </a:cubicBezTo>
                    <a:lnTo>
                      <a:pt x="1665412" y="503564"/>
                    </a:lnTo>
                    <a:lnTo>
                      <a:pt x="1670657" y="498319"/>
                    </a:lnTo>
                    <a:lnTo>
                      <a:pt x="1661579" y="500136"/>
                    </a:lnTo>
                    <a:lnTo>
                      <a:pt x="1678526" y="490452"/>
                    </a:lnTo>
                    <a:lnTo>
                      <a:pt x="1675902" y="490452"/>
                    </a:lnTo>
                    <a:lnTo>
                      <a:pt x="1668036" y="493074"/>
                    </a:lnTo>
                    <a:lnTo>
                      <a:pt x="1667380" y="493729"/>
                    </a:lnTo>
                    <a:lnTo>
                      <a:pt x="1657545" y="495698"/>
                    </a:lnTo>
                    <a:cubicBezTo>
                      <a:pt x="1649678" y="500944"/>
                      <a:pt x="1644430" y="508810"/>
                      <a:pt x="1636563" y="514055"/>
                    </a:cubicBezTo>
                    <a:lnTo>
                      <a:pt x="1659293" y="491326"/>
                    </a:lnTo>
                    <a:lnTo>
                      <a:pt x="1670657" y="485207"/>
                    </a:lnTo>
                    <a:lnTo>
                      <a:pt x="1673281" y="485207"/>
                    </a:lnTo>
                    <a:lnTo>
                      <a:pt x="1691641" y="469470"/>
                    </a:lnTo>
                    <a:lnTo>
                      <a:pt x="1689017" y="469470"/>
                    </a:lnTo>
                    <a:lnTo>
                      <a:pt x="1686393" y="469470"/>
                    </a:lnTo>
                    <a:lnTo>
                      <a:pt x="1644430" y="487828"/>
                    </a:lnTo>
                    <a:lnTo>
                      <a:pt x="1673281" y="469470"/>
                    </a:lnTo>
                    <a:lnTo>
                      <a:pt x="1639185" y="482583"/>
                    </a:lnTo>
                    <a:cubicBezTo>
                      <a:pt x="1649678" y="477337"/>
                      <a:pt x="1662790" y="466846"/>
                      <a:pt x="1673281" y="466846"/>
                    </a:cubicBezTo>
                    <a:cubicBezTo>
                      <a:pt x="1670657" y="466846"/>
                      <a:pt x="1670657" y="466846"/>
                      <a:pt x="1670657" y="464225"/>
                    </a:cubicBezTo>
                    <a:cubicBezTo>
                      <a:pt x="1670657" y="461601"/>
                      <a:pt x="1670657" y="461601"/>
                      <a:pt x="1673281" y="458979"/>
                    </a:cubicBezTo>
                    <a:lnTo>
                      <a:pt x="1668036" y="456355"/>
                    </a:lnTo>
                    <a:lnTo>
                      <a:pt x="1673281" y="453733"/>
                    </a:lnTo>
                    <a:lnTo>
                      <a:pt x="1670657" y="453733"/>
                    </a:lnTo>
                    <a:lnTo>
                      <a:pt x="1657545" y="453733"/>
                    </a:lnTo>
                    <a:lnTo>
                      <a:pt x="1686393" y="445864"/>
                    </a:lnTo>
                    <a:lnTo>
                      <a:pt x="1689017" y="445864"/>
                    </a:lnTo>
                    <a:lnTo>
                      <a:pt x="1683772" y="443243"/>
                    </a:lnTo>
                    <a:lnTo>
                      <a:pt x="1689017" y="440618"/>
                    </a:lnTo>
                    <a:lnTo>
                      <a:pt x="1691641" y="440618"/>
                    </a:lnTo>
                    <a:lnTo>
                      <a:pt x="1694263" y="437997"/>
                    </a:lnTo>
                    <a:lnTo>
                      <a:pt x="1675902" y="440618"/>
                    </a:lnTo>
                    <a:lnTo>
                      <a:pt x="1696884" y="430128"/>
                    </a:lnTo>
                    <a:lnTo>
                      <a:pt x="1696884" y="422260"/>
                    </a:lnTo>
                    <a:lnTo>
                      <a:pt x="1702129" y="422260"/>
                    </a:lnTo>
                    <a:cubicBezTo>
                      <a:pt x="1704753" y="422260"/>
                      <a:pt x="1707377" y="419637"/>
                      <a:pt x="1709999" y="417015"/>
                    </a:cubicBezTo>
                    <a:lnTo>
                      <a:pt x="1704753" y="414391"/>
                    </a:lnTo>
                    <a:lnTo>
                      <a:pt x="1717868" y="409146"/>
                    </a:lnTo>
                    <a:lnTo>
                      <a:pt x="1723111" y="403900"/>
                    </a:lnTo>
                    <a:lnTo>
                      <a:pt x="1715244" y="406524"/>
                    </a:lnTo>
                    <a:lnTo>
                      <a:pt x="1709999" y="409146"/>
                    </a:lnTo>
                    <a:lnTo>
                      <a:pt x="1712620" y="409146"/>
                    </a:lnTo>
                    <a:lnTo>
                      <a:pt x="1696884" y="414391"/>
                    </a:lnTo>
                    <a:lnTo>
                      <a:pt x="1738847" y="393409"/>
                    </a:lnTo>
                    <a:lnTo>
                      <a:pt x="1746717" y="390787"/>
                    </a:lnTo>
                    <a:lnTo>
                      <a:pt x="1746717" y="385542"/>
                    </a:lnTo>
                    <a:lnTo>
                      <a:pt x="1749338" y="385542"/>
                    </a:lnTo>
                    <a:lnTo>
                      <a:pt x="1757207" y="377672"/>
                    </a:lnTo>
                    <a:lnTo>
                      <a:pt x="1751962" y="367182"/>
                    </a:lnTo>
                    <a:lnTo>
                      <a:pt x="1767698" y="369805"/>
                    </a:lnTo>
                    <a:lnTo>
                      <a:pt x="1770322" y="369805"/>
                    </a:lnTo>
                    <a:lnTo>
                      <a:pt x="1772943" y="367182"/>
                    </a:lnTo>
                    <a:lnTo>
                      <a:pt x="1775565" y="364560"/>
                    </a:lnTo>
                    <a:lnTo>
                      <a:pt x="1762453" y="367182"/>
                    </a:lnTo>
                    <a:lnTo>
                      <a:pt x="1780810" y="359315"/>
                    </a:lnTo>
                    <a:lnTo>
                      <a:pt x="1775565" y="356690"/>
                    </a:lnTo>
                    <a:lnTo>
                      <a:pt x="1778189" y="348823"/>
                    </a:lnTo>
                    <a:lnTo>
                      <a:pt x="1788680" y="346200"/>
                    </a:lnTo>
                    <a:lnTo>
                      <a:pt x="1791301" y="346200"/>
                    </a:lnTo>
                    <a:lnTo>
                      <a:pt x="1786058" y="348823"/>
                    </a:lnTo>
                    <a:lnTo>
                      <a:pt x="1793925" y="346200"/>
                    </a:lnTo>
                    <a:lnTo>
                      <a:pt x="1799170" y="343578"/>
                    </a:lnTo>
                    <a:lnTo>
                      <a:pt x="1809661" y="338332"/>
                    </a:lnTo>
                    <a:lnTo>
                      <a:pt x="1801792" y="340955"/>
                    </a:lnTo>
                    <a:lnTo>
                      <a:pt x="1807037" y="338332"/>
                    </a:lnTo>
                    <a:lnTo>
                      <a:pt x="1796549" y="340955"/>
                    </a:lnTo>
                    <a:lnTo>
                      <a:pt x="1822776" y="325217"/>
                    </a:lnTo>
                    <a:lnTo>
                      <a:pt x="1801792" y="330463"/>
                    </a:lnTo>
                    <a:lnTo>
                      <a:pt x="1835888" y="317350"/>
                    </a:lnTo>
                    <a:lnTo>
                      <a:pt x="1822776" y="317350"/>
                    </a:lnTo>
                    <a:lnTo>
                      <a:pt x="1846379" y="309481"/>
                    </a:lnTo>
                    <a:lnTo>
                      <a:pt x="1843755" y="306859"/>
                    </a:lnTo>
                    <a:lnTo>
                      <a:pt x="1854246" y="304236"/>
                    </a:lnTo>
                    <a:lnTo>
                      <a:pt x="1864739" y="298990"/>
                    </a:lnTo>
                    <a:cubicBezTo>
                      <a:pt x="1864739" y="296369"/>
                      <a:pt x="1867361" y="296369"/>
                      <a:pt x="1867361" y="296369"/>
                    </a:cubicBezTo>
                    <a:lnTo>
                      <a:pt x="1864739" y="296369"/>
                    </a:lnTo>
                    <a:lnTo>
                      <a:pt x="1869982" y="293744"/>
                    </a:lnTo>
                    <a:lnTo>
                      <a:pt x="1864739" y="291123"/>
                    </a:lnTo>
                    <a:lnTo>
                      <a:pt x="1871032" y="289549"/>
                    </a:lnTo>
                    <a:lnTo>
                      <a:pt x="1875230" y="288499"/>
                    </a:lnTo>
                    <a:lnTo>
                      <a:pt x="1869982" y="288499"/>
                    </a:lnTo>
                    <a:lnTo>
                      <a:pt x="1867361" y="285877"/>
                    </a:lnTo>
                    <a:lnTo>
                      <a:pt x="1875230" y="285877"/>
                    </a:lnTo>
                    <a:lnTo>
                      <a:pt x="1869982" y="283253"/>
                    </a:lnTo>
                    <a:lnTo>
                      <a:pt x="1883097" y="280632"/>
                    </a:lnTo>
                    <a:lnTo>
                      <a:pt x="1885718" y="280632"/>
                    </a:lnTo>
                    <a:cubicBezTo>
                      <a:pt x="1901457" y="278008"/>
                      <a:pt x="1901457" y="278008"/>
                      <a:pt x="1914569" y="272762"/>
                    </a:cubicBezTo>
                    <a:lnTo>
                      <a:pt x="1917193" y="272762"/>
                    </a:lnTo>
                    <a:lnTo>
                      <a:pt x="1919814" y="270141"/>
                    </a:lnTo>
                    <a:cubicBezTo>
                      <a:pt x="1917193" y="270141"/>
                      <a:pt x="1911945" y="267517"/>
                      <a:pt x="1909324" y="267517"/>
                    </a:cubicBezTo>
                    <a:lnTo>
                      <a:pt x="1932927" y="262271"/>
                    </a:lnTo>
                    <a:lnTo>
                      <a:pt x="1935551" y="259650"/>
                    </a:lnTo>
                    <a:cubicBezTo>
                      <a:pt x="1932927" y="259650"/>
                      <a:pt x="1927684" y="257026"/>
                      <a:pt x="1925060" y="257026"/>
                    </a:cubicBezTo>
                    <a:lnTo>
                      <a:pt x="1940796" y="254405"/>
                    </a:lnTo>
                    <a:lnTo>
                      <a:pt x="1951287" y="243914"/>
                    </a:lnTo>
                    <a:lnTo>
                      <a:pt x="1946041" y="251781"/>
                    </a:lnTo>
                    <a:lnTo>
                      <a:pt x="1956532" y="249159"/>
                    </a:lnTo>
                    <a:lnTo>
                      <a:pt x="1959154" y="243914"/>
                    </a:lnTo>
                    <a:cubicBezTo>
                      <a:pt x="1964399" y="243914"/>
                      <a:pt x="1972268" y="241289"/>
                      <a:pt x="1977514" y="241289"/>
                    </a:cubicBezTo>
                    <a:lnTo>
                      <a:pt x="1980138" y="241289"/>
                    </a:lnTo>
                    <a:lnTo>
                      <a:pt x="1980138" y="243914"/>
                    </a:lnTo>
                    <a:cubicBezTo>
                      <a:pt x="1980138" y="243914"/>
                      <a:pt x="1982759" y="243914"/>
                      <a:pt x="1982759" y="243914"/>
                    </a:cubicBezTo>
                    <a:lnTo>
                      <a:pt x="1988005" y="243914"/>
                    </a:lnTo>
                    <a:lnTo>
                      <a:pt x="1995874" y="241289"/>
                    </a:lnTo>
                    <a:lnTo>
                      <a:pt x="2001117" y="238668"/>
                    </a:lnTo>
                    <a:cubicBezTo>
                      <a:pt x="1998495" y="238668"/>
                      <a:pt x="1998495" y="238668"/>
                      <a:pt x="1995874" y="238668"/>
                    </a:cubicBezTo>
                    <a:cubicBezTo>
                      <a:pt x="1995874" y="238668"/>
                      <a:pt x="1982759" y="241289"/>
                      <a:pt x="1977514" y="241289"/>
                    </a:cubicBezTo>
                    <a:lnTo>
                      <a:pt x="1977514" y="238668"/>
                    </a:lnTo>
                    <a:cubicBezTo>
                      <a:pt x="1980138" y="238668"/>
                      <a:pt x="1982759" y="236044"/>
                      <a:pt x="1985381" y="233422"/>
                    </a:cubicBezTo>
                    <a:cubicBezTo>
                      <a:pt x="1985381" y="233422"/>
                      <a:pt x="1985381" y="230798"/>
                      <a:pt x="1988005" y="228176"/>
                    </a:cubicBezTo>
                    <a:lnTo>
                      <a:pt x="1998495" y="217686"/>
                    </a:lnTo>
                    <a:cubicBezTo>
                      <a:pt x="2001117" y="217686"/>
                      <a:pt x="2001117" y="217686"/>
                      <a:pt x="2003741" y="217686"/>
                    </a:cubicBezTo>
                    <a:cubicBezTo>
                      <a:pt x="2008986" y="215061"/>
                      <a:pt x="2016853" y="212440"/>
                      <a:pt x="2022101" y="209816"/>
                    </a:cubicBezTo>
                    <a:lnTo>
                      <a:pt x="2024722" y="209816"/>
                    </a:lnTo>
                    <a:lnTo>
                      <a:pt x="2037837" y="199326"/>
                    </a:lnTo>
                    <a:lnTo>
                      <a:pt x="2037837" y="201949"/>
                    </a:lnTo>
                    <a:cubicBezTo>
                      <a:pt x="2048328" y="196704"/>
                      <a:pt x="2050949" y="196704"/>
                      <a:pt x="2056195" y="196704"/>
                    </a:cubicBezTo>
                    <a:cubicBezTo>
                      <a:pt x="2056195" y="196704"/>
                      <a:pt x="2058819" y="196704"/>
                      <a:pt x="2058819" y="196704"/>
                    </a:cubicBezTo>
                    <a:cubicBezTo>
                      <a:pt x="2061440" y="196704"/>
                      <a:pt x="2061440" y="196704"/>
                      <a:pt x="2061440" y="196704"/>
                    </a:cubicBezTo>
                    <a:cubicBezTo>
                      <a:pt x="2061440" y="196704"/>
                      <a:pt x="2058819" y="196704"/>
                      <a:pt x="2058819" y="194080"/>
                    </a:cubicBezTo>
                    <a:lnTo>
                      <a:pt x="2056195" y="194080"/>
                    </a:lnTo>
                    <a:lnTo>
                      <a:pt x="2056195" y="191459"/>
                    </a:lnTo>
                    <a:lnTo>
                      <a:pt x="2058819" y="188835"/>
                    </a:lnTo>
                    <a:lnTo>
                      <a:pt x="2067209" y="182542"/>
                    </a:lnTo>
                    <a:lnTo>
                      <a:pt x="2071931" y="180968"/>
                    </a:lnTo>
                    <a:lnTo>
                      <a:pt x="2071927" y="180968"/>
                    </a:lnTo>
                    <a:lnTo>
                      <a:pt x="2079798" y="178344"/>
                    </a:lnTo>
                    <a:lnTo>
                      <a:pt x="2092912" y="170477"/>
                    </a:lnTo>
                    <a:lnTo>
                      <a:pt x="2085046" y="175722"/>
                    </a:lnTo>
                    <a:lnTo>
                      <a:pt x="2095534" y="170477"/>
                    </a:lnTo>
                    <a:lnTo>
                      <a:pt x="2092912" y="170477"/>
                    </a:lnTo>
                    <a:lnTo>
                      <a:pt x="2085046" y="170477"/>
                    </a:lnTo>
                    <a:lnTo>
                      <a:pt x="2092912" y="167853"/>
                    </a:lnTo>
                    <a:lnTo>
                      <a:pt x="2090291" y="165232"/>
                    </a:lnTo>
                    <a:lnTo>
                      <a:pt x="2111273" y="159986"/>
                    </a:lnTo>
                    <a:lnTo>
                      <a:pt x="2113894" y="159986"/>
                    </a:lnTo>
                    <a:lnTo>
                      <a:pt x="2116518" y="159986"/>
                    </a:lnTo>
                    <a:lnTo>
                      <a:pt x="2119139" y="154741"/>
                    </a:lnTo>
                    <a:lnTo>
                      <a:pt x="2127009" y="154741"/>
                    </a:lnTo>
                    <a:lnTo>
                      <a:pt x="2129630" y="154741"/>
                    </a:lnTo>
                    <a:lnTo>
                      <a:pt x="2132252" y="154741"/>
                    </a:lnTo>
                    <a:lnTo>
                      <a:pt x="2134876" y="154741"/>
                    </a:lnTo>
                    <a:cubicBezTo>
                      <a:pt x="2134876" y="152117"/>
                      <a:pt x="2137500" y="152117"/>
                      <a:pt x="2137500" y="152117"/>
                    </a:cubicBezTo>
                    <a:lnTo>
                      <a:pt x="2142745" y="149495"/>
                    </a:lnTo>
                    <a:lnTo>
                      <a:pt x="2145366" y="144250"/>
                    </a:lnTo>
                    <a:lnTo>
                      <a:pt x="2142745" y="139005"/>
                    </a:lnTo>
                    <a:lnTo>
                      <a:pt x="2150612" y="139005"/>
                    </a:lnTo>
                    <a:lnTo>
                      <a:pt x="2150612" y="136381"/>
                    </a:lnTo>
                    <a:lnTo>
                      <a:pt x="2163727" y="133759"/>
                    </a:lnTo>
                    <a:lnTo>
                      <a:pt x="2163727" y="131135"/>
                    </a:lnTo>
                    <a:lnTo>
                      <a:pt x="2166348" y="131135"/>
                    </a:lnTo>
                    <a:lnTo>
                      <a:pt x="2176839" y="128514"/>
                    </a:lnTo>
                    <a:lnTo>
                      <a:pt x="2182084" y="125890"/>
                    </a:lnTo>
                    <a:lnTo>
                      <a:pt x="2184705" y="125890"/>
                    </a:lnTo>
                    <a:cubicBezTo>
                      <a:pt x="2184705" y="125890"/>
                      <a:pt x="2187330" y="125890"/>
                      <a:pt x="2187330" y="125890"/>
                    </a:cubicBezTo>
                    <a:lnTo>
                      <a:pt x="2187330" y="123269"/>
                    </a:lnTo>
                    <a:lnTo>
                      <a:pt x="2192575" y="120644"/>
                    </a:lnTo>
                    <a:lnTo>
                      <a:pt x="2174215" y="120644"/>
                    </a:lnTo>
                    <a:lnTo>
                      <a:pt x="2210932" y="112778"/>
                    </a:lnTo>
                    <a:lnTo>
                      <a:pt x="2205690" y="110154"/>
                    </a:lnTo>
                    <a:lnTo>
                      <a:pt x="2210932" y="107533"/>
                    </a:lnTo>
                    <a:lnTo>
                      <a:pt x="2210932" y="104908"/>
                    </a:lnTo>
                    <a:lnTo>
                      <a:pt x="2210932" y="102287"/>
                    </a:lnTo>
                    <a:lnTo>
                      <a:pt x="2208311" y="102287"/>
                    </a:lnTo>
                    <a:lnTo>
                      <a:pt x="2195199" y="107533"/>
                    </a:lnTo>
                    <a:cubicBezTo>
                      <a:pt x="2200442" y="104908"/>
                      <a:pt x="2205690" y="102287"/>
                      <a:pt x="2208311" y="99663"/>
                    </a:cubicBezTo>
                    <a:cubicBezTo>
                      <a:pt x="2208311" y="99663"/>
                      <a:pt x="2205690" y="99663"/>
                      <a:pt x="2203066" y="99663"/>
                    </a:cubicBezTo>
                    <a:lnTo>
                      <a:pt x="2200442" y="99663"/>
                    </a:lnTo>
                    <a:lnTo>
                      <a:pt x="2200442" y="97041"/>
                    </a:lnTo>
                    <a:lnTo>
                      <a:pt x="2197820" y="99663"/>
                    </a:lnTo>
                    <a:cubicBezTo>
                      <a:pt x="2195199" y="99663"/>
                      <a:pt x="2195199" y="99663"/>
                      <a:pt x="2195199" y="99663"/>
                    </a:cubicBezTo>
                    <a:lnTo>
                      <a:pt x="2171593" y="97041"/>
                    </a:lnTo>
                    <a:lnTo>
                      <a:pt x="2174215" y="94417"/>
                    </a:lnTo>
                    <a:lnTo>
                      <a:pt x="2176839" y="91795"/>
                    </a:lnTo>
                    <a:cubicBezTo>
                      <a:pt x="2179463" y="89172"/>
                      <a:pt x="2182084" y="86550"/>
                      <a:pt x="2184705" y="86550"/>
                    </a:cubicBezTo>
                    <a:lnTo>
                      <a:pt x="2179463" y="86550"/>
                    </a:lnTo>
                    <a:lnTo>
                      <a:pt x="2184705" y="83926"/>
                    </a:lnTo>
                    <a:lnTo>
                      <a:pt x="2187330" y="81305"/>
                    </a:lnTo>
                    <a:lnTo>
                      <a:pt x="2200442" y="76060"/>
                    </a:lnTo>
                    <a:cubicBezTo>
                      <a:pt x="2203066" y="76060"/>
                      <a:pt x="2203066" y="76060"/>
                      <a:pt x="2203066" y="76060"/>
                    </a:cubicBezTo>
                    <a:cubicBezTo>
                      <a:pt x="2205690" y="73437"/>
                      <a:pt x="2205690" y="73437"/>
                      <a:pt x="2208311" y="73437"/>
                    </a:cubicBezTo>
                    <a:lnTo>
                      <a:pt x="2213556" y="70814"/>
                    </a:lnTo>
                    <a:lnTo>
                      <a:pt x="2213556" y="68190"/>
                    </a:lnTo>
                    <a:lnTo>
                      <a:pt x="2231917" y="62946"/>
                    </a:lnTo>
                    <a:lnTo>
                      <a:pt x="2237159" y="62946"/>
                    </a:lnTo>
                    <a:lnTo>
                      <a:pt x="2239783" y="62946"/>
                    </a:lnTo>
                    <a:lnTo>
                      <a:pt x="2247653" y="60324"/>
                    </a:lnTo>
                    <a:lnTo>
                      <a:pt x="2252896" y="57699"/>
                    </a:lnTo>
                    <a:lnTo>
                      <a:pt x="2255520" y="55078"/>
                    </a:lnTo>
                    <a:lnTo>
                      <a:pt x="2271256" y="52454"/>
                    </a:lnTo>
                    <a:lnTo>
                      <a:pt x="2286992" y="52454"/>
                    </a:lnTo>
                    <a:lnTo>
                      <a:pt x="2289613" y="52454"/>
                    </a:lnTo>
                    <a:lnTo>
                      <a:pt x="2292237" y="52454"/>
                    </a:lnTo>
                    <a:lnTo>
                      <a:pt x="2297483" y="52454"/>
                    </a:lnTo>
                    <a:lnTo>
                      <a:pt x="2305349" y="52454"/>
                    </a:lnTo>
                    <a:cubicBezTo>
                      <a:pt x="2313219" y="49833"/>
                      <a:pt x="2318464" y="49833"/>
                      <a:pt x="2326334" y="49833"/>
                    </a:cubicBezTo>
                    <a:cubicBezTo>
                      <a:pt x="2328955" y="49833"/>
                      <a:pt x="2342067" y="47209"/>
                      <a:pt x="2344691" y="47209"/>
                    </a:cubicBezTo>
                    <a:lnTo>
                      <a:pt x="2344691" y="44587"/>
                    </a:lnTo>
                    <a:cubicBezTo>
                      <a:pt x="2344691" y="44587"/>
                      <a:pt x="2344691" y="44587"/>
                      <a:pt x="2344691" y="41963"/>
                    </a:cubicBezTo>
                    <a:cubicBezTo>
                      <a:pt x="2342067" y="41963"/>
                      <a:pt x="2342067" y="41963"/>
                      <a:pt x="2342067" y="41963"/>
                    </a:cubicBezTo>
                    <a:cubicBezTo>
                      <a:pt x="2349937" y="39342"/>
                      <a:pt x="2360427" y="36718"/>
                      <a:pt x="2368294" y="34096"/>
                    </a:cubicBezTo>
                    <a:cubicBezTo>
                      <a:pt x="2363052" y="34096"/>
                      <a:pt x="2360427" y="34096"/>
                      <a:pt x="2355182" y="34096"/>
                    </a:cubicBezTo>
                    <a:lnTo>
                      <a:pt x="2352561" y="34096"/>
                    </a:lnTo>
                    <a:lnTo>
                      <a:pt x="2344691" y="39342"/>
                    </a:lnTo>
                    <a:cubicBezTo>
                      <a:pt x="2334201" y="41963"/>
                      <a:pt x="2334201" y="41963"/>
                      <a:pt x="2331576" y="41963"/>
                    </a:cubicBezTo>
                    <a:cubicBezTo>
                      <a:pt x="2331576" y="41963"/>
                      <a:pt x="2328955" y="39342"/>
                      <a:pt x="2328955" y="39342"/>
                    </a:cubicBezTo>
                    <a:lnTo>
                      <a:pt x="2326334" y="39342"/>
                    </a:lnTo>
                    <a:cubicBezTo>
                      <a:pt x="2326334" y="39342"/>
                      <a:pt x="2323710" y="39342"/>
                      <a:pt x="2323710" y="39342"/>
                    </a:cubicBezTo>
                    <a:lnTo>
                      <a:pt x="2318464" y="39342"/>
                    </a:lnTo>
                    <a:cubicBezTo>
                      <a:pt x="2315840" y="41963"/>
                      <a:pt x="2313219" y="41963"/>
                      <a:pt x="2307974" y="41963"/>
                    </a:cubicBezTo>
                    <a:cubicBezTo>
                      <a:pt x="2307974" y="39342"/>
                      <a:pt x="2307974" y="39342"/>
                      <a:pt x="2307974" y="39342"/>
                    </a:cubicBezTo>
                    <a:cubicBezTo>
                      <a:pt x="2310598" y="39342"/>
                      <a:pt x="2310598" y="36718"/>
                      <a:pt x="2313219" y="36718"/>
                    </a:cubicBezTo>
                    <a:cubicBezTo>
                      <a:pt x="2310598" y="36718"/>
                      <a:pt x="2310598" y="34096"/>
                      <a:pt x="2310598" y="34096"/>
                    </a:cubicBezTo>
                    <a:cubicBezTo>
                      <a:pt x="2310598" y="34096"/>
                      <a:pt x="2307974" y="34096"/>
                      <a:pt x="2307974" y="34096"/>
                    </a:cubicBezTo>
                    <a:cubicBezTo>
                      <a:pt x="2305349" y="36718"/>
                      <a:pt x="2300107" y="39342"/>
                      <a:pt x="2289613" y="36718"/>
                    </a:cubicBezTo>
                    <a:cubicBezTo>
                      <a:pt x="2289613" y="36718"/>
                      <a:pt x="2289613" y="34096"/>
                      <a:pt x="2289613" y="34096"/>
                    </a:cubicBezTo>
                    <a:lnTo>
                      <a:pt x="2286992" y="34096"/>
                    </a:lnTo>
                    <a:lnTo>
                      <a:pt x="2284371" y="34096"/>
                    </a:lnTo>
                    <a:lnTo>
                      <a:pt x="2286992" y="31472"/>
                    </a:lnTo>
                    <a:lnTo>
                      <a:pt x="2289613" y="31472"/>
                    </a:lnTo>
                    <a:lnTo>
                      <a:pt x="2290597" y="30489"/>
                    </a:lnTo>
                    <a:lnTo>
                      <a:pt x="2284371" y="31472"/>
                    </a:lnTo>
                    <a:lnTo>
                      <a:pt x="2286992" y="31472"/>
                    </a:lnTo>
                    <a:lnTo>
                      <a:pt x="2281747" y="34096"/>
                    </a:lnTo>
                    <a:cubicBezTo>
                      <a:pt x="2281747" y="36718"/>
                      <a:pt x="2279123" y="36718"/>
                      <a:pt x="2279123" y="36718"/>
                    </a:cubicBezTo>
                    <a:cubicBezTo>
                      <a:pt x="2284371" y="36718"/>
                      <a:pt x="2284371" y="36718"/>
                      <a:pt x="2286992" y="39342"/>
                    </a:cubicBezTo>
                    <a:lnTo>
                      <a:pt x="2284371" y="39342"/>
                    </a:lnTo>
                    <a:cubicBezTo>
                      <a:pt x="2284371" y="39342"/>
                      <a:pt x="2281747" y="41963"/>
                      <a:pt x="2279123" y="41963"/>
                    </a:cubicBezTo>
                    <a:cubicBezTo>
                      <a:pt x="2276501" y="41963"/>
                      <a:pt x="2276501" y="41963"/>
                      <a:pt x="2276501" y="41963"/>
                    </a:cubicBezTo>
                    <a:cubicBezTo>
                      <a:pt x="2279123" y="41963"/>
                      <a:pt x="2279123" y="39342"/>
                      <a:pt x="2279123" y="39342"/>
                    </a:cubicBezTo>
                    <a:cubicBezTo>
                      <a:pt x="2276501" y="39342"/>
                      <a:pt x="2276501" y="39342"/>
                      <a:pt x="2273880" y="39342"/>
                    </a:cubicBezTo>
                    <a:cubicBezTo>
                      <a:pt x="2273880" y="39342"/>
                      <a:pt x="2276501" y="41963"/>
                      <a:pt x="2276501" y="41963"/>
                    </a:cubicBezTo>
                    <a:cubicBezTo>
                      <a:pt x="2273880" y="44587"/>
                      <a:pt x="2273880" y="44587"/>
                      <a:pt x="2271256" y="41963"/>
                    </a:cubicBezTo>
                    <a:cubicBezTo>
                      <a:pt x="2268634" y="44587"/>
                      <a:pt x="2266010" y="44587"/>
                      <a:pt x="2263386" y="44587"/>
                    </a:cubicBezTo>
                    <a:cubicBezTo>
                      <a:pt x="2266010" y="47209"/>
                      <a:pt x="2271256" y="44587"/>
                      <a:pt x="2273880" y="44587"/>
                    </a:cubicBezTo>
                    <a:cubicBezTo>
                      <a:pt x="2273880" y="47209"/>
                      <a:pt x="2273880" y="47209"/>
                      <a:pt x="2273880" y="47209"/>
                    </a:cubicBezTo>
                    <a:lnTo>
                      <a:pt x="2271256" y="47209"/>
                    </a:lnTo>
                    <a:cubicBezTo>
                      <a:pt x="2271256" y="49833"/>
                      <a:pt x="2268634" y="49833"/>
                      <a:pt x="2268634" y="49833"/>
                    </a:cubicBezTo>
                    <a:lnTo>
                      <a:pt x="2260765" y="52454"/>
                    </a:lnTo>
                    <a:cubicBezTo>
                      <a:pt x="2255520" y="55078"/>
                      <a:pt x="2255520" y="55078"/>
                      <a:pt x="2252896" y="52454"/>
                    </a:cubicBezTo>
                    <a:cubicBezTo>
                      <a:pt x="2250274" y="52454"/>
                      <a:pt x="2250274" y="52454"/>
                      <a:pt x="2250274" y="52454"/>
                    </a:cubicBezTo>
                    <a:cubicBezTo>
                      <a:pt x="2250274" y="52454"/>
                      <a:pt x="2250274" y="55078"/>
                      <a:pt x="2250274" y="55078"/>
                    </a:cubicBezTo>
                    <a:cubicBezTo>
                      <a:pt x="2250274" y="55078"/>
                      <a:pt x="2245029" y="60324"/>
                      <a:pt x="2237159" y="55078"/>
                    </a:cubicBezTo>
                    <a:lnTo>
                      <a:pt x="2234538" y="55078"/>
                    </a:lnTo>
                    <a:cubicBezTo>
                      <a:pt x="2231917" y="55078"/>
                      <a:pt x="2231917" y="55078"/>
                      <a:pt x="2229293" y="55078"/>
                    </a:cubicBezTo>
                    <a:cubicBezTo>
                      <a:pt x="2229293" y="52454"/>
                      <a:pt x="2229293" y="52454"/>
                      <a:pt x="2229293" y="52454"/>
                    </a:cubicBezTo>
                    <a:lnTo>
                      <a:pt x="2226669" y="52454"/>
                    </a:lnTo>
                    <a:cubicBezTo>
                      <a:pt x="2210932" y="60324"/>
                      <a:pt x="2208311" y="60324"/>
                      <a:pt x="2200442" y="60324"/>
                    </a:cubicBezTo>
                    <a:lnTo>
                      <a:pt x="2195199" y="60324"/>
                    </a:lnTo>
                    <a:cubicBezTo>
                      <a:pt x="2195199" y="60324"/>
                      <a:pt x="2197820" y="57699"/>
                      <a:pt x="2197820" y="57699"/>
                    </a:cubicBezTo>
                    <a:lnTo>
                      <a:pt x="2208311" y="52454"/>
                    </a:lnTo>
                    <a:lnTo>
                      <a:pt x="2197820" y="55078"/>
                    </a:lnTo>
                    <a:cubicBezTo>
                      <a:pt x="2195199" y="57699"/>
                      <a:pt x="2195199" y="57699"/>
                      <a:pt x="2192575" y="57699"/>
                    </a:cubicBezTo>
                    <a:cubicBezTo>
                      <a:pt x="2192575" y="60324"/>
                      <a:pt x="2192575" y="60324"/>
                      <a:pt x="2192575" y="60324"/>
                    </a:cubicBezTo>
                    <a:cubicBezTo>
                      <a:pt x="2189954" y="62946"/>
                      <a:pt x="2189954" y="62946"/>
                      <a:pt x="2187330" y="62946"/>
                    </a:cubicBezTo>
                    <a:cubicBezTo>
                      <a:pt x="2184705" y="62946"/>
                      <a:pt x="2184705" y="65569"/>
                      <a:pt x="2182084" y="65569"/>
                    </a:cubicBezTo>
                    <a:cubicBezTo>
                      <a:pt x="2184705" y="65569"/>
                      <a:pt x="2187330" y="62946"/>
                      <a:pt x="2189954" y="65569"/>
                    </a:cubicBezTo>
                    <a:cubicBezTo>
                      <a:pt x="2189954" y="65569"/>
                      <a:pt x="2187330" y="65569"/>
                      <a:pt x="2187330" y="65569"/>
                    </a:cubicBezTo>
                    <a:lnTo>
                      <a:pt x="2168972" y="68190"/>
                    </a:lnTo>
                    <a:cubicBezTo>
                      <a:pt x="2161103" y="68190"/>
                      <a:pt x="2153236" y="68190"/>
                      <a:pt x="2145366" y="68190"/>
                    </a:cubicBezTo>
                    <a:cubicBezTo>
                      <a:pt x="2161103" y="65569"/>
                      <a:pt x="2161103" y="65569"/>
                      <a:pt x="2161103" y="62946"/>
                    </a:cubicBezTo>
                    <a:cubicBezTo>
                      <a:pt x="2161103" y="60324"/>
                      <a:pt x="2163727" y="60324"/>
                      <a:pt x="2166348" y="60324"/>
                    </a:cubicBezTo>
                    <a:cubicBezTo>
                      <a:pt x="2155857" y="65569"/>
                      <a:pt x="2155857" y="62946"/>
                      <a:pt x="2153236" y="62946"/>
                    </a:cubicBezTo>
                    <a:cubicBezTo>
                      <a:pt x="2155857" y="62946"/>
                      <a:pt x="2155857" y="62946"/>
                      <a:pt x="2155857" y="62946"/>
                    </a:cubicBezTo>
                    <a:cubicBezTo>
                      <a:pt x="2158478" y="62946"/>
                      <a:pt x="2161103" y="60324"/>
                      <a:pt x="2163727" y="60324"/>
                    </a:cubicBezTo>
                    <a:cubicBezTo>
                      <a:pt x="2155857" y="62946"/>
                      <a:pt x="2155857" y="62946"/>
                      <a:pt x="2153236" y="62946"/>
                    </a:cubicBezTo>
                    <a:cubicBezTo>
                      <a:pt x="2153236" y="62946"/>
                      <a:pt x="2155857" y="62946"/>
                      <a:pt x="2158478" y="60324"/>
                    </a:cubicBezTo>
                    <a:cubicBezTo>
                      <a:pt x="2155857" y="60324"/>
                      <a:pt x="2150612" y="62946"/>
                      <a:pt x="2147988" y="62946"/>
                    </a:cubicBezTo>
                    <a:cubicBezTo>
                      <a:pt x="2147988" y="62946"/>
                      <a:pt x="2145366" y="65569"/>
                      <a:pt x="2142745" y="65569"/>
                    </a:cubicBezTo>
                    <a:cubicBezTo>
                      <a:pt x="2142745" y="65569"/>
                      <a:pt x="2142745" y="62946"/>
                      <a:pt x="2142745" y="62946"/>
                    </a:cubicBezTo>
                    <a:cubicBezTo>
                      <a:pt x="2145366" y="62946"/>
                      <a:pt x="2145366" y="60324"/>
                      <a:pt x="2147988" y="60324"/>
                    </a:cubicBezTo>
                    <a:lnTo>
                      <a:pt x="2137500" y="62946"/>
                    </a:lnTo>
                    <a:lnTo>
                      <a:pt x="2137500" y="60324"/>
                    </a:lnTo>
                    <a:lnTo>
                      <a:pt x="2153236" y="55078"/>
                    </a:lnTo>
                    <a:lnTo>
                      <a:pt x="2142745" y="57699"/>
                    </a:lnTo>
                    <a:lnTo>
                      <a:pt x="2150612" y="55078"/>
                    </a:lnTo>
                    <a:cubicBezTo>
                      <a:pt x="2158478" y="52454"/>
                      <a:pt x="2161103" y="49833"/>
                      <a:pt x="2168972" y="52454"/>
                    </a:cubicBezTo>
                    <a:lnTo>
                      <a:pt x="2170939" y="46550"/>
                    </a:lnTo>
                    <a:lnTo>
                      <a:pt x="2168970" y="47206"/>
                    </a:lnTo>
                    <a:lnTo>
                      <a:pt x="2171304" y="45457"/>
                    </a:lnTo>
                    <a:lnTo>
                      <a:pt x="2171593" y="44587"/>
                    </a:lnTo>
                    <a:cubicBezTo>
                      <a:pt x="2174215" y="41963"/>
                      <a:pt x="2174215" y="41963"/>
                      <a:pt x="2176839" y="41963"/>
                    </a:cubicBezTo>
                    <a:cubicBezTo>
                      <a:pt x="2184705" y="39342"/>
                      <a:pt x="2195199" y="34096"/>
                      <a:pt x="2200442" y="36718"/>
                    </a:cubicBezTo>
                    <a:cubicBezTo>
                      <a:pt x="2195199" y="44587"/>
                      <a:pt x="2184705" y="36718"/>
                      <a:pt x="2182084" y="47209"/>
                    </a:cubicBezTo>
                    <a:cubicBezTo>
                      <a:pt x="2184705" y="47209"/>
                      <a:pt x="2184705" y="47209"/>
                      <a:pt x="2187330" y="47209"/>
                    </a:cubicBezTo>
                    <a:cubicBezTo>
                      <a:pt x="2187330" y="49833"/>
                      <a:pt x="2187330" y="49833"/>
                      <a:pt x="2187330" y="49833"/>
                    </a:cubicBezTo>
                    <a:cubicBezTo>
                      <a:pt x="2189954" y="47209"/>
                      <a:pt x="2189954" y="47209"/>
                      <a:pt x="2195199" y="47209"/>
                    </a:cubicBezTo>
                    <a:cubicBezTo>
                      <a:pt x="2195199" y="47209"/>
                      <a:pt x="2195199" y="47209"/>
                      <a:pt x="2192575" y="47209"/>
                    </a:cubicBezTo>
                    <a:cubicBezTo>
                      <a:pt x="2195199" y="44587"/>
                      <a:pt x="2197820" y="44587"/>
                      <a:pt x="2200442" y="44587"/>
                    </a:cubicBezTo>
                    <a:cubicBezTo>
                      <a:pt x="2200442" y="44587"/>
                      <a:pt x="2197820" y="44587"/>
                      <a:pt x="2197820" y="44587"/>
                    </a:cubicBezTo>
                    <a:lnTo>
                      <a:pt x="2205690" y="41963"/>
                    </a:lnTo>
                    <a:cubicBezTo>
                      <a:pt x="2210932" y="39342"/>
                      <a:pt x="2210932" y="39342"/>
                      <a:pt x="2216181" y="39342"/>
                    </a:cubicBezTo>
                    <a:lnTo>
                      <a:pt x="2216183" y="39341"/>
                    </a:lnTo>
                    <a:lnTo>
                      <a:pt x="2213556" y="39341"/>
                    </a:lnTo>
                    <a:cubicBezTo>
                      <a:pt x="2213556" y="39341"/>
                      <a:pt x="2213556" y="39341"/>
                      <a:pt x="2215195" y="38685"/>
                    </a:cubicBezTo>
                    <a:lnTo>
                      <a:pt x="2222636" y="35709"/>
                    </a:lnTo>
                    <a:lnTo>
                      <a:pt x="2219997" y="36002"/>
                    </a:lnTo>
                    <a:lnTo>
                      <a:pt x="2208311" y="39341"/>
                    </a:lnTo>
                    <a:cubicBezTo>
                      <a:pt x="2210935" y="39341"/>
                      <a:pt x="2210935" y="39341"/>
                      <a:pt x="2213556" y="36719"/>
                    </a:cubicBezTo>
                    <a:cubicBezTo>
                      <a:pt x="2210935" y="36719"/>
                      <a:pt x="2208311" y="39341"/>
                      <a:pt x="2205689" y="39341"/>
                    </a:cubicBezTo>
                    <a:cubicBezTo>
                      <a:pt x="2205689" y="36719"/>
                      <a:pt x="2205689" y="36719"/>
                      <a:pt x="2205689" y="36719"/>
                    </a:cubicBezTo>
                    <a:cubicBezTo>
                      <a:pt x="2208311" y="34096"/>
                      <a:pt x="2216180" y="31475"/>
                      <a:pt x="2216180" y="31475"/>
                    </a:cubicBezTo>
                    <a:cubicBezTo>
                      <a:pt x="2217492" y="30163"/>
                      <a:pt x="2218148" y="30163"/>
                      <a:pt x="2218804" y="30491"/>
                    </a:cubicBezTo>
                    <a:lnTo>
                      <a:pt x="2221424" y="31474"/>
                    </a:lnTo>
                    <a:lnTo>
                      <a:pt x="2221425" y="31474"/>
                    </a:lnTo>
                    <a:lnTo>
                      <a:pt x="2221425" y="28851"/>
                    </a:lnTo>
                    <a:cubicBezTo>
                      <a:pt x="2221425" y="26229"/>
                      <a:pt x="2224047" y="23605"/>
                      <a:pt x="2229295" y="26229"/>
                    </a:cubicBezTo>
                    <a:cubicBezTo>
                      <a:pt x="2234537" y="20984"/>
                      <a:pt x="2245031" y="23605"/>
                      <a:pt x="2245031" y="23605"/>
                    </a:cubicBezTo>
                    <a:cubicBezTo>
                      <a:pt x="2245031" y="26229"/>
                      <a:pt x="2250274" y="23605"/>
                      <a:pt x="2252898" y="26229"/>
                    </a:cubicBezTo>
                    <a:cubicBezTo>
                      <a:pt x="2250274" y="26229"/>
                      <a:pt x="2250274" y="23605"/>
                      <a:pt x="2247652" y="23605"/>
                    </a:cubicBezTo>
                    <a:cubicBezTo>
                      <a:pt x="2250274" y="20984"/>
                      <a:pt x="2252898" y="23605"/>
                      <a:pt x="2255522" y="23605"/>
                    </a:cubicBezTo>
                    <a:cubicBezTo>
                      <a:pt x="2255522" y="20984"/>
                      <a:pt x="2252898" y="20984"/>
                      <a:pt x="2252898" y="20984"/>
                    </a:cubicBezTo>
                    <a:lnTo>
                      <a:pt x="2250274" y="20984"/>
                    </a:lnTo>
                    <a:cubicBezTo>
                      <a:pt x="2247652" y="20984"/>
                      <a:pt x="2247652" y="20984"/>
                      <a:pt x="2245031" y="20984"/>
                    </a:cubicBezTo>
                    <a:cubicBezTo>
                      <a:pt x="2242407" y="20984"/>
                      <a:pt x="2242407" y="20984"/>
                      <a:pt x="2242407" y="20984"/>
                    </a:cubicBezTo>
                    <a:cubicBezTo>
                      <a:pt x="2242407" y="18359"/>
                      <a:pt x="2245031" y="18359"/>
                      <a:pt x="2247652" y="18359"/>
                    </a:cubicBezTo>
                    <a:lnTo>
                      <a:pt x="2242407" y="13114"/>
                    </a:lnTo>
                    <a:lnTo>
                      <a:pt x="2250274" y="13114"/>
                    </a:lnTo>
                    <a:cubicBezTo>
                      <a:pt x="2252898" y="13114"/>
                      <a:pt x="2252898" y="10493"/>
                      <a:pt x="2252898" y="10493"/>
                    </a:cubicBezTo>
                    <a:cubicBezTo>
                      <a:pt x="2255522" y="7868"/>
                      <a:pt x="2255522" y="10493"/>
                      <a:pt x="2258143" y="7868"/>
                    </a:cubicBezTo>
                    <a:lnTo>
                      <a:pt x="2260764" y="7868"/>
                    </a:lnTo>
                    <a:lnTo>
                      <a:pt x="2263388" y="5247"/>
                    </a:lnTo>
                    <a:cubicBezTo>
                      <a:pt x="2266010" y="5247"/>
                      <a:pt x="2268634" y="5247"/>
                      <a:pt x="2271258" y="5247"/>
                    </a:cubicBezTo>
                    <a:lnTo>
                      <a:pt x="2271255" y="5249"/>
                    </a:lnTo>
                    <a:lnTo>
                      <a:pt x="2270928" y="7544"/>
                    </a:lnTo>
                    <a:lnTo>
                      <a:pt x="2268637" y="7871"/>
                    </a:lnTo>
                    <a:lnTo>
                      <a:pt x="2269946" y="8853"/>
                    </a:lnTo>
                    <a:cubicBezTo>
                      <a:pt x="2270602" y="8525"/>
                      <a:pt x="2271258" y="7868"/>
                      <a:pt x="2271258" y="7868"/>
                    </a:cubicBezTo>
                    <a:cubicBezTo>
                      <a:pt x="2271258" y="5247"/>
                      <a:pt x="2273879" y="5247"/>
                      <a:pt x="2273879" y="5247"/>
                    </a:cubicBezTo>
                    <a:cubicBezTo>
                      <a:pt x="2273879" y="5247"/>
                      <a:pt x="2276501" y="5247"/>
                      <a:pt x="2276501" y="5247"/>
                    </a:cubicBezTo>
                    <a:cubicBezTo>
                      <a:pt x="2276501" y="7868"/>
                      <a:pt x="2276501" y="7868"/>
                      <a:pt x="2281749" y="5247"/>
                    </a:cubicBezTo>
                    <a:cubicBezTo>
                      <a:pt x="2281749" y="5247"/>
                      <a:pt x="2284370" y="5247"/>
                      <a:pt x="2286991" y="5247"/>
                    </a:cubicBezTo>
                    <a:cubicBezTo>
                      <a:pt x="2286991" y="7868"/>
                      <a:pt x="2286991" y="7868"/>
                      <a:pt x="2292237" y="5247"/>
                    </a:cubicBezTo>
                    <a:lnTo>
                      <a:pt x="2294861" y="5247"/>
                    </a:lnTo>
                    <a:cubicBezTo>
                      <a:pt x="2294861" y="2624"/>
                      <a:pt x="2294861" y="2624"/>
                      <a:pt x="2297485" y="2624"/>
                    </a:cubicBezTo>
                    <a:lnTo>
                      <a:pt x="2300106" y="2624"/>
                    </a:lnTo>
                    <a:cubicBezTo>
                      <a:pt x="2302727" y="2624"/>
                      <a:pt x="2305351" y="2624"/>
                      <a:pt x="2307976" y="2624"/>
                    </a:cubicBezTo>
                    <a:lnTo>
                      <a:pt x="2310597" y="2624"/>
                    </a:lnTo>
                    <a:lnTo>
                      <a:pt x="2313218" y="2624"/>
                    </a:lnTo>
                    <a:cubicBezTo>
                      <a:pt x="2313218" y="5247"/>
                      <a:pt x="2313218" y="5247"/>
                      <a:pt x="2313218" y="5247"/>
                    </a:cubicBezTo>
                    <a:cubicBezTo>
                      <a:pt x="2313218" y="5247"/>
                      <a:pt x="2313218" y="5247"/>
                      <a:pt x="2318464" y="5247"/>
                    </a:cubicBezTo>
                    <a:cubicBezTo>
                      <a:pt x="2321088" y="2624"/>
                      <a:pt x="2326333" y="2624"/>
                      <a:pt x="2326333" y="2624"/>
                    </a:cubicBezTo>
                    <a:cubicBezTo>
                      <a:pt x="2326333" y="2624"/>
                      <a:pt x="2326333" y="2624"/>
                      <a:pt x="2310597" y="10493"/>
                    </a:cubicBezTo>
                    <a:cubicBezTo>
                      <a:pt x="2307976" y="13114"/>
                      <a:pt x="2305351" y="13114"/>
                      <a:pt x="2302727" y="13114"/>
                    </a:cubicBezTo>
                    <a:cubicBezTo>
                      <a:pt x="2302727" y="15738"/>
                      <a:pt x="2302727" y="15738"/>
                      <a:pt x="2302727" y="15738"/>
                    </a:cubicBezTo>
                    <a:cubicBezTo>
                      <a:pt x="2300106" y="18359"/>
                      <a:pt x="2300106" y="18359"/>
                      <a:pt x="2297485" y="18359"/>
                    </a:cubicBezTo>
                    <a:lnTo>
                      <a:pt x="2302727" y="18359"/>
                    </a:lnTo>
                    <a:lnTo>
                      <a:pt x="2298952" y="19115"/>
                    </a:lnTo>
                    <a:lnTo>
                      <a:pt x="2302728" y="18360"/>
                    </a:lnTo>
                    <a:cubicBezTo>
                      <a:pt x="2302728" y="20982"/>
                      <a:pt x="2302728" y="20982"/>
                      <a:pt x="2302728" y="20982"/>
                    </a:cubicBezTo>
                    <a:cubicBezTo>
                      <a:pt x="2302728" y="20982"/>
                      <a:pt x="2305349" y="20982"/>
                      <a:pt x="2305349" y="20982"/>
                    </a:cubicBezTo>
                    <a:lnTo>
                      <a:pt x="2305349" y="22506"/>
                    </a:lnTo>
                    <a:lnTo>
                      <a:pt x="2300434" y="23932"/>
                    </a:lnTo>
                    <a:cubicBezTo>
                      <a:pt x="2297483" y="25572"/>
                      <a:pt x="2294860" y="27539"/>
                      <a:pt x="2292237" y="28851"/>
                    </a:cubicBezTo>
                    <a:lnTo>
                      <a:pt x="2290598" y="30489"/>
                    </a:lnTo>
                    <a:lnTo>
                      <a:pt x="2302728" y="23606"/>
                    </a:lnTo>
                    <a:cubicBezTo>
                      <a:pt x="2302728" y="23606"/>
                      <a:pt x="2302728" y="23606"/>
                      <a:pt x="2305349" y="23606"/>
                    </a:cubicBezTo>
                    <a:lnTo>
                      <a:pt x="2305349" y="22506"/>
                    </a:lnTo>
                    <a:lnTo>
                      <a:pt x="2310598" y="20982"/>
                    </a:lnTo>
                    <a:cubicBezTo>
                      <a:pt x="2318464" y="20982"/>
                      <a:pt x="2323710" y="23606"/>
                      <a:pt x="2331576" y="23606"/>
                    </a:cubicBezTo>
                    <a:cubicBezTo>
                      <a:pt x="2342067" y="20982"/>
                      <a:pt x="2342067" y="23606"/>
                      <a:pt x="2347315" y="23606"/>
                    </a:cubicBezTo>
                    <a:cubicBezTo>
                      <a:pt x="2347315" y="20982"/>
                      <a:pt x="2347315" y="20982"/>
                      <a:pt x="2347315" y="20982"/>
                    </a:cubicBezTo>
                    <a:cubicBezTo>
                      <a:pt x="2347315" y="20982"/>
                      <a:pt x="2344691" y="20982"/>
                      <a:pt x="2342067" y="20982"/>
                    </a:cubicBezTo>
                    <a:lnTo>
                      <a:pt x="2352561" y="18360"/>
                    </a:lnTo>
                    <a:cubicBezTo>
                      <a:pt x="2347315" y="20982"/>
                      <a:pt x="2328955" y="23606"/>
                      <a:pt x="2321088" y="20982"/>
                    </a:cubicBezTo>
                    <a:cubicBezTo>
                      <a:pt x="2323710" y="18360"/>
                      <a:pt x="2328955" y="20982"/>
                      <a:pt x="2334201" y="18360"/>
                    </a:cubicBezTo>
                    <a:lnTo>
                      <a:pt x="2328955" y="18360"/>
                    </a:lnTo>
                    <a:lnTo>
                      <a:pt x="2326334" y="18360"/>
                    </a:lnTo>
                    <a:cubicBezTo>
                      <a:pt x="2315840" y="20982"/>
                      <a:pt x="2315840" y="20982"/>
                      <a:pt x="2313219" y="20982"/>
                    </a:cubicBezTo>
                    <a:cubicBezTo>
                      <a:pt x="2313219" y="18360"/>
                      <a:pt x="2313219" y="18360"/>
                      <a:pt x="2313219" y="18360"/>
                    </a:cubicBezTo>
                    <a:cubicBezTo>
                      <a:pt x="2313219" y="18360"/>
                      <a:pt x="2310598" y="18360"/>
                      <a:pt x="2310598" y="18360"/>
                    </a:cubicBezTo>
                    <a:cubicBezTo>
                      <a:pt x="2321088" y="15736"/>
                      <a:pt x="2331576" y="18360"/>
                      <a:pt x="2342067" y="15736"/>
                    </a:cubicBezTo>
                    <a:cubicBezTo>
                      <a:pt x="2334201" y="13115"/>
                      <a:pt x="2334201" y="13115"/>
                      <a:pt x="2313219" y="15736"/>
                    </a:cubicBezTo>
                    <a:cubicBezTo>
                      <a:pt x="2313219" y="13115"/>
                      <a:pt x="2310598" y="13115"/>
                      <a:pt x="2310598" y="13115"/>
                    </a:cubicBezTo>
                    <a:cubicBezTo>
                      <a:pt x="2321088" y="7870"/>
                      <a:pt x="2331576" y="15736"/>
                      <a:pt x="2342067" y="10490"/>
                    </a:cubicBezTo>
                    <a:cubicBezTo>
                      <a:pt x="2326334" y="10490"/>
                      <a:pt x="2323710" y="10490"/>
                      <a:pt x="2321088" y="7870"/>
                    </a:cubicBezTo>
                    <a:cubicBezTo>
                      <a:pt x="2323710" y="5246"/>
                      <a:pt x="2328955" y="5246"/>
                      <a:pt x="2331576" y="5246"/>
                    </a:cubicBezTo>
                    <a:cubicBezTo>
                      <a:pt x="2334201" y="3934"/>
                      <a:pt x="2336168" y="3279"/>
                      <a:pt x="2337807" y="3607"/>
                    </a:cubicBezTo>
                    <a:lnTo>
                      <a:pt x="2338921" y="4721"/>
                    </a:lnTo>
                    <a:lnTo>
                      <a:pt x="2336825" y="5246"/>
                    </a:lnTo>
                    <a:cubicBezTo>
                      <a:pt x="2336825" y="5246"/>
                      <a:pt x="2339446" y="7870"/>
                      <a:pt x="2342067" y="7870"/>
                    </a:cubicBezTo>
                    <a:lnTo>
                      <a:pt x="2338921" y="4721"/>
                    </a:lnTo>
                    <a:lnTo>
                      <a:pt x="2342068" y="3934"/>
                    </a:lnTo>
                    <a:lnTo>
                      <a:pt x="2344691" y="5246"/>
                    </a:lnTo>
                    <a:cubicBezTo>
                      <a:pt x="2344691" y="3934"/>
                      <a:pt x="2344035" y="3934"/>
                      <a:pt x="2343052" y="3934"/>
                    </a:cubicBezTo>
                    <a:lnTo>
                      <a:pt x="2342650" y="3789"/>
                    </a:lnTo>
                    <a:lnTo>
                      <a:pt x="2344692" y="3278"/>
                    </a:lnTo>
                    <a:cubicBezTo>
                      <a:pt x="2347315" y="2622"/>
                      <a:pt x="2349938" y="2622"/>
                      <a:pt x="2352561" y="5246"/>
                    </a:cubicBezTo>
                    <a:cubicBezTo>
                      <a:pt x="2355182" y="5246"/>
                      <a:pt x="2357803" y="5246"/>
                      <a:pt x="2360427" y="5246"/>
                    </a:cubicBezTo>
                    <a:cubicBezTo>
                      <a:pt x="2363052" y="5246"/>
                      <a:pt x="2363052" y="5246"/>
                      <a:pt x="2363052" y="5246"/>
                    </a:cubicBezTo>
                    <a:lnTo>
                      <a:pt x="2363052" y="6994"/>
                    </a:lnTo>
                    <a:lnTo>
                      <a:pt x="2360427" y="7870"/>
                    </a:lnTo>
                    <a:cubicBezTo>
                      <a:pt x="2360427" y="7870"/>
                      <a:pt x="2363052" y="7870"/>
                      <a:pt x="2363052" y="7870"/>
                    </a:cubicBezTo>
                    <a:lnTo>
                      <a:pt x="2363052" y="6994"/>
                    </a:lnTo>
                    <a:lnTo>
                      <a:pt x="2364362" y="6557"/>
                    </a:lnTo>
                    <a:cubicBezTo>
                      <a:pt x="2365673" y="6557"/>
                      <a:pt x="2366984" y="6557"/>
                      <a:pt x="2368294" y="5246"/>
                    </a:cubicBezTo>
                    <a:cubicBezTo>
                      <a:pt x="2368294" y="2624"/>
                      <a:pt x="2370918" y="2624"/>
                      <a:pt x="2373542" y="2624"/>
                    </a:cubicBezTo>
                    <a:cubicBezTo>
                      <a:pt x="2373542" y="2624"/>
                      <a:pt x="2376164" y="2624"/>
                      <a:pt x="2376164" y="2624"/>
                    </a:cubicBezTo>
                    <a:lnTo>
                      <a:pt x="2381409" y="874"/>
                    </a:lnTo>
                    <a:lnTo>
                      <a:pt x="2381409" y="2624"/>
                    </a:lnTo>
                    <a:lnTo>
                      <a:pt x="2380099" y="3934"/>
                    </a:lnTo>
                    <a:lnTo>
                      <a:pt x="2376164" y="5246"/>
                    </a:lnTo>
                    <a:lnTo>
                      <a:pt x="2378788" y="5246"/>
                    </a:lnTo>
                    <a:lnTo>
                      <a:pt x="2380099" y="3934"/>
                    </a:lnTo>
                    <a:lnTo>
                      <a:pt x="2384030" y="2624"/>
                    </a:lnTo>
                    <a:cubicBezTo>
                      <a:pt x="2381409" y="5246"/>
                      <a:pt x="2381409" y="7870"/>
                      <a:pt x="2378788" y="7870"/>
                    </a:cubicBezTo>
                    <a:cubicBezTo>
                      <a:pt x="2378788" y="7870"/>
                      <a:pt x="2376164" y="7870"/>
                      <a:pt x="2376164" y="10490"/>
                    </a:cubicBezTo>
                    <a:cubicBezTo>
                      <a:pt x="2381409" y="7870"/>
                      <a:pt x="2384030" y="0"/>
                      <a:pt x="2391900" y="2624"/>
                    </a:cubicBezTo>
                    <a:cubicBezTo>
                      <a:pt x="2394521" y="0"/>
                      <a:pt x="2394521" y="0"/>
                      <a:pt x="2397145" y="0"/>
                    </a:cubicBezTo>
                    <a:close/>
                    <a:moveTo>
                      <a:pt x="2381409" y="0"/>
                    </a:moveTo>
                    <a:cubicBezTo>
                      <a:pt x="2381409" y="0"/>
                      <a:pt x="2384030" y="0"/>
                      <a:pt x="2384030" y="0"/>
                    </a:cubicBezTo>
                    <a:lnTo>
                      <a:pt x="2381409" y="874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2" name="Google Shape;162;p26"/>
              <p:cNvSpPr/>
              <p:nvPr/>
            </p:nvSpPr>
            <p:spPr>
              <a:xfrm>
                <a:off x="543937" y="687822"/>
                <a:ext cx="4346897" cy="3770824"/>
              </a:xfrm>
              <a:custGeom>
                <a:avLst/>
                <a:gdLst/>
                <a:ahLst/>
                <a:cxnLst/>
                <a:rect l="l" t="t" r="r" b="b"/>
                <a:pathLst>
                  <a:path w="6016466" h="5219133" extrusionOk="0">
                    <a:moveTo>
                      <a:pt x="1085798" y="5206021"/>
                    </a:moveTo>
                    <a:lnTo>
                      <a:pt x="1101533" y="5219133"/>
                    </a:lnTo>
                    <a:lnTo>
                      <a:pt x="1091042" y="5211267"/>
                    </a:lnTo>
                    <a:lnTo>
                      <a:pt x="1088419" y="5208643"/>
                    </a:lnTo>
                    <a:close/>
                    <a:moveTo>
                      <a:pt x="1054324" y="5179794"/>
                    </a:moveTo>
                    <a:lnTo>
                      <a:pt x="1056945" y="5179794"/>
                    </a:lnTo>
                    <a:lnTo>
                      <a:pt x="1056947" y="5179795"/>
                    </a:lnTo>
                    <a:lnTo>
                      <a:pt x="1072685" y="5192909"/>
                    </a:lnTo>
                    <a:lnTo>
                      <a:pt x="1077930" y="5198152"/>
                    </a:lnTo>
                    <a:cubicBezTo>
                      <a:pt x="1075307" y="5196842"/>
                      <a:pt x="1072029" y="5194219"/>
                      <a:pt x="1068094" y="5190941"/>
                    </a:cubicBezTo>
                    <a:lnTo>
                      <a:pt x="1056947" y="5181917"/>
                    </a:lnTo>
                    <a:close/>
                    <a:moveTo>
                      <a:pt x="2900703" y="5164058"/>
                    </a:moveTo>
                    <a:cubicBezTo>
                      <a:pt x="2884967" y="5164058"/>
                      <a:pt x="2877098" y="5169303"/>
                      <a:pt x="2871852" y="5174549"/>
                    </a:cubicBezTo>
                    <a:cubicBezTo>
                      <a:pt x="2879722" y="5169303"/>
                      <a:pt x="2887588" y="5164058"/>
                      <a:pt x="2900703" y="5164058"/>
                    </a:cubicBezTo>
                    <a:close/>
                    <a:moveTo>
                      <a:pt x="2940042" y="5161437"/>
                    </a:moveTo>
                    <a:lnTo>
                      <a:pt x="2926930" y="5164058"/>
                    </a:lnTo>
                    <a:cubicBezTo>
                      <a:pt x="2934797" y="5161437"/>
                      <a:pt x="2940042" y="5161437"/>
                      <a:pt x="2942666" y="5161437"/>
                    </a:cubicBezTo>
                    <a:cubicBezTo>
                      <a:pt x="2942666" y="5161437"/>
                      <a:pt x="2940042" y="5161437"/>
                      <a:pt x="2940042" y="5161437"/>
                    </a:cubicBezTo>
                    <a:close/>
                    <a:moveTo>
                      <a:pt x="2995120" y="5158813"/>
                    </a:moveTo>
                    <a:lnTo>
                      <a:pt x="2984629" y="5161437"/>
                    </a:lnTo>
                    <a:cubicBezTo>
                      <a:pt x="2989875" y="5161437"/>
                      <a:pt x="2995120" y="5158813"/>
                      <a:pt x="2997742" y="5158813"/>
                    </a:cubicBezTo>
                    <a:cubicBezTo>
                      <a:pt x="2995120" y="5158813"/>
                      <a:pt x="2995120" y="5158813"/>
                      <a:pt x="2995120" y="5158813"/>
                    </a:cubicBezTo>
                    <a:close/>
                    <a:moveTo>
                      <a:pt x="1012362" y="5140455"/>
                    </a:moveTo>
                    <a:cubicBezTo>
                      <a:pt x="1014986" y="5143077"/>
                      <a:pt x="1014986" y="5143077"/>
                      <a:pt x="1017607" y="5145701"/>
                    </a:cubicBezTo>
                    <a:lnTo>
                      <a:pt x="1016941" y="5145034"/>
                    </a:lnTo>
                    <a:lnTo>
                      <a:pt x="1028755" y="5156846"/>
                    </a:lnTo>
                    <a:cubicBezTo>
                      <a:pt x="1031378" y="5159469"/>
                      <a:pt x="1032033" y="5160125"/>
                      <a:pt x="1033343" y="5161437"/>
                    </a:cubicBezTo>
                    <a:cubicBezTo>
                      <a:pt x="1028098" y="5156191"/>
                      <a:pt x="1020231" y="5150943"/>
                      <a:pt x="1014986" y="5145701"/>
                    </a:cubicBezTo>
                    <a:close/>
                    <a:moveTo>
                      <a:pt x="1012362" y="5140455"/>
                    </a:moveTo>
                    <a:lnTo>
                      <a:pt x="1014986" y="5143077"/>
                    </a:lnTo>
                    <a:lnTo>
                      <a:pt x="1016941" y="5145034"/>
                    </a:lnTo>
                    <a:close/>
                    <a:moveTo>
                      <a:pt x="933681" y="5067020"/>
                    </a:moveTo>
                    <a:cubicBezTo>
                      <a:pt x="938927" y="5069641"/>
                      <a:pt x="941550" y="5074887"/>
                      <a:pt x="946796" y="5077511"/>
                    </a:cubicBezTo>
                    <a:lnTo>
                      <a:pt x="941550" y="5074887"/>
                    </a:lnTo>
                    <a:cubicBezTo>
                      <a:pt x="938927" y="5072263"/>
                      <a:pt x="936305" y="5069641"/>
                      <a:pt x="933681" y="5067020"/>
                    </a:cubicBezTo>
                    <a:close/>
                    <a:moveTo>
                      <a:pt x="3186576" y="5053905"/>
                    </a:moveTo>
                    <a:cubicBezTo>
                      <a:pt x="3183954" y="5053905"/>
                      <a:pt x="3181330" y="5056529"/>
                      <a:pt x="3181330" y="5056529"/>
                    </a:cubicBezTo>
                    <a:cubicBezTo>
                      <a:pt x="3173464" y="5061774"/>
                      <a:pt x="3165594" y="5072265"/>
                      <a:pt x="3155103" y="5080132"/>
                    </a:cubicBezTo>
                    <a:cubicBezTo>
                      <a:pt x="3160349" y="5077510"/>
                      <a:pt x="3162973" y="5072265"/>
                      <a:pt x="3168218" y="5069641"/>
                    </a:cubicBezTo>
                    <a:cubicBezTo>
                      <a:pt x="3173464" y="5064396"/>
                      <a:pt x="3181330" y="5059150"/>
                      <a:pt x="3186576" y="5053905"/>
                    </a:cubicBezTo>
                    <a:close/>
                    <a:moveTo>
                      <a:pt x="931059" y="5048660"/>
                    </a:moveTo>
                    <a:lnTo>
                      <a:pt x="959908" y="5074887"/>
                    </a:lnTo>
                    <a:lnTo>
                      <a:pt x="996625" y="5111604"/>
                    </a:lnTo>
                    <a:lnTo>
                      <a:pt x="1012362" y="5140455"/>
                    </a:lnTo>
                    <a:lnTo>
                      <a:pt x="1001871" y="5132586"/>
                    </a:lnTo>
                    <a:lnTo>
                      <a:pt x="999249" y="5129965"/>
                    </a:lnTo>
                    <a:lnTo>
                      <a:pt x="994004" y="5124716"/>
                    </a:lnTo>
                    <a:lnTo>
                      <a:pt x="986135" y="5116850"/>
                    </a:lnTo>
                    <a:lnTo>
                      <a:pt x="980889" y="5111604"/>
                    </a:lnTo>
                    <a:cubicBezTo>
                      <a:pt x="978268" y="5111604"/>
                      <a:pt x="978268" y="5108983"/>
                      <a:pt x="975644" y="5106359"/>
                    </a:cubicBezTo>
                    <a:cubicBezTo>
                      <a:pt x="970399" y="5101114"/>
                      <a:pt x="965153" y="5095868"/>
                      <a:pt x="959908" y="5093247"/>
                    </a:cubicBezTo>
                    <a:cubicBezTo>
                      <a:pt x="959908" y="5093247"/>
                      <a:pt x="959908" y="5093247"/>
                      <a:pt x="962532" y="5093247"/>
                    </a:cubicBezTo>
                    <a:cubicBezTo>
                      <a:pt x="962532" y="5093247"/>
                      <a:pt x="965153" y="5093247"/>
                      <a:pt x="965153" y="5093247"/>
                    </a:cubicBezTo>
                    <a:cubicBezTo>
                      <a:pt x="965153" y="5093247"/>
                      <a:pt x="967777" y="5090623"/>
                      <a:pt x="967777" y="5090623"/>
                    </a:cubicBezTo>
                    <a:cubicBezTo>
                      <a:pt x="965153" y="5085377"/>
                      <a:pt x="965153" y="5085377"/>
                      <a:pt x="954662" y="5074887"/>
                    </a:cubicBezTo>
                    <a:lnTo>
                      <a:pt x="944171" y="5064396"/>
                    </a:lnTo>
                    <a:lnTo>
                      <a:pt x="934729" y="5054167"/>
                    </a:lnTo>
                    <a:lnTo>
                      <a:pt x="949417" y="5067020"/>
                    </a:lnTo>
                    <a:close/>
                    <a:moveTo>
                      <a:pt x="919229" y="5039844"/>
                    </a:moveTo>
                    <a:lnTo>
                      <a:pt x="919820" y="5040419"/>
                    </a:lnTo>
                    <a:lnTo>
                      <a:pt x="946796" y="5069641"/>
                    </a:lnTo>
                    <a:lnTo>
                      <a:pt x="941550" y="5064396"/>
                    </a:lnTo>
                    <a:close/>
                    <a:moveTo>
                      <a:pt x="2701378" y="5032923"/>
                    </a:moveTo>
                    <a:cubicBezTo>
                      <a:pt x="2719736" y="5059150"/>
                      <a:pt x="2738096" y="5090623"/>
                      <a:pt x="2743341" y="5106359"/>
                    </a:cubicBezTo>
                    <a:cubicBezTo>
                      <a:pt x="2740717" y="5093247"/>
                      <a:pt x="2730227" y="5074886"/>
                      <a:pt x="2701378" y="5032923"/>
                    </a:cubicBezTo>
                    <a:close/>
                    <a:moveTo>
                      <a:pt x="878605" y="4998830"/>
                    </a:moveTo>
                    <a:lnTo>
                      <a:pt x="883851" y="5004075"/>
                    </a:lnTo>
                    <a:lnTo>
                      <a:pt x="899587" y="5019809"/>
                    </a:lnTo>
                    <a:lnTo>
                      <a:pt x="902208" y="5019809"/>
                    </a:lnTo>
                    <a:cubicBezTo>
                      <a:pt x="904832" y="5022433"/>
                      <a:pt x="910078" y="5027678"/>
                      <a:pt x="912699" y="5030302"/>
                    </a:cubicBezTo>
                    <a:lnTo>
                      <a:pt x="934729" y="5054167"/>
                    </a:lnTo>
                    <a:lnTo>
                      <a:pt x="928435" y="5048660"/>
                    </a:lnTo>
                    <a:cubicBezTo>
                      <a:pt x="928435" y="5051284"/>
                      <a:pt x="931059" y="5051284"/>
                      <a:pt x="933681" y="5053905"/>
                    </a:cubicBezTo>
                    <a:lnTo>
                      <a:pt x="919820" y="5040419"/>
                    </a:lnTo>
                    <a:lnTo>
                      <a:pt x="915323" y="5035548"/>
                    </a:lnTo>
                    <a:lnTo>
                      <a:pt x="919229" y="5039844"/>
                    </a:lnTo>
                    <a:lnTo>
                      <a:pt x="878605" y="5000318"/>
                    </a:lnTo>
                    <a:close/>
                    <a:moveTo>
                      <a:pt x="847037" y="4969603"/>
                    </a:moveTo>
                    <a:lnTo>
                      <a:pt x="878605" y="5000318"/>
                    </a:lnTo>
                    <a:lnTo>
                      <a:pt x="878605" y="5001451"/>
                    </a:lnTo>
                    <a:lnTo>
                      <a:pt x="870736" y="4996206"/>
                    </a:lnTo>
                    <a:lnTo>
                      <a:pt x="860245" y="4985715"/>
                    </a:lnTo>
                    <a:cubicBezTo>
                      <a:pt x="860245" y="4985715"/>
                      <a:pt x="860245" y="4985715"/>
                      <a:pt x="860245" y="4983094"/>
                    </a:cubicBezTo>
                    <a:lnTo>
                      <a:pt x="852379" y="4975224"/>
                    </a:lnTo>
                    <a:close/>
                    <a:moveTo>
                      <a:pt x="829101" y="4951184"/>
                    </a:moveTo>
                    <a:lnTo>
                      <a:pt x="833691" y="4955555"/>
                    </a:lnTo>
                    <a:lnTo>
                      <a:pt x="847037" y="4969603"/>
                    </a:lnTo>
                    <a:lnTo>
                      <a:pt x="836642" y="4959488"/>
                    </a:lnTo>
                    <a:close/>
                    <a:moveTo>
                      <a:pt x="813037" y="4935885"/>
                    </a:moveTo>
                    <a:lnTo>
                      <a:pt x="815208" y="4935885"/>
                    </a:lnTo>
                    <a:lnTo>
                      <a:pt x="829101" y="4951184"/>
                    </a:lnTo>
                    <a:close/>
                    <a:moveTo>
                      <a:pt x="810737" y="4930961"/>
                    </a:moveTo>
                    <a:lnTo>
                      <a:pt x="813037" y="4933261"/>
                    </a:lnTo>
                    <a:lnTo>
                      <a:pt x="815661" y="4935885"/>
                    </a:lnTo>
                    <a:lnTo>
                      <a:pt x="815208" y="4935885"/>
                    </a:lnTo>
                    <a:close/>
                    <a:moveTo>
                      <a:pt x="807793" y="4928018"/>
                    </a:moveTo>
                    <a:lnTo>
                      <a:pt x="808642" y="4928654"/>
                    </a:lnTo>
                    <a:lnTo>
                      <a:pt x="810737" y="4930961"/>
                    </a:lnTo>
                    <a:close/>
                    <a:moveTo>
                      <a:pt x="818282" y="4928016"/>
                    </a:moveTo>
                    <a:cubicBezTo>
                      <a:pt x="820906" y="4930640"/>
                      <a:pt x="820906" y="4930640"/>
                      <a:pt x="823527" y="4933261"/>
                    </a:cubicBezTo>
                    <a:lnTo>
                      <a:pt x="823532" y="4933265"/>
                    </a:lnTo>
                    <a:lnTo>
                      <a:pt x="831397" y="4941128"/>
                    </a:lnTo>
                    <a:lnTo>
                      <a:pt x="836642" y="4943752"/>
                    </a:lnTo>
                    <a:lnTo>
                      <a:pt x="823532" y="4933265"/>
                    </a:lnTo>
                    <a:close/>
                    <a:moveTo>
                      <a:pt x="799925" y="4920149"/>
                    </a:moveTo>
                    <a:lnTo>
                      <a:pt x="807793" y="4928018"/>
                    </a:lnTo>
                    <a:lnTo>
                      <a:pt x="807791" y="4928016"/>
                    </a:lnTo>
                    <a:cubicBezTo>
                      <a:pt x="805170" y="4925394"/>
                      <a:pt x="802546" y="4922770"/>
                      <a:pt x="799925" y="4920149"/>
                    </a:cubicBezTo>
                    <a:close/>
                    <a:moveTo>
                      <a:pt x="3301974" y="4904413"/>
                    </a:moveTo>
                    <a:cubicBezTo>
                      <a:pt x="3299353" y="4912279"/>
                      <a:pt x="3294108" y="4922770"/>
                      <a:pt x="3291484" y="4933261"/>
                    </a:cubicBezTo>
                    <a:cubicBezTo>
                      <a:pt x="3296729" y="4928016"/>
                      <a:pt x="3299353" y="4917525"/>
                      <a:pt x="3301974" y="4904413"/>
                    </a:cubicBezTo>
                    <a:close/>
                    <a:moveTo>
                      <a:pt x="810415" y="4901789"/>
                    </a:moveTo>
                    <a:cubicBezTo>
                      <a:pt x="820906" y="4912280"/>
                      <a:pt x="831397" y="4925394"/>
                      <a:pt x="839264" y="4935885"/>
                    </a:cubicBezTo>
                    <a:lnTo>
                      <a:pt x="826152" y="4920149"/>
                    </a:lnTo>
                    <a:cubicBezTo>
                      <a:pt x="820906" y="4914901"/>
                      <a:pt x="815661" y="4909658"/>
                      <a:pt x="810415" y="4901789"/>
                    </a:cubicBezTo>
                    <a:close/>
                    <a:moveTo>
                      <a:pt x="805170" y="4891298"/>
                    </a:moveTo>
                    <a:cubicBezTo>
                      <a:pt x="807791" y="4896543"/>
                      <a:pt x="807791" y="4896543"/>
                      <a:pt x="807791" y="4896543"/>
                    </a:cubicBezTo>
                    <a:cubicBezTo>
                      <a:pt x="807791" y="4893922"/>
                      <a:pt x="805170" y="4891298"/>
                      <a:pt x="805170" y="4891298"/>
                    </a:cubicBezTo>
                    <a:close/>
                    <a:moveTo>
                      <a:pt x="771073" y="4888674"/>
                    </a:moveTo>
                    <a:lnTo>
                      <a:pt x="773698" y="4891298"/>
                    </a:lnTo>
                    <a:cubicBezTo>
                      <a:pt x="773698" y="4891298"/>
                      <a:pt x="776319" y="4893922"/>
                      <a:pt x="781564" y="4899167"/>
                    </a:cubicBezTo>
                    <a:cubicBezTo>
                      <a:pt x="776319" y="4896543"/>
                      <a:pt x="773698" y="4891298"/>
                      <a:pt x="771073" y="4888674"/>
                    </a:cubicBezTo>
                    <a:close/>
                    <a:moveTo>
                      <a:pt x="763976" y="4879468"/>
                    </a:moveTo>
                    <a:lnTo>
                      <a:pt x="764299" y="4879824"/>
                    </a:lnTo>
                    <a:lnTo>
                      <a:pt x="768452" y="4886053"/>
                    </a:lnTo>
                    <a:cubicBezTo>
                      <a:pt x="768452" y="4886053"/>
                      <a:pt x="771073" y="4888674"/>
                      <a:pt x="771073" y="4891298"/>
                    </a:cubicBezTo>
                    <a:close/>
                    <a:moveTo>
                      <a:pt x="3301974" y="4875562"/>
                    </a:moveTo>
                    <a:lnTo>
                      <a:pt x="3301974" y="4878185"/>
                    </a:lnTo>
                    <a:lnTo>
                      <a:pt x="3301974" y="4878186"/>
                    </a:lnTo>
                    <a:lnTo>
                      <a:pt x="3315089" y="4878186"/>
                    </a:lnTo>
                    <a:cubicBezTo>
                      <a:pt x="3312465" y="4878186"/>
                      <a:pt x="3307220" y="4875562"/>
                      <a:pt x="3301974" y="4875562"/>
                    </a:cubicBezTo>
                    <a:close/>
                    <a:moveTo>
                      <a:pt x="765828" y="4849335"/>
                    </a:moveTo>
                    <a:cubicBezTo>
                      <a:pt x="773698" y="4857204"/>
                      <a:pt x="781564" y="4865071"/>
                      <a:pt x="789434" y="4872941"/>
                    </a:cubicBezTo>
                    <a:lnTo>
                      <a:pt x="784188" y="4867695"/>
                    </a:lnTo>
                    <a:cubicBezTo>
                      <a:pt x="778943" y="4862447"/>
                      <a:pt x="771073" y="4854580"/>
                      <a:pt x="765828" y="4849335"/>
                    </a:cubicBezTo>
                    <a:close/>
                    <a:moveTo>
                      <a:pt x="750093" y="4799505"/>
                    </a:moveTo>
                    <a:lnTo>
                      <a:pt x="760584" y="4815241"/>
                    </a:lnTo>
                    <a:lnTo>
                      <a:pt x="768453" y="4825732"/>
                    </a:lnTo>
                    <a:lnTo>
                      <a:pt x="771074" y="4830978"/>
                    </a:lnTo>
                    <a:cubicBezTo>
                      <a:pt x="773696" y="4836223"/>
                      <a:pt x="778943" y="4844090"/>
                      <a:pt x="778943" y="4849335"/>
                    </a:cubicBezTo>
                    <a:cubicBezTo>
                      <a:pt x="771074" y="4830978"/>
                      <a:pt x="760584" y="4815241"/>
                      <a:pt x="750093" y="4799505"/>
                    </a:cubicBezTo>
                    <a:close/>
                    <a:moveTo>
                      <a:pt x="3868477" y="4778521"/>
                    </a:moveTo>
                    <a:cubicBezTo>
                      <a:pt x="3852740" y="4783766"/>
                      <a:pt x="3844874" y="4796881"/>
                      <a:pt x="3829137" y="4799503"/>
                    </a:cubicBezTo>
                    <a:cubicBezTo>
                      <a:pt x="3844874" y="4796881"/>
                      <a:pt x="3855364" y="4783766"/>
                      <a:pt x="3868477" y="4778521"/>
                    </a:cubicBezTo>
                    <a:close/>
                    <a:moveTo>
                      <a:pt x="689771" y="4773278"/>
                    </a:moveTo>
                    <a:cubicBezTo>
                      <a:pt x="692393" y="4775900"/>
                      <a:pt x="695017" y="4778524"/>
                      <a:pt x="697638" y="4781145"/>
                    </a:cubicBezTo>
                    <a:cubicBezTo>
                      <a:pt x="700262" y="4783766"/>
                      <a:pt x="702884" y="4786390"/>
                      <a:pt x="705507" y="4789014"/>
                    </a:cubicBezTo>
                    <a:cubicBezTo>
                      <a:pt x="702884" y="4786390"/>
                      <a:pt x="697638" y="4781145"/>
                      <a:pt x="695017" y="4778524"/>
                    </a:cubicBezTo>
                    <a:cubicBezTo>
                      <a:pt x="692393" y="4778524"/>
                      <a:pt x="692393" y="4775900"/>
                      <a:pt x="689771" y="4773278"/>
                    </a:cubicBezTo>
                    <a:close/>
                    <a:moveTo>
                      <a:pt x="3433109" y="4760163"/>
                    </a:moveTo>
                    <a:cubicBezTo>
                      <a:pt x="3409506" y="4796881"/>
                      <a:pt x="3364919" y="4796881"/>
                      <a:pt x="3333447" y="4817862"/>
                    </a:cubicBezTo>
                    <a:cubicBezTo>
                      <a:pt x="3362298" y="4802126"/>
                      <a:pt x="3399013" y="4799505"/>
                      <a:pt x="3422618" y="4778523"/>
                    </a:cubicBezTo>
                    <a:close/>
                    <a:moveTo>
                      <a:pt x="3784550" y="4754918"/>
                    </a:moveTo>
                    <a:cubicBezTo>
                      <a:pt x="3792420" y="4778521"/>
                      <a:pt x="3795041" y="4781145"/>
                      <a:pt x="3800286" y="4783766"/>
                    </a:cubicBezTo>
                    <a:cubicBezTo>
                      <a:pt x="3795041" y="4781145"/>
                      <a:pt x="3795041" y="4778521"/>
                      <a:pt x="3784550" y="4754918"/>
                    </a:cubicBezTo>
                    <a:close/>
                    <a:moveTo>
                      <a:pt x="611090" y="4670992"/>
                    </a:moveTo>
                    <a:cubicBezTo>
                      <a:pt x="613712" y="4670992"/>
                      <a:pt x="613712" y="4673616"/>
                      <a:pt x="616336" y="4678858"/>
                    </a:cubicBezTo>
                    <a:cubicBezTo>
                      <a:pt x="616336" y="4678858"/>
                      <a:pt x="613712" y="4676237"/>
                      <a:pt x="613712" y="4673616"/>
                    </a:cubicBezTo>
                    <a:close/>
                    <a:moveTo>
                      <a:pt x="2512544" y="4670992"/>
                    </a:moveTo>
                    <a:cubicBezTo>
                      <a:pt x="2523035" y="4684106"/>
                      <a:pt x="2528280" y="4689352"/>
                      <a:pt x="2533526" y="4694597"/>
                    </a:cubicBezTo>
                    <a:cubicBezTo>
                      <a:pt x="2530902" y="4689352"/>
                      <a:pt x="2528280" y="4686728"/>
                      <a:pt x="2525656" y="4684106"/>
                    </a:cubicBezTo>
                    <a:close/>
                    <a:moveTo>
                      <a:pt x="632072" y="4589690"/>
                    </a:moveTo>
                    <a:lnTo>
                      <a:pt x="634693" y="4597556"/>
                    </a:lnTo>
                    <a:lnTo>
                      <a:pt x="631780" y="4590274"/>
                    </a:lnTo>
                    <a:close/>
                    <a:moveTo>
                      <a:pt x="3837004" y="4587066"/>
                    </a:moveTo>
                    <a:cubicBezTo>
                      <a:pt x="3834383" y="4589687"/>
                      <a:pt x="3834383" y="4589687"/>
                      <a:pt x="3831759" y="4592311"/>
                    </a:cubicBezTo>
                    <a:cubicBezTo>
                      <a:pt x="3834383" y="4589687"/>
                      <a:pt x="3834383" y="4589687"/>
                      <a:pt x="3834383" y="4589687"/>
                    </a:cubicBezTo>
                    <a:cubicBezTo>
                      <a:pt x="3837004" y="4587066"/>
                      <a:pt x="3837004" y="4587066"/>
                      <a:pt x="3837004" y="4587066"/>
                    </a:cubicBezTo>
                    <a:close/>
                    <a:moveTo>
                      <a:pt x="569127" y="4581820"/>
                    </a:moveTo>
                    <a:cubicBezTo>
                      <a:pt x="574373" y="4587066"/>
                      <a:pt x="576994" y="4592311"/>
                      <a:pt x="582239" y="4597556"/>
                    </a:cubicBezTo>
                    <a:cubicBezTo>
                      <a:pt x="579618" y="4594935"/>
                      <a:pt x="574373" y="4589690"/>
                      <a:pt x="571748" y="4584444"/>
                    </a:cubicBezTo>
                    <a:cubicBezTo>
                      <a:pt x="571748" y="4584444"/>
                      <a:pt x="569127" y="4581820"/>
                      <a:pt x="569127" y="4581820"/>
                    </a:cubicBezTo>
                    <a:close/>
                    <a:moveTo>
                      <a:pt x="561258" y="4576575"/>
                    </a:moveTo>
                    <a:cubicBezTo>
                      <a:pt x="566503" y="4584444"/>
                      <a:pt x="571748" y="4592311"/>
                      <a:pt x="576994" y="4600178"/>
                    </a:cubicBezTo>
                    <a:cubicBezTo>
                      <a:pt x="574373" y="4594935"/>
                      <a:pt x="571748" y="4592311"/>
                      <a:pt x="569127" y="4587066"/>
                    </a:cubicBezTo>
                    <a:close/>
                    <a:moveTo>
                      <a:pt x="548146" y="4552972"/>
                    </a:moveTo>
                    <a:cubicBezTo>
                      <a:pt x="548146" y="4555593"/>
                      <a:pt x="550767" y="4558217"/>
                      <a:pt x="550767" y="4555593"/>
                    </a:cubicBezTo>
                    <a:close/>
                    <a:moveTo>
                      <a:pt x="634694" y="4539857"/>
                    </a:moveTo>
                    <a:lnTo>
                      <a:pt x="639938" y="4547724"/>
                    </a:lnTo>
                    <a:lnTo>
                      <a:pt x="637318" y="4545103"/>
                    </a:lnTo>
                    <a:close/>
                    <a:moveTo>
                      <a:pt x="2415503" y="4526745"/>
                    </a:moveTo>
                    <a:cubicBezTo>
                      <a:pt x="2433863" y="4555593"/>
                      <a:pt x="2457466" y="4592311"/>
                      <a:pt x="2475826" y="4618538"/>
                    </a:cubicBezTo>
                    <a:cubicBezTo>
                      <a:pt x="2462712" y="4597556"/>
                      <a:pt x="2449599" y="4573953"/>
                      <a:pt x="2436485" y="4552972"/>
                    </a:cubicBezTo>
                    <a:cubicBezTo>
                      <a:pt x="2431239" y="4542481"/>
                      <a:pt x="2423372" y="4534611"/>
                      <a:pt x="2415503" y="4526745"/>
                    </a:cubicBezTo>
                    <a:close/>
                    <a:moveTo>
                      <a:pt x="3490808" y="4521499"/>
                    </a:moveTo>
                    <a:cubicBezTo>
                      <a:pt x="3477694" y="4531990"/>
                      <a:pt x="3475072" y="4534611"/>
                      <a:pt x="3456715" y="4550348"/>
                    </a:cubicBezTo>
                    <a:cubicBezTo>
                      <a:pt x="3467206" y="4539857"/>
                      <a:pt x="3477694" y="4529366"/>
                      <a:pt x="3490808" y="4521499"/>
                    </a:cubicBezTo>
                    <a:close/>
                    <a:moveTo>
                      <a:pt x="485201" y="4497894"/>
                    </a:moveTo>
                    <a:cubicBezTo>
                      <a:pt x="490446" y="4505763"/>
                      <a:pt x="498313" y="4513630"/>
                      <a:pt x="503558" y="4521497"/>
                    </a:cubicBezTo>
                    <a:lnTo>
                      <a:pt x="495692" y="4511009"/>
                    </a:lnTo>
                    <a:cubicBezTo>
                      <a:pt x="493068" y="4505763"/>
                      <a:pt x="487822" y="4500518"/>
                      <a:pt x="485201" y="4497894"/>
                    </a:cubicBezTo>
                    <a:close/>
                    <a:moveTo>
                      <a:pt x="2436485" y="4469046"/>
                    </a:moveTo>
                    <a:cubicBezTo>
                      <a:pt x="2431239" y="4471667"/>
                      <a:pt x="2428618" y="4474291"/>
                      <a:pt x="2420748" y="4476912"/>
                    </a:cubicBezTo>
                    <a:cubicBezTo>
                      <a:pt x="2425994" y="4474291"/>
                      <a:pt x="2431239" y="4474291"/>
                      <a:pt x="2436485" y="4469046"/>
                    </a:cubicBezTo>
                    <a:close/>
                    <a:moveTo>
                      <a:pt x="3574735" y="4450685"/>
                    </a:moveTo>
                    <a:cubicBezTo>
                      <a:pt x="3572113" y="4453309"/>
                      <a:pt x="3566868" y="4455931"/>
                      <a:pt x="3558999" y="4458555"/>
                    </a:cubicBezTo>
                    <a:lnTo>
                      <a:pt x="3543262" y="4471667"/>
                    </a:lnTo>
                    <a:cubicBezTo>
                      <a:pt x="3553753" y="4466421"/>
                      <a:pt x="3564244" y="4458555"/>
                      <a:pt x="3574735" y="4450685"/>
                    </a:cubicBezTo>
                    <a:close/>
                    <a:moveTo>
                      <a:pt x="2457466" y="4450685"/>
                    </a:moveTo>
                    <a:cubicBezTo>
                      <a:pt x="2460090" y="4453309"/>
                      <a:pt x="2465336" y="4455931"/>
                      <a:pt x="2470581" y="4461176"/>
                    </a:cubicBezTo>
                    <a:cubicBezTo>
                      <a:pt x="2465336" y="4453309"/>
                      <a:pt x="2460090" y="4450685"/>
                      <a:pt x="2457466" y="4450685"/>
                    </a:cubicBezTo>
                    <a:close/>
                    <a:moveTo>
                      <a:pt x="466841" y="4442816"/>
                    </a:moveTo>
                    <a:lnTo>
                      <a:pt x="472201" y="4449965"/>
                    </a:lnTo>
                    <a:lnTo>
                      <a:pt x="485528" y="4471995"/>
                    </a:lnTo>
                    <a:cubicBezTo>
                      <a:pt x="489790" y="4478224"/>
                      <a:pt x="493069" y="4482159"/>
                      <a:pt x="495692" y="4484782"/>
                    </a:cubicBezTo>
                    <a:cubicBezTo>
                      <a:pt x="490446" y="4479536"/>
                      <a:pt x="485201" y="4469043"/>
                      <a:pt x="474710" y="4453310"/>
                    </a:cubicBezTo>
                    <a:lnTo>
                      <a:pt x="472201" y="4449965"/>
                    </a:lnTo>
                    <a:lnTo>
                      <a:pt x="469465" y="4445440"/>
                    </a:lnTo>
                    <a:cubicBezTo>
                      <a:pt x="466841" y="4445440"/>
                      <a:pt x="466841" y="4442816"/>
                      <a:pt x="466841" y="4442816"/>
                    </a:cubicBezTo>
                    <a:close/>
                    <a:moveTo>
                      <a:pt x="437992" y="4398232"/>
                    </a:moveTo>
                    <a:cubicBezTo>
                      <a:pt x="440614" y="4403477"/>
                      <a:pt x="443238" y="4406101"/>
                      <a:pt x="445859" y="4408722"/>
                    </a:cubicBezTo>
                    <a:cubicBezTo>
                      <a:pt x="445859" y="4408722"/>
                      <a:pt x="445859" y="4411347"/>
                      <a:pt x="448483" y="4411347"/>
                    </a:cubicBezTo>
                    <a:cubicBezTo>
                      <a:pt x="443238" y="4406101"/>
                      <a:pt x="440614" y="4403477"/>
                      <a:pt x="437992" y="4398232"/>
                    </a:cubicBezTo>
                    <a:close/>
                    <a:moveTo>
                      <a:pt x="356687" y="4303815"/>
                    </a:moveTo>
                    <a:cubicBezTo>
                      <a:pt x="369802" y="4327420"/>
                      <a:pt x="375047" y="4337908"/>
                      <a:pt x="377669" y="4343156"/>
                    </a:cubicBezTo>
                    <a:cubicBezTo>
                      <a:pt x="369802" y="4330042"/>
                      <a:pt x="364557" y="4316930"/>
                      <a:pt x="356687" y="4303815"/>
                    </a:cubicBezTo>
                    <a:close/>
                    <a:moveTo>
                      <a:pt x="354066" y="4298569"/>
                    </a:moveTo>
                    <a:lnTo>
                      <a:pt x="356687" y="4301193"/>
                    </a:lnTo>
                    <a:cubicBezTo>
                      <a:pt x="359311" y="4306439"/>
                      <a:pt x="361933" y="4311681"/>
                      <a:pt x="364557" y="4316930"/>
                    </a:cubicBezTo>
                    <a:cubicBezTo>
                      <a:pt x="359311" y="4311681"/>
                      <a:pt x="356687" y="4306439"/>
                      <a:pt x="354066" y="4298569"/>
                    </a:cubicBezTo>
                    <a:close/>
                    <a:moveTo>
                      <a:pt x="346012" y="4283679"/>
                    </a:moveTo>
                    <a:lnTo>
                      <a:pt x="351442" y="4295948"/>
                    </a:lnTo>
                    <a:lnTo>
                      <a:pt x="354066" y="4303815"/>
                    </a:lnTo>
                    <a:close/>
                    <a:moveTo>
                      <a:pt x="3711115" y="4274966"/>
                    </a:moveTo>
                    <a:cubicBezTo>
                      <a:pt x="3711115" y="4280212"/>
                      <a:pt x="3711115" y="4288078"/>
                      <a:pt x="3708494" y="4295948"/>
                    </a:cubicBezTo>
                    <a:lnTo>
                      <a:pt x="3708494" y="4303814"/>
                    </a:lnTo>
                    <a:cubicBezTo>
                      <a:pt x="3708494" y="4293324"/>
                      <a:pt x="3711115" y="4285457"/>
                      <a:pt x="3711115" y="4274966"/>
                    </a:cubicBezTo>
                    <a:close/>
                    <a:moveTo>
                      <a:pt x="359311" y="4264476"/>
                    </a:moveTo>
                    <a:lnTo>
                      <a:pt x="364557" y="4274966"/>
                    </a:lnTo>
                    <a:cubicBezTo>
                      <a:pt x="367178" y="4282833"/>
                      <a:pt x="372423" y="4293324"/>
                      <a:pt x="377669" y="4301193"/>
                    </a:cubicBezTo>
                    <a:lnTo>
                      <a:pt x="369802" y="4285454"/>
                    </a:lnTo>
                    <a:cubicBezTo>
                      <a:pt x="367178" y="4277588"/>
                      <a:pt x="367178" y="4277588"/>
                      <a:pt x="359311" y="4264476"/>
                    </a:cubicBezTo>
                    <a:close/>
                    <a:moveTo>
                      <a:pt x="336604" y="4263691"/>
                    </a:moveTo>
                    <a:lnTo>
                      <a:pt x="338253" y="4266946"/>
                    </a:lnTo>
                    <a:lnTo>
                      <a:pt x="338330" y="4267099"/>
                    </a:lnTo>
                    <a:lnTo>
                      <a:pt x="343575" y="4277588"/>
                    </a:lnTo>
                    <a:lnTo>
                      <a:pt x="346012" y="4283679"/>
                    </a:lnTo>
                    <a:lnTo>
                      <a:pt x="342591" y="4275950"/>
                    </a:lnTo>
                    <a:lnTo>
                      <a:pt x="338330" y="4267225"/>
                    </a:lnTo>
                    <a:close/>
                    <a:moveTo>
                      <a:pt x="343575" y="4253985"/>
                    </a:moveTo>
                    <a:cubicBezTo>
                      <a:pt x="351442" y="4264476"/>
                      <a:pt x="359311" y="4277588"/>
                      <a:pt x="367178" y="4293324"/>
                    </a:cubicBezTo>
                    <a:cubicBezTo>
                      <a:pt x="356687" y="4274966"/>
                      <a:pt x="348821" y="4261852"/>
                      <a:pt x="343575" y="4253985"/>
                    </a:cubicBezTo>
                    <a:close/>
                    <a:moveTo>
                      <a:pt x="346574" y="4245745"/>
                    </a:moveTo>
                    <a:lnTo>
                      <a:pt x="348821" y="4248740"/>
                    </a:lnTo>
                    <a:lnTo>
                      <a:pt x="348821" y="4250614"/>
                    </a:lnTo>
                    <a:lnTo>
                      <a:pt x="348016" y="4249350"/>
                    </a:lnTo>
                    <a:close/>
                    <a:moveTo>
                      <a:pt x="328587" y="4243115"/>
                    </a:moveTo>
                    <a:lnTo>
                      <a:pt x="329568" y="4245168"/>
                    </a:lnTo>
                    <a:lnTo>
                      <a:pt x="330460" y="4248740"/>
                    </a:lnTo>
                    <a:close/>
                    <a:moveTo>
                      <a:pt x="321501" y="4230910"/>
                    </a:moveTo>
                    <a:lnTo>
                      <a:pt x="327306" y="4243494"/>
                    </a:lnTo>
                    <a:cubicBezTo>
                      <a:pt x="330133" y="4249559"/>
                      <a:pt x="333740" y="4257262"/>
                      <a:pt x="338330" y="4267097"/>
                    </a:cubicBezTo>
                    <a:lnTo>
                      <a:pt x="338253" y="4266946"/>
                    </a:lnTo>
                    <a:lnTo>
                      <a:pt x="335705" y="4261852"/>
                    </a:lnTo>
                    <a:lnTo>
                      <a:pt x="336604" y="4263691"/>
                    </a:lnTo>
                    <a:lnTo>
                      <a:pt x="325871" y="4242510"/>
                    </a:lnTo>
                    <a:close/>
                    <a:moveTo>
                      <a:pt x="338330" y="4225134"/>
                    </a:moveTo>
                    <a:lnTo>
                      <a:pt x="346574" y="4245745"/>
                    </a:lnTo>
                    <a:lnTo>
                      <a:pt x="340951" y="4238249"/>
                    </a:lnTo>
                    <a:lnTo>
                      <a:pt x="348016" y="4249350"/>
                    </a:lnTo>
                    <a:lnTo>
                      <a:pt x="348821" y="4251361"/>
                    </a:lnTo>
                    <a:lnTo>
                      <a:pt x="348821" y="4250614"/>
                    </a:lnTo>
                    <a:lnTo>
                      <a:pt x="359311" y="4267097"/>
                    </a:lnTo>
                    <a:cubicBezTo>
                      <a:pt x="356687" y="4259228"/>
                      <a:pt x="354066" y="4253985"/>
                      <a:pt x="348821" y="4248740"/>
                    </a:cubicBezTo>
                    <a:cubicBezTo>
                      <a:pt x="346196" y="4240870"/>
                      <a:pt x="343575" y="4233001"/>
                      <a:pt x="340951" y="4227758"/>
                    </a:cubicBezTo>
                    <a:close/>
                    <a:moveTo>
                      <a:pt x="317348" y="4219888"/>
                    </a:moveTo>
                    <a:lnTo>
                      <a:pt x="321501" y="4230910"/>
                    </a:lnTo>
                    <a:lnTo>
                      <a:pt x="320954" y="4229725"/>
                    </a:lnTo>
                    <a:cubicBezTo>
                      <a:pt x="318004" y="4223168"/>
                      <a:pt x="317348" y="4221200"/>
                      <a:pt x="317348" y="4219888"/>
                    </a:cubicBezTo>
                    <a:close/>
                    <a:moveTo>
                      <a:pt x="317405" y="4219717"/>
                    </a:moveTo>
                    <a:lnTo>
                      <a:pt x="317487" y="4219888"/>
                    </a:lnTo>
                    <a:lnTo>
                      <a:pt x="317348" y="4219888"/>
                    </a:lnTo>
                    <a:close/>
                    <a:moveTo>
                      <a:pt x="325215" y="4217267"/>
                    </a:moveTo>
                    <a:cubicBezTo>
                      <a:pt x="327839" y="4219888"/>
                      <a:pt x="330460" y="4222513"/>
                      <a:pt x="338330" y="4235625"/>
                    </a:cubicBezTo>
                    <a:cubicBezTo>
                      <a:pt x="333084" y="4225134"/>
                      <a:pt x="327839" y="4219888"/>
                      <a:pt x="325215" y="4217267"/>
                    </a:cubicBezTo>
                    <a:close/>
                    <a:moveTo>
                      <a:pt x="3915687" y="4209397"/>
                    </a:moveTo>
                    <a:cubicBezTo>
                      <a:pt x="3920933" y="4209397"/>
                      <a:pt x="3923554" y="4209397"/>
                      <a:pt x="3926178" y="4209397"/>
                    </a:cubicBezTo>
                    <a:cubicBezTo>
                      <a:pt x="3928802" y="4209397"/>
                      <a:pt x="3931423" y="4209397"/>
                      <a:pt x="3934044" y="4209397"/>
                    </a:cubicBezTo>
                    <a:cubicBezTo>
                      <a:pt x="3934044" y="4214643"/>
                      <a:pt x="3934044" y="4217267"/>
                      <a:pt x="3934044" y="4222512"/>
                    </a:cubicBezTo>
                    <a:cubicBezTo>
                      <a:pt x="3931423" y="4225133"/>
                      <a:pt x="3928802" y="4225133"/>
                      <a:pt x="3926178" y="4222512"/>
                    </a:cubicBezTo>
                    <a:cubicBezTo>
                      <a:pt x="3920933" y="4222512"/>
                      <a:pt x="3918308" y="4222512"/>
                      <a:pt x="3915687" y="4222512"/>
                    </a:cubicBezTo>
                    <a:cubicBezTo>
                      <a:pt x="3915687" y="4217267"/>
                      <a:pt x="3915687" y="4214643"/>
                      <a:pt x="3915687" y="4209397"/>
                    </a:cubicBezTo>
                    <a:close/>
                    <a:moveTo>
                      <a:pt x="3865855" y="4180549"/>
                    </a:moveTo>
                    <a:cubicBezTo>
                      <a:pt x="3865855" y="4183170"/>
                      <a:pt x="3865855" y="4185795"/>
                      <a:pt x="3865855" y="4188416"/>
                    </a:cubicBezTo>
                    <a:lnTo>
                      <a:pt x="3868479" y="4183170"/>
                    </a:lnTo>
                    <a:close/>
                    <a:moveTo>
                      <a:pt x="4109764" y="4151698"/>
                    </a:moveTo>
                    <a:lnTo>
                      <a:pt x="4120255" y="4156944"/>
                    </a:lnTo>
                    <a:lnTo>
                      <a:pt x="4122879" y="4167434"/>
                    </a:lnTo>
                    <a:lnTo>
                      <a:pt x="4125501" y="4172680"/>
                    </a:lnTo>
                    <a:lnTo>
                      <a:pt x="4128125" y="4177925"/>
                    </a:lnTo>
                    <a:lnTo>
                      <a:pt x="4130746" y="4180547"/>
                    </a:lnTo>
                    <a:cubicBezTo>
                      <a:pt x="4138616" y="4204152"/>
                      <a:pt x="4146482" y="4222510"/>
                      <a:pt x="4146482" y="4327417"/>
                    </a:cubicBezTo>
                    <a:lnTo>
                      <a:pt x="4146482" y="4330042"/>
                    </a:lnTo>
                    <a:cubicBezTo>
                      <a:pt x="4141237" y="4343156"/>
                      <a:pt x="4135991" y="4351023"/>
                      <a:pt x="4130746" y="4358890"/>
                    </a:cubicBezTo>
                    <a:lnTo>
                      <a:pt x="4117634" y="4364135"/>
                    </a:lnTo>
                    <a:cubicBezTo>
                      <a:pt x="4115010" y="4374629"/>
                      <a:pt x="4115010" y="4382495"/>
                      <a:pt x="4112389" y="4392986"/>
                    </a:cubicBezTo>
                    <a:cubicBezTo>
                      <a:pt x="4112389" y="4395610"/>
                      <a:pt x="4112389" y="4395610"/>
                      <a:pt x="4112389" y="4398232"/>
                    </a:cubicBezTo>
                    <a:lnTo>
                      <a:pt x="4112389" y="4400856"/>
                    </a:lnTo>
                    <a:lnTo>
                      <a:pt x="4104519" y="4413968"/>
                    </a:lnTo>
                    <a:lnTo>
                      <a:pt x="4096652" y="4411344"/>
                    </a:lnTo>
                    <a:cubicBezTo>
                      <a:pt x="4088783" y="4416589"/>
                      <a:pt x="4088783" y="4416589"/>
                      <a:pt x="4086162" y="4427083"/>
                    </a:cubicBezTo>
                    <a:lnTo>
                      <a:pt x="4083538" y="4442816"/>
                    </a:lnTo>
                    <a:cubicBezTo>
                      <a:pt x="4083538" y="4450686"/>
                      <a:pt x="4083538" y="4450686"/>
                      <a:pt x="4038953" y="4542479"/>
                    </a:cubicBezTo>
                    <a:lnTo>
                      <a:pt x="4031084" y="4552972"/>
                    </a:lnTo>
                    <a:lnTo>
                      <a:pt x="4023217" y="4571330"/>
                    </a:lnTo>
                    <a:cubicBezTo>
                      <a:pt x="3955027" y="4705086"/>
                      <a:pt x="3955027" y="4705086"/>
                      <a:pt x="3926176" y="4757540"/>
                    </a:cubicBezTo>
                    <a:lnTo>
                      <a:pt x="3915685" y="4775900"/>
                    </a:lnTo>
                    <a:lnTo>
                      <a:pt x="3913064" y="4778521"/>
                    </a:lnTo>
                    <a:lnTo>
                      <a:pt x="3899949" y="4791636"/>
                    </a:lnTo>
                    <a:lnTo>
                      <a:pt x="3897328" y="4791636"/>
                    </a:lnTo>
                    <a:lnTo>
                      <a:pt x="3884213" y="4796881"/>
                    </a:lnTo>
                    <a:cubicBezTo>
                      <a:pt x="3881591" y="4799503"/>
                      <a:pt x="3876346" y="4799503"/>
                      <a:pt x="3871101" y="4799503"/>
                    </a:cubicBezTo>
                    <a:cubicBezTo>
                      <a:pt x="3857986" y="4807372"/>
                      <a:pt x="3844874" y="4817863"/>
                      <a:pt x="3829137" y="4820487"/>
                    </a:cubicBezTo>
                    <a:cubicBezTo>
                      <a:pt x="3818647" y="4817863"/>
                      <a:pt x="3818647" y="4817863"/>
                      <a:pt x="3810777" y="4812618"/>
                    </a:cubicBezTo>
                    <a:lnTo>
                      <a:pt x="3805532" y="4809993"/>
                    </a:lnTo>
                    <a:lnTo>
                      <a:pt x="3795041" y="4809993"/>
                    </a:lnTo>
                    <a:cubicBezTo>
                      <a:pt x="3792420" y="4809993"/>
                      <a:pt x="3792420" y="4809993"/>
                      <a:pt x="3792420" y="4809993"/>
                    </a:cubicBezTo>
                    <a:lnTo>
                      <a:pt x="3784550" y="4804748"/>
                    </a:lnTo>
                    <a:cubicBezTo>
                      <a:pt x="3779305" y="4789015"/>
                      <a:pt x="3768814" y="4781145"/>
                      <a:pt x="3766193" y="4765409"/>
                    </a:cubicBezTo>
                    <a:cubicBezTo>
                      <a:pt x="3763569" y="4744427"/>
                      <a:pt x="3774059" y="4731313"/>
                      <a:pt x="3776684" y="4728691"/>
                    </a:cubicBezTo>
                    <a:cubicBezTo>
                      <a:pt x="3766193" y="4697219"/>
                      <a:pt x="3766193" y="4697219"/>
                      <a:pt x="3766193" y="4686728"/>
                    </a:cubicBezTo>
                    <a:lnTo>
                      <a:pt x="3768814" y="4673613"/>
                    </a:lnTo>
                    <a:lnTo>
                      <a:pt x="3768814" y="4665747"/>
                    </a:lnTo>
                    <a:lnTo>
                      <a:pt x="3768814" y="4663125"/>
                    </a:lnTo>
                    <a:cubicBezTo>
                      <a:pt x="3771438" y="4652632"/>
                      <a:pt x="3779305" y="4647386"/>
                      <a:pt x="3781929" y="4636898"/>
                    </a:cubicBezTo>
                    <a:lnTo>
                      <a:pt x="3789796" y="4623783"/>
                    </a:lnTo>
                    <a:lnTo>
                      <a:pt x="3802911" y="4615914"/>
                    </a:lnTo>
                    <a:cubicBezTo>
                      <a:pt x="3808156" y="4600178"/>
                      <a:pt x="3808156" y="4600178"/>
                      <a:pt x="3821268" y="4584444"/>
                    </a:cubicBezTo>
                    <a:cubicBezTo>
                      <a:pt x="3826513" y="4576575"/>
                      <a:pt x="3831759" y="4568705"/>
                      <a:pt x="3837004" y="4563460"/>
                    </a:cubicBezTo>
                    <a:lnTo>
                      <a:pt x="3837004" y="4552972"/>
                    </a:lnTo>
                    <a:lnTo>
                      <a:pt x="3837004" y="4550348"/>
                    </a:lnTo>
                    <a:lnTo>
                      <a:pt x="3839628" y="4542479"/>
                    </a:lnTo>
                    <a:cubicBezTo>
                      <a:pt x="3834383" y="4526745"/>
                      <a:pt x="3834383" y="4526745"/>
                      <a:pt x="3834383" y="4518876"/>
                    </a:cubicBezTo>
                    <a:cubicBezTo>
                      <a:pt x="3837004" y="4508385"/>
                      <a:pt x="3831759" y="4500518"/>
                      <a:pt x="3831759" y="4490025"/>
                    </a:cubicBezTo>
                    <a:cubicBezTo>
                      <a:pt x="3831759" y="4487403"/>
                      <a:pt x="3831759" y="4487403"/>
                      <a:pt x="3831759" y="4484779"/>
                    </a:cubicBezTo>
                    <a:lnTo>
                      <a:pt x="3834383" y="4469043"/>
                    </a:lnTo>
                    <a:lnTo>
                      <a:pt x="3834383" y="4463798"/>
                    </a:lnTo>
                    <a:cubicBezTo>
                      <a:pt x="3831759" y="4450686"/>
                      <a:pt x="3831759" y="4448064"/>
                      <a:pt x="3844874" y="4432325"/>
                    </a:cubicBezTo>
                    <a:lnTo>
                      <a:pt x="3855364" y="4419213"/>
                    </a:lnTo>
                    <a:lnTo>
                      <a:pt x="3863231" y="4403477"/>
                    </a:lnTo>
                    <a:lnTo>
                      <a:pt x="3868477" y="4382495"/>
                    </a:lnTo>
                    <a:lnTo>
                      <a:pt x="3876346" y="4379871"/>
                    </a:lnTo>
                    <a:lnTo>
                      <a:pt x="3892082" y="4377250"/>
                    </a:lnTo>
                    <a:lnTo>
                      <a:pt x="3913064" y="4358890"/>
                    </a:lnTo>
                    <a:lnTo>
                      <a:pt x="3915685" y="4366759"/>
                    </a:lnTo>
                    <a:lnTo>
                      <a:pt x="3920930" y="4364135"/>
                    </a:lnTo>
                    <a:lnTo>
                      <a:pt x="3926176" y="4353644"/>
                    </a:lnTo>
                    <a:lnTo>
                      <a:pt x="3934045" y="4353644"/>
                    </a:lnTo>
                    <a:lnTo>
                      <a:pt x="3939291" y="4353644"/>
                    </a:lnTo>
                    <a:lnTo>
                      <a:pt x="3952403" y="4348402"/>
                    </a:lnTo>
                    <a:lnTo>
                      <a:pt x="3962894" y="4337908"/>
                    </a:lnTo>
                    <a:lnTo>
                      <a:pt x="3965518" y="4337908"/>
                    </a:lnTo>
                    <a:lnTo>
                      <a:pt x="3983875" y="4324796"/>
                    </a:lnTo>
                    <a:cubicBezTo>
                      <a:pt x="3983875" y="4324796"/>
                      <a:pt x="3986499" y="4324796"/>
                      <a:pt x="3986499" y="4324796"/>
                    </a:cubicBezTo>
                    <a:lnTo>
                      <a:pt x="3989121" y="4322175"/>
                    </a:lnTo>
                    <a:lnTo>
                      <a:pt x="3999611" y="4309060"/>
                    </a:lnTo>
                    <a:cubicBezTo>
                      <a:pt x="4007481" y="4298569"/>
                      <a:pt x="4015347" y="4285454"/>
                      <a:pt x="4025838" y="4274964"/>
                    </a:cubicBezTo>
                    <a:lnTo>
                      <a:pt x="4028462" y="4274964"/>
                    </a:lnTo>
                    <a:lnTo>
                      <a:pt x="4033708" y="4267097"/>
                    </a:lnTo>
                    <a:lnTo>
                      <a:pt x="4031084" y="4251361"/>
                    </a:lnTo>
                    <a:cubicBezTo>
                      <a:pt x="4031084" y="4248737"/>
                      <a:pt x="4031084" y="4248737"/>
                      <a:pt x="4031084" y="4248737"/>
                    </a:cubicBezTo>
                    <a:lnTo>
                      <a:pt x="4031084" y="4240870"/>
                    </a:lnTo>
                    <a:lnTo>
                      <a:pt x="4038953" y="4235625"/>
                    </a:lnTo>
                    <a:lnTo>
                      <a:pt x="4046820" y="4204152"/>
                    </a:lnTo>
                    <a:lnTo>
                      <a:pt x="4046820" y="4227755"/>
                    </a:lnTo>
                    <a:lnTo>
                      <a:pt x="4065180" y="4222510"/>
                    </a:lnTo>
                    <a:lnTo>
                      <a:pt x="4065180" y="4225134"/>
                    </a:lnTo>
                    <a:lnTo>
                      <a:pt x="4070425" y="4225134"/>
                    </a:lnTo>
                    <a:lnTo>
                      <a:pt x="4075671" y="4214643"/>
                    </a:lnTo>
                    <a:lnTo>
                      <a:pt x="4080916" y="4198907"/>
                    </a:lnTo>
                    <a:lnTo>
                      <a:pt x="4080916" y="4196283"/>
                    </a:lnTo>
                    <a:lnTo>
                      <a:pt x="4070425" y="4191040"/>
                    </a:lnTo>
                    <a:lnTo>
                      <a:pt x="4080916" y="4180547"/>
                    </a:lnTo>
                    <a:lnTo>
                      <a:pt x="4096652" y="4164813"/>
                    </a:lnTo>
                    <a:lnTo>
                      <a:pt x="4099274" y="4156944"/>
                    </a:lnTo>
                    <a:close/>
                    <a:moveTo>
                      <a:pt x="3857988" y="4138586"/>
                    </a:moveTo>
                    <a:cubicBezTo>
                      <a:pt x="3860609" y="4138586"/>
                      <a:pt x="3863233" y="4138586"/>
                      <a:pt x="3865855" y="4138586"/>
                    </a:cubicBezTo>
                    <a:lnTo>
                      <a:pt x="3865855" y="4146456"/>
                    </a:lnTo>
                    <a:lnTo>
                      <a:pt x="3868479" y="4164813"/>
                    </a:lnTo>
                    <a:lnTo>
                      <a:pt x="3868170" y="4167898"/>
                    </a:lnTo>
                    <a:lnTo>
                      <a:pt x="3865855" y="4167434"/>
                    </a:lnTo>
                    <a:cubicBezTo>
                      <a:pt x="3867167" y="4168746"/>
                      <a:pt x="3867823" y="4168746"/>
                      <a:pt x="3868151" y="4168091"/>
                    </a:cubicBezTo>
                    <a:lnTo>
                      <a:pt x="3868170" y="4167898"/>
                    </a:lnTo>
                    <a:lnTo>
                      <a:pt x="3892082" y="4172683"/>
                    </a:lnTo>
                    <a:lnTo>
                      <a:pt x="3897327" y="4172683"/>
                    </a:lnTo>
                    <a:lnTo>
                      <a:pt x="3907818" y="4175304"/>
                    </a:lnTo>
                    <a:lnTo>
                      <a:pt x="3913063" y="4185795"/>
                    </a:lnTo>
                    <a:lnTo>
                      <a:pt x="3910442" y="4193661"/>
                    </a:lnTo>
                    <a:lnTo>
                      <a:pt x="3905197" y="4206776"/>
                    </a:lnTo>
                    <a:lnTo>
                      <a:pt x="3894706" y="4198909"/>
                    </a:lnTo>
                    <a:lnTo>
                      <a:pt x="3881591" y="4191040"/>
                    </a:lnTo>
                    <a:lnTo>
                      <a:pt x="3876348" y="4185795"/>
                    </a:lnTo>
                    <a:lnTo>
                      <a:pt x="3871100" y="4193661"/>
                    </a:lnTo>
                    <a:lnTo>
                      <a:pt x="3865855" y="4201531"/>
                    </a:lnTo>
                    <a:lnTo>
                      <a:pt x="3855364" y="4196285"/>
                    </a:lnTo>
                    <a:lnTo>
                      <a:pt x="3857988" y="4193661"/>
                    </a:lnTo>
                    <a:lnTo>
                      <a:pt x="3847497" y="4180549"/>
                    </a:lnTo>
                    <a:cubicBezTo>
                      <a:pt x="3839628" y="4175304"/>
                      <a:pt x="3837006" y="4172683"/>
                      <a:pt x="3837006" y="4164813"/>
                    </a:cubicBezTo>
                    <a:lnTo>
                      <a:pt x="3839628" y="4159568"/>
                    </a:lnTo>
                    <a:cubicBezTo>
                      <a:pt x="3839628" y="4159568"/>
                      <a:pt x="3839628" y="4156944"/>
                      <a:pt x="3839628" y="4156944"/>
                    </a:cubicBezTo>
                    <a:lnTo>
                      <a:pt x="3844873" y="4143832"/>
                    </a:lnTo>
                    <a:close/>
                    <a:moveTo>
                      <a:pt x="275385" y="4088754"/>
                    </a:moveTo>
                    <a:cubicBezTo>
                      <a:pt x="275385" y="4093999"/>
                      <a:pt x="278006" y="4099245"/>
                      <a:pt x="280630" y="4104490"/>
                    </a:cubicBezTo>
                    <a:lnTo>
                      <a:pt x="288497" y="4122850"/>
                    </a:lnTo>
                    <a:cubicBezTo>
                      <a:pt x="285876" y="4112359"/>
                      <a:pt x="280630" y="4096623"/>
                      <a:pt x="275385" y="4088754"/>
                    </a:cubicBezTo>
                    <a:close/>
                    <a:moveTo>
                      <a:pt x="262270" y="4067772"/>
                    </a:moveTo>
                    <a:lnTo>
                      <a:pt x="263145" y="4071271"/>
                    </a:lnTo>
                    <a:lnTo>
                      <a:pt x="262270" y="4070396"/>
                    </a:lnTo>
                    <a:cubicBezTo>
                      <a:pt x="262270" y="4073018"/>
                      <a:pt x="264894" y="4075639"/>
                      <a:pt x="264894" y="4078263"/>
                    </a:cubicBezTo>
                    <a:lnTo>
                      <a:pt x="263145" y="4071271"/>
                    </a:lnTo>
                    <a:lnTo>
                      <a:pt x="267515" y="4075639"/>
                    </a:lnTo>
                    <a:lnTo>
                      <a:pt x="272761" y="4075639"/>
                    </a:lnTo>
                    <a:close/>
                    <a:moveTo>
                      <a:pt x="204571" y="3939262"/>
                    </a:moveTo>
                    <a:cubicBezTo>
                      <a:pt x="204571" y="3944504"/>
                      <a:pt x="207195" y="3949752"/>
                      <a:pt x="209816" y="3954998"/>
                    </a:cubicBezTo>
                    <a:cubicBezTo>
                      <a:pt x="209816" y="3957619"/>
                      <a:pt x="212440" y="3957619"/>
                      <a:pt x="212440" y="3960243"/>
                    </a:cubicBezTo>
                    <a:cubicBezTo>
                      <a:pt x="212440" y="3957619"/>
                      <a:pt x="212440" y="3957619"/>
                      <a:pt x="209816" y="3949752"/>
                    </a:cubicBezTo>
                    <a:cubicBezTo>
                      <a:pt x="207195" y="3947128"/>
                      <a:pt x="207195" y="3941883"/>
                      <a:pt x="204571" y="3939262"/>
                    </a:cubicBezTo>
                    <a:close/>
                    <a:moveTo>
                      <a:pt x="188835" y="3910411"/>
                    </a:moveTo>
                    <a:cubicBezTo>
                      <a:pt x="191459" y="3913035"/>
                      <a:pt x="194080" y="3918277"/>
                      <a:pt x="196704" y="3923525"/>
                    </a:cubicBezTo>
                    <a:cubicBezTo>
                      <a:pt x="194080" y="3915656"/>
                      <a:pt x="188835" y="3910411"/>
                      <a:pt x="188835" y="3910411"/>
                    </a:cubicBezTo>
                    <a:close/>
                    <a:moveTo>
                      <a:pt x="3661282" y="3905165"/>
                    </a:moveTo>
                    <a:cubicBezTo>
                      <a:pt x="3661282" y="3910410"/>
                      <a:pt x="3663906" y="3910410"/>
                      <a:pt x="3669152" y="3915656"/>
                    </a:cubicBezTo>
                    <a:lnTo>
                      <a:pt x="3677021" y="3923525"/>
                    </a:lnTo>
                    <a:cubicBezTo>
                      <a:pt x="3669152" y="3913034"/>
                      <a:pt x="3663906" y="3907789"/>
                      <a:pt x="3661282" y="3905165"/>
                    </a:cubicBezTo>
                    <a:close/>
                    <a:moveTo>
                      <a:pt x="2416487" y="3885495"/>
                    </a:moveTo>
                    <a:cubicBezTo>
                      <a:pt x="2401079" y="3885495"/>
                      <a:pt x="2395834" y="3886806"/>
                      <a:pt x="2389276" y="3889429"/>
                    </a:cubicBezTo>
                    <a:lnTo>
                      <a:pt x="2399767" y="3886807"/>
                    </a:lnTo>
                    <a:lnTo>
                      <a:pt x="2405012" y="3886807"/>
                    </a:lnTo>
                    <a:cubicBezTo>
                      <a:pt x="2439109" y="3886807"/>
                      <a:pt x="2470581" y="3889429"/>
                      <a:pt x="2504675" y="3889429"/>
                    </a:cubicBezTo>
                    <a:cubicBezTo>
                      <a:pt x="2457466" y="3886806"/>
                      <a:pt x="2431895" y="3885495"/>
                      <a:pt x="2416487" y="3885495"/>
                    </a:cubicBezTo>
                    <a:close/>
                    <a:moveTo>
                      <a:pt x="3679643" y="3863202"/>
                    </a:moveTo>
                    <a:lnTo>
                      <a:pt x="3674397" y="3871071"/>
                    </a:lnTo>
                    <a:lnTo>
                      <a:pt x="3674397" y="3873693"/>
                    </a:lnTo>
                    <a:close/>
                    <a:moveTo>
                      <a:pt x="2378785" y="3831729"/>
                    </a:moveTo>
                    <a:cubicBezTo>
                      <a:pt x="2381409" y="3836975"/>
                      <a:pt x="2386655" y="3836975"/>
                      <a:pt x="2391900" y="3839599"/>
                    </a:cubicBezTo>
                    <a:cubicBezTo>
                      <a:pt x="2391900" y="3839599"/>
                      <a:pt x="2389276" y="3839599"/>
                      <a:pt x="2389276" y="3836975"/>
                    </a:cubicBezTo>
                    <a:cubicBezTo>
                      <a:pt x="2384031" y="3836975"/>
                      <a:pt x="2384031" y="3834354"/>
                      <a:pt x="2378785" y="3831729"/>
                    </a:cubicBezTo>
                    <a:close/>
                    <a:moveTo>
                      <a:pt x="3677021" y="3787145"/>
                    </a:moveTo>
                    <a:cubicBezTo>
                      <a:pt x="3682267" y="3792390"/>
                      <a:pt x="3687509" y="3795012"/>
                      <a:pt x="3690133" y="3797636"/>
                    </a:cubicBezTo>
                    <a:cubicBezTo>
                      <a:pt x="3687509" y="3797636"/>
                      <a:pt x="3687509" y="3795012"/>
                      <a:pt x="3687509" y="3795012"/>
                    </a:cubicBezTo>
                    <a:cubicBezTo>
                      <a:pt x="3684888" y="3792390"/>
                      <a:pt x="3679643" y="3789766"/>
                      <a:pt x="3677021" y="3787145"/>
                    </a:cubicBezTo>
                    <a:close/>
                    <a:moveTo>
                      <a:pt x="99663" y="3669123"/>
                    </a:moveTo>
                    <a:lnTo>
                      <a:pt x="102287" y="3674368"/>
                    </a:lnTo>
                    <a:cubicBezTo>
                      <a:pt x="104908" y="3684859"/>
                      <a:pt x="110154" y="3697974"/>
                      <a:pt x="112778" y="3711086"/>
                    </a:cubicBezTo>
                    <a:cubicBezTo>
                      <a:pt x="107532" y="3697974"/>
                      <a:pt x="104908" y="3682235"/>
                      <a:pt x="99663" y="3669123"/>
                    </a:cubicBezTo>
                    <a:close/>
                    <a:moveTo>
                      <a:pt x="3800287" y="3608802"/>
                    </a:moveTo>
                    <a:cubicBezTo>
                      <a:pt x="3800287" y="3611423"/>
                      <a:pt x="3800287" y="3611423"/>
                      <a:pt x="3802911" y="3614047"/>
                    </a:cubicBezTo>
                    <a:cubicBezTo>
                      <a:pt x="3800287" y="3608802"/>
                      <a:pt x="3800287" y="3608802"/>
                      <a:pt x="3800287" y="3608802"/>
                    </a:cubicBezTo>
                    <a:close/>
                    <a:moveTo>
                      <a:pt x="3763569" y="3572084"/>
                    </a:moveTo>
                    <a:cubicBezTo>
                      <a:pt x="3763569" y="3587820"/>
                      <a:pt x="3763569" y="3590442"/>
                      <a:pt x="3784550" y="3627159"/>
                    </a:cubicBezTo>
                    <a:cubicBezTo>
                      <a:pt x="3776684" y="3608802"/>
                      <a:pt x="3763569" y="3593066"/>
                      <a:pt x="3763569" y="3572084"/>
                    </a:cubicBezTo>
                    <a:close/>
                    <a:moveTo>
                      <a:pt x="5924670" y="3553724"/>
                    </a:moveTo>
                    <a:lnTo>
                      <a:pt x="5924670" y="3556348"/>
                    </a:lnTo>
                    <a:lnTo>
                      <a:pt x="5924670" y="3558969"/>
                    </a:lnTo>
                    <a:lnTo>
                      <a:pt x="5924670" y="3564215"/>
                    </a:lnTo>
                    <a:lnTo>
                      <a:pt x="5922050" y="3572084"/>
                    </a:lnTo>
                    <a:lnTo>
                      <a:pt x="5922050" y="3569460"/>
                    </a:lnTo>
                    <a:lnTo>
                      <a:pt x="5922050" y="3566839"/>
                    </a:lnTo>
                    <a:lnTo>
                      <a:pt x="5922050" y="3564215"/>
                    </a:lnTo>
                    <a:close/>
                    <a:moveTo>
                      <a:pt x="5927295" y="3548479"/>
                    </a:moveTo>
                    <a:lnTo>
                      <a:pt x="5927295" y="3551103"/>
                    </a:lnTo>
                    <a:lnTo>
                      <a:pt x="5924670" y="3558969"/>
                    </a:lnTo>
                    <a:cubicBezTo>
                      <a:pt x="5927295" y="3556348"/>
                      <a:pt x="5927295" y="3551103"/>
                      <a:pt x="5927295" y="3548479"/>
                    </a:cubicBezTo>
                    <a:close/>
                    <a:moveTo>
                      <a:pt x="2074555" y="3527497"/>
                    </a:moveTo>
                    <a:lnTo>
                      <a:pt x="2077176" y="3535367"/>
                    </a:lnTo>
                    <a:lnTo>
                      <a:pt x="2082422" y="3545855"/>
                    </a:lnTo>
                    <a:lnTo>
                      <a:pt x="2085046" y="3553724"/>
                    </a:lnTo>
                    <a:lnTo>
                      <a:pt x="2079798" y="3558970"/>
                    </a:lnTo>
                    <a:lnTo>
                      <a:pt x="2058819" y="3585197"/>
                    </a:lnTo>
                    <a:lnTo>
                      <a:pt x="2053571" y="3564215"/>
                    </a:lnTo>
                    <a:lnTo>
                      <a:pt x="2050949" y="3551100"/>
                    </a:lnTo>
                    <a:lnTo>
                      <a:pt x="2053571" y="3537988"/>
                    </a:lnTo>
                    <a:lnTo>
                      <a:pt x="2064064" y="3530121"/>
                    </a:lnTo>
                    <a:close/>
                    <a:moveTo>
                      <a:pt x="5950898" y="3477667"/>
                    </a:moveTo>
                    <a:lnTo>
                      <a:pt x="5945652" y="3490779"/>
                    </a:lnTo>
                    <a:lnTo>
                      <a:pt x="5943031" y="3496025"/>
                    </a:lnTo>
                    <a:lnTo>
                      <a:pt x="5940407" y="3505210"/>
                    </a:lnTo>
                    <a:lnTo>
                      <a:pt x="5940407" y="3503894"/>
                    </a:lnTo>
                    <a:cubicBezTo>
                      <a:pt x="5941719" y="3499959"/>
                      <a:pt x="5942375" y="3497337"/>
                      <a:pt x="5942375" y="3495698"/>
                    </a:cubicBezTo>
                    <a:lnTo>
                      <a:pt x="5941423" y="3494588"/>
                    </a:lnTo>
                    <a:lnTo>
                      <a:pt x="5943031" y="3488158"/>
                    </a:lnTo>
                    <a:lnTo>
                      <a:pt x="5945652" y="3480289"/>
                    </a:lnTo>
                    <a:close/>
                    <a:moveTo>
                      <a:pt x="5953521" y="3475046"/>
                    </a:moveTo>
                    <a:lnTo>
                      <a:pt x="5953521" y="3477667"/>
                    </a:lnTo>
                    <a:lnTo>
                      <a:pt x="5950898" y="3477667"/>
                    </a:lnTo>
                    <a:lnTo>
                      <a:pt x="5950897" y="3477667"/>
                    </a:lnTo>
                    <a:close/>
                    <a:moveTo>
                      <a:pt x="2092912" y="3467173"/>
                    </a:moveTo>
                    <a:lnTo>
                      <a:pt x="2113894" y="3469797"/>
                    </a:lnTo>
                    <a:lnTo>
                      <a:pt x="2113894" y="3480288"/>
                    </a:lnTo>
                    <a:lnTo>
                      <a:pt x="2092912" y="3477664"/>
                    </a:lnTo>
                    <a:cubicBezTo>
                      <a:pt x="2092912" y="3472419"/>
                      <a:pt x="2092912" y="3469797"/>
                      <a:pt x="2092912" y="3467173"/>
                    </a:cubicBezTo>
                    <a:close/>
                    <a:moveTo>
                      <a:pt x="5827632" y="3461931"/>
                    </a:moveTo>
                    <a:lnTo>
                      <a:pt x="5830256" y="3467177"/>
                    </a:lnTo>
                    <a:lnTo>
                      <a:pt x="5825007" y="3485534"/>
                    </a:lnTo>
                    <a:lnTo>
                      <a:pt x="5822386" y="3480289"/>
                    </a:lnTo>
                    <a:close/>
                    <a:moveTo>
                      <a:pt x="5943031" y="3459307"/>
                    </a:moveTo>
                    <a:cubicBezTo>
                      <a:pt x="5943031" y="3459307"/>
                      <a:pt x="5943031" y="3461931"/>
                      <a:pt x="5943031" y="3461931"/>
                    </a:cubicBezTo>
                    <a:cubicBezTo>
                      <a:pt x="5943031" y="3464552"/>
                      <a:pt x="5943031" y="3467176"/>
                      <a:pt x="5940407" y="3472422"/>
                    </a:cubicBezTo>
                    <a:cubicBezTo>
                      <a:pt x="5940407" y="3472422"/>
                      <a:pt x="5940407" y="3472422"/>
                      <a:pt x="5940407" y="3469798"/>
                    </a:cubicBezTo>
                    <a:lnTo>
                      <a:pt x="5941282" y="3462804"/>
                    </a:lnTo>
                    <a:close/>
                    <a:moveTo>
                      <a:pt x="5943031" y="3448816"/>
                    </a:moveTo>
                    <a:lnTo>
                      <a:pt x="5943031" y="3451440"/>
                    </a:lnTo>
                    <a:lnTo>
                      <a:pt x="5942593" y="3452315"/>
                    </a:lnTo>
                    <a:close/>
                    <a:moveTo>
                      <a:pt x="5953524" y="3425213"/>
                    </a:moveTo>
                    <a:lnTo>
                      <a:pt x="5953524" y="3427835"/>
                    </a:lnTo>
                    <a:lnTo>
                      <a:pt x="5953524" y="3433080"/>
                    </a:lnTo>
                    <a:lnTo>
                      <a:pt x="5953524" y="3440949"/>
                    </a:lnTo>
                    <a:lnTo>
                      <a:pt x="5950900" y="3451440"/>
                    </a:lnTo>
                    <a:lnTo>
                      <a:pt x="5945654" y="3461931"/>
                    </a:lnTo>
                    <a:lnTo>
                      <a:pt x="5948278" y="3446195"/>
                    </a:lnTo>
                    <a:close/>
                    <a:moveTo>
                      <a:pt x="5945654" y="3396362"/>
                    </a:moveTo>
                    <a:lnTo>
                      <a:pt x="5945654" y="3401608"/>
                    </a:lnTo>
                    <a:lnTo>
                      <a:pt x="5945654" y="3412098"/>
                    </a:lnTo>
                    <a:lnTo>
                      <a:pt x="5943030" y="3404232"/>
                    </a:lnTo>
                    <a:close/>
                    <a:moveTo>
                      <a:pt x="2226669" y="3372759"/>
                    </a:moveTo>
                    <a:cubicBezTo>
                      <a:pt x="2229293" y="3385872"/>
                      <a:pt x="2231914" y="3391117"/>
                      <a:pt x="2231914" y="3396362"/>
                    </a:cubicBezTo>
                    <a:cubicBezTo>
                      <a:pt x="2231914" y="3393741"/>
                      <a:pt x="2234538" y="3393741"/>
                      <a:pt x="2231914" y="3391117"/>
                    </a:cubicBezTo>
                    <a:close/>
                    <a:moveTo>
                      <a:pt x="2163727" y="3338663"/>
                    </a:moveTo>
                    <a:cubicBezTo>
                      <a:pt x="2163727" y="3338663"/>
                      <a:pt x="2166348" y="3338663"/>
                      <a:pt x="2166348" y="3338663"/>
                    </a:cubicBezTo>
                    <a:lnTo>
                      <a:pt x="2176839" y="3343909"/>
                    </a:lnTo>
                    <a:lnTo>
                      <a:pt x="2182084" y="3357021"/>
                    </a:lnTo>
                    <a:cubicBezTo>
                      <a:pt x="2182084" y="3357021"/>
                      <a:pt x="2182084" y="3359645"/>
                      <a:pt x="2182084" y="3359645"/>
                    </a:cubicBezTo>
                    <a:cubicBezTo>
                      <a:pt x="2179463" y="3375381"/>
                      <a:pt x="2174217" y="3385872"/>
                      <a:pt x="2163727" y="3398987"/>
                    </a:cubicBezTo>
                    <a:lnTo>
                      <a:pt x="2155857" y="3388493"/>
                    </a:lnTo>
                    <a:lnTo>
                      <a:pt x="2134875" y="3370136"/>
                    </a:lnTo>
                    <a:lnTo>
                      <a:pt x="2142745" y="3362266"/>
                    </a:lnTo>
                    <a:lnTo>
                      <a:pt x="2150612" y="3351778"/>
                    </a:lnTo>
                    <a:lnTo>
                      <a:pt x="2150612" y="3349154"/>
                    </a:lnTo>
                    <a:lnTo>
                      <a:pt x="2161102" y="3341284"/>
                    </a:lnTo>
                    <a:close/>
                    <a:moveTo>
                      <a:pt x="2182084" y="3304569"/>
                    </a:moveTo>
                    <a:cubicBezTo>
                      <a:pt x="2184706" y="3309815"/>
                      <a:pt x="2184706" y="3315060"/>
                      <a:pt x="2187330" y="3322927"/>
                    </a:cubicBezTo>
                    <a:cubicBezTo>
                      <a:pt x="2184706" y="3312436"/>
                      <a:pt x="2184706" y="3307191"/>
                      <a:pt x="2182084" y="3304569"/>
                    </a:cubicBezTo>
                    <a:close/>
                    <a:moveTo>
                      <a:pt x="5982369" y="3294076"/>
                    </a:moveTo>
                    <a:lnTo>
                      <a:pt x="5979748" y="3317682"/>
                    </a:lnTo>
                    <a:lnTo>
                      <a:pt x="5979748" y="3315060"/>
                    </a:lnTo>
                    <a:lnTo>
                      <a:pt x="5977124" y="3330796"/>
                    </a:lnTo>
                    <a:lnTo>
                      <a:pt x="5979748" y="3309266"/>
                    </a:lnTo>
                    <a:lnTo>
                      <a:pt x="5979748" y="3312436"/>
                    </a:lnTo>
                    <a:cubicBezTo>
                      <a:pt x="5979748" y="3307191"/>
                      <a:pt x="5982369" y="3299322"/>
                      <a:pt x="5982369" y="3294076"/>
                    </a:cubicBezTo>
                    <a:close/>
                    <a:moveTo>
                      <a:pt x="5806650" y="3294076"/>
                    </a:moveTo>
                    <a:lnTo>
                      <a:pt x="5811896" y="3322924"/>
                    </a:lnTo>
                    <a:lnTo>
                      <a:pt x="5814517" y="3333418"/>
                    </a:lnTo>
                    <a:lnTo>
                      <a:pt x="5814517" y="3336039"/>
                    </a:lnTo>
                    <a:lnTo>
                      <a:pt x="5817141" y="3346530"/>
                    </a:lnTo>
                    <a:lnTo>
                      <a:pt x="5817141" y="3349151"/>
                    </a:lnTo>
                    <a:lnTo>
                      <a:pt x="5817141" y="3354399"/>
                    </a:lnTo>
                    <a:lnTo>
                      <a:pt x="5814517" y="3362266"/>
                    </a:lnTo>
                    <a:lnTo>
                      <a:pt x="5814517" y="3367511"/>
                    </a:lnTo>
                    <a:lnTo>
                      <a:pt x="5809272" y="3378002"/>
                    </a:lnTo>
                    <a:lnTo>
                      <a:pt x="5806650" y="3372757"/>
                    </a:lnTo>
                    <a:lnTo>
                      <a:pt x="5806650" y="3354399"/>
                    </a:lnTo>
                    <a:lnTo>
                      <a:pt x="5801405" y="3357021"/>
                    </a:lnTo>
                    <a:lnTo>
                      <a:pt x="5804026" y="3346530"/>
                    </a:lnTo>
                    <a:lnTo>
                      <a:pt x="5804026" y="3330794"/>
                    </a:lnTo>
                    <a:lnTo>
                      <a:pt x="5798781" y="3317682"/>
                    </a:lnTo>
                    <a:lnTo>
                      <a:pt x="5804026" y="3307191"/>
                    </a:lnTo>
                    <a:lnTo>
                      <a:pt x="5804026" y="3301946"/>
                    </a:lnTo>
                    <a:lnTo>
                      <a:pt x="5806650" y="3299322"/>
                    </a:lnTo>
                    <a:close/>
                    <a:moveTo>
                      <a:pt x="2171594" y="3288833"/>
                    </a:moveTo>
                    <a:cubicBezTo>
                      <a:pt x="2168970" y="3294079"/>
                      <a:pt x="2166348" y="3299324"/>
                      <a:pt x="2163724" y="3301945"/>
                    </a:cubicBezTo>
                    <a:cubicBezTo>
                      <a:pt x="2168970" y="3296700"/>
                      <a:pt x="2171594" y="3288833"/>
                      <a:pt x="2171594" y="3288833"/>
                    </a:cubicBezTo>
                    <a:cubicBezTo>
                      <a:pt x="2176839" y="3291455"/>
                      <a:pt x="2176839" y="3296700"/>
                      <a:pt x="2179460" y="3299324"/>
                    </a:cubicBezTo>
                    <a:cubicBezTo>
                      <a:pt x="2179460" y="3296700"/>
                      <a:pt x="2179460" y="3296700"/>
                      <a:pt x="2176839" y="3294079"/>
                    </a:cubicBezTo>
                    <a:cubicBezTo>
                      <a:pt x="2174215" y="3291455"/>
                      <a:pt x="2174215" y="3288833"/>
                      <a:pt x="2171594" y="3288833"/>
                    </a:cubicBezTo>
                    <a:close/>
                    <a:moveTo>
                      <a:pt x="5985447" y="3262508"/>
                    </a:moveTo>
                    <a:lnTo>
                      <a:pt x="5979748" y="3309266"/>
                    </a:lnTo>
                    <a:lnTo>
                      <a:pt x="5979748" y="3307191"/>
                    </a:lnTo>
                    <a:lnTo>
                      <a:pt x="5979748" y="3304569"/>
                    </a:lnTo>
                    <a:cubicBezTo>
                      <a:pt x="5982369" y="3291454"/>
                      <a:pt x="5982369" y="3278342"/>
                      <a:pt x="5984994" y="3265227"/>
                    </a:cubicBezTo>
                    <a:close/>
                    <a:moveTo>
                      <a:pt x="5990239" y="3257358"/>
                    </a:moveTo>
                    <a:lnTo>
                      <a:pt x="5984993" y="3296700"/>
                    </a:lnTo>
                    <a:cubicBezTo>
                      <a:pt x="5984993" y="3286209"/>
                      <a:pt x="5984993" y="3275718"/>
                      <a:pt x="5987617" y="3267849"/>
                    </a:cubicBezTo>
                    <a:cubicBezTo>
                      <a:pt x="5987617" y="3265228"/>
                      <a:pt x="5987617" y="3259982"/>
                      <a:pt x="5990239" y="3257358"/>
                    </a:cubicBezTo>
                    <a:close/>
                    <a:moveTo>
                      <a:pt x="5925657" y="3253754"/>
                    </a:moveTo>
                    <a:cubicBezTo>
                      <a:pt x="5926641" y="3254082"/>
                      <a:pt x="5927297" y="3254737"/>
                      <a:pt x="5927297" y="3254737"/>
                    </a:cubicBezTo>
                    <a:cubicBezTo>
                      <a:pt x="5929918" y="3257361"/>
                      <a:pt x="5929918" y="3262606"/>
                      <a:pt x="5929918" y="3270473"/>
                    </a:cubicBezTo>
                    <a:lnTo>
                      <a:pt x="5929918" y="3273097"/>
                    </a:lnTo>
                    <a:lnTo>
                      <a:pt x="5929918" y="3275718"/>
                    </a:lnTo>
                    <a:lnTo>
                      <a:pt x="5922051" y="3312436"/>
                    </a:lnTo>
                    <a:lnTo>
                      <a:pt x="5919427" y="3309815"/>
                    </a:lnTo>
                    <a:lnTo>
                      <a:pt x="5916803" y="3307191"/>
                    </a:lnTo>
                    <a:lnTo>
                      <a:pt x="5916803" y="3309815"/>
                    </a:lnTo>
                    <a:lnTo>
                      <a:pt x="5914182" y="3307191"/>
                    </a:lnTo>
                    <a:lnTo>
                      <a:pt x="5914182" y="3296700"/>
                    </a:lnTo>
                    <a:cubicBezTo>
                      <a:pt x="5914182" y="3294079"/>
                      <a:pt x="5914182" y="3291455"/>
                      <a:pt x="5914182" y="3286209"/>
                    </a:cubicBezTo>
                    <a:cubicBezTo>
                      <a:pt x="5914182" y="3286209"/>
                      <a:pt x="5914182" y="3283588"/>
                      <a:pt x="5914182" y="3280964"/>
                    </a:cubicBezTo>
                    <a:lnTo>
                      <a:pt x="5916803" y="3275718"/>
                    </a:lnTo>
                    <a:lnTo>
                      <a:pt x="5916803" y="3278342"/>
                    </a:lnTo>
                    <a:cubicBezTo>
                      <a:pt x="5916803" y="3273097"/>
                      <a:pt x="5916803" y="3265228"/>
                      <a:pt x="5919427" y="3259982"/>
                    </a:cubicBezTo>
                    <a:lnTo>
                      <a:pt x="5919427" y="3257361"/>
                    </a:lnTo>
                    <a:lnTo>
                      <a:pt x="5922051" y="3254737"/>
                    </a:lnTo>
                    <a:cubicBezTo>
                      <a:pt x="5923362" y="3253426"/>
                      <a:pt x="5924673" y="3253426"/>
                      <a:pt x="5925657" y="3253754"/>
                    </a:cubicBezTo>
                    <a:close/>
                    <a:moveTo>
                      <a:pt x="1473956" y="3239001"/>
                    </a:moveTo>
                    <a:cubicBezTo>
                      <a:pt x="1468711" y="3241625"/>
                      <a:pt x="1466087" y="3244246"/>
                      <a:pt x="1460841" y="3244246"/>
                    </a:cubicBezTo>
                    <a:cubicBezTo>
                      <a:pt x="1466087" y="3244246"/>
                      <a:pt x="1468711" y="3244246"/>
                      <a:pt x="1473956" y="3239001"/>
                    </a:cubicBezTo>
                    <a:close/>
                    <a:moveTo>
                      <a:pt x="2197821" y="3220643"/>
                    </a:moveTo>
                    <a:cubicBezTo>
                      <a:pt x="2195196" y="3220643"/>
                      <a:pt x="2195196" y="3220643"/>
                      <a:pt x="2195196" y="3223265"/>
                    </a:cubicBezTo>
                    <a:lnTo>
                      <a:pt x="2194177" y="3224488"/>
                    </a:lnTo>
                    <a:lnTo>
                      <a:pt x="2191919" y="3226871"/>
                    </a:lnTo>
                    <a:cubicBezTo>
                      <a:pt x="2189296" y="3229821"/>
                      <a:pt x="2186018" y="3233755"/>
                      <a:pt x="2182084" y="3239001"/>
                    </a:cubicBezTo>
                    <a:lnTo>
                      <a:pt x="2194177" y="3224488"/>
                    </a:lnTo>
                    <a:close/>
                    <a:moveTo>
                      <a:pt x="1424124" y="3220643"/>
                    </a:moveTo>
                    <a:cubicBezTo>
                      <a:pt x="1418878" y="3244246"/>
                      <a:pt x="1418878" y="3249491"/>
                      <a:pt x="1418878" y="3252116"/>
                    </a:cubicBezTo>
                    <a:cubicBezTo>
                      <a:pt x="1418878" y="3249491"/>
                      <a:pt x="1418878" y="3246870"/>
                      <a:pt x="1424124" y="3220643"/>
                    </a:cubicBezTo>
                    <a:close/>
                    <a:moveTo>
                      <a:pt x="2179460" y="3204907"/>
                    </a:moveTo>
                    <a:cubicBezTo>
                      <a:pt x="2176839" y="3207528"/>
                      <a:pt x="2176839" y="3207528"/>
                      <a:pt x="2176839" y="3207528"/>
                    </a:cubicBezTo>
                    <a:lnTo>
                      <a:pt x="2166348" y="3220643"/>
                    </a:lnTo>
                    <a:cubicBezTo>
                      <a:pt x="2171594" y="3215398"/>
                      <a:pt x="2174215" y="3212774"/>
                      <a:pt x="2179460" y="3204907"/>
                    </a:cubicBezTo>
                    <a:close/>
                    <a:moveTo>
                      <a:pt x="5882708" y="3194416"/>
                    </a:moveTo>
                    <a:lnTo>
                      <a:pt x="5874841" y="3197038"/>
                    </a:lnTo>
                    <a:lnTo>
                      <a:pt x="5877462" y="3202283"/>
                    </a:lnTo>
                    <a:lnTo>
                      <a:pt x="5882708" y="3202283"/>
                    </a:lnTo>
                    <a:close/>
                    <a:moveTo>
                      <a:pt x="1353312" y="3191792"/>
                    </a:moveTo>
                    <a:cubicBezTo>
                      <a:pt x="1355934" y="3199662"/>
                      <a:pt x="1361179" y="3207528"/>
                      <a:pt x="1366424" y="3212774"/>
                    </a:cubicBezTo>
                    <a:cubicBezTo>
                      <a:pt x="1376915" y="3225889"/>
                      <a:pt x="1379539" y="3228510"/>
                      <a:pt x="1416257" y="3252116"/>
                    </a:cubicBezTo>
                    <a:cubicBezTo>
                      <a:pt x="1400521" y="3241625"/>
                      <a:pt x="1387406" y="3231134"/>
                      <a:pt x="1374294" y="3220643"/>
                    </a:cubicBezTo>
                    <a:cubicBezTo>
                      <a:pt x="1366424" y="3212774"/>
                      <a:pt x="1358558" y="3202283"/>
                      <a:pt x="1353312" y="3191792"/>
                    </a:cubicBezTo>
                    <a:close/>
                    <a:moveTo>
                      <a:pt x="5790916" y="3183925"/>
                    </a:moveTo>
                    <a:lnTo>
                      <a:pt x="5796162" y="3183925"/>
                    </a:lnTo>
                    <a:lnTo>
                      <a:pt x="5796162" y="3194416"/>
                    </a:lnTo>
                    <a:lnTo>
                      <a:pt x="5796162" y="3204907"/>
                    </a:lnTo>
                    <a:lnTo>
                      <a:pt x="5793538" y="3204907"/>
                    </a:lnTo>
                    <a:lnTo>
                      <a:pt x="5796162" y="3215397"/>
                    </a:lnTo>
                    <a:lnTo>
                      <a:pt x="5793538" y="3218019"/>
                    </a:lnTo>
                    <a:lnTo>
                      <a:pt x="5793538" y="3223267"/>
                    </a:lnTo>
                    <a:cubicBezTo>
                      <a:pt x="5793538" y="3225888"/>
                      <a:pt x="5793538" y="3225888"/>
                      <a:pt x="5793538" y="3225888"/>
                    </a:cubicBezTo>
                    <a:lnTo>
                      <a:pt x="5790916" y="3239000"/>
                    </a:lnTo>
                    <a:lnTo>
                      <a:pt x="5789168" y="3245992"/>
                    </a:lnTo>
                    <a:lnTo>
                      <a:pt x="5790913" y="3244246"/>
                    </a:lnTo>
                    <a:lnTo>
                      <a:pt x="5801404" y="3231131"/>
                    </a:lnTo>
                    <a:cubicBezTo>
                      <a:pt x="5801404" y="3236377"/>
                      <a:pt x="5801404" y="3241622"/>
                      <a:pt x="5801404" y="3246867"/>
                    </a:cubicBezTo>
                    <a:lnTo>
                      <a:pt x="5801404" y="3249491"/>
                    </a:lnTo>
                    <a:cubicBezTo>
                      <a:pt x="5804028" y="3273094"/>
                      <a:pt x="5804028" y="3275718"/>
                      <a:pt x="5804028" y="3286209"/>
                    </a:cubicBezTo>
                    <a:lnTo>
                      <a:pt x="5801404" y="3299321"/>
                    </a:lnTo>
                    <a:lnTo>
                      <a:pt x="5796159" y="3307191"/>
                    </a:lnTo>
                    <a:cubicBezTo>
                      <a:pt x="5793537" y="3307191"/>
                      <a:pt x="5793537" y="3307191"/>
                      <a:pt x="5790913" y="3301945"/>
                    </a:cubicBezTo>
                    <a:cubicBezTo>
                      <a:pt x="5788292" y="3294076"/>
                      <a:pt x="5790913" y="3286209"/>
                      <a:pt x="5788292" y="3280964"/>
                    </a:cubicBezTo>
                    <a:lnTo>
                      <a:pt x="5785668" y="3278340"/>
                    </a:lnTo>
                    <a:cubicBezTo>
                      <a:pt x="5785668" y="3275718"/>
                      <a:pt x="5785668" y="3273094"/>
                      <a:pt x="5785668" y="3273094"/>
                    </a:cubicBezTo>
                    <a:lnTo>
                      <a:pt x="5788053" y="3249255"/>
                    </a:lnTo>
                    <a:lnTo>
                      <a:pt x="5785668" y="3246870"/>
                    </a:lnTo>
                    <a:lnTo>
                      <a:pt x="5783047" y="3236379"/>
                    </a:lnTo>
                    <a:cubicBezTo>
                      <a:pt x="5783047" y="3236379"/>
                      <a:pt x="5783047" y="3233758"/>
                      <a:pt x="5783047" y="3233758"/>
                    </a:cubicBezTo>
                    <a:lnTo>
                      <a:pt x="5783047" y="3231134"/>
                    </a:lnTo>
                    <a:lnTo>
                      <a:pt x="5785668" y="3218019"/>
                    </a:lnTo>
                    <a:lnTo>
                      <a:pt x="5785668" y="3210152"/>
                    </a:lnTo>
                    <a:lnTo>
                      <a:pt x="5788292" y="3202283"/>
                    </a:lnTo>
                    <a:lnTo>
                      <a:pt x="5790916" y="3189171"/>
                    </a:lnTo>
                    <a:close/>
                    <a:moveTo>
                      <a:pt x="1822774" y="3181301"/>
                    </a:moveTo>
                    <a:cubicBezTo>
                      <a:pt x="1820152" y="3183926"/>
                      <a:pt x="1814907" y="3183926"/>
                      <a:pt x="1812283" y="3186547"/>
                    </a:cubicBezTo>
                    <a:cubicBezTo>
                      <a:pt x="1817528" y="3183926"/>
                      <a:pt x="1820152" y="3183926"/>
                      <a:pt x="1825398" y="3181301"/>
                    </a:cubicBezTo>
                    <a:cubicBezTo>
                      <a:pt x="1825398" y="3181301"/>
                      <a:pt x="1822774" y="3181301"/>
                      <a:pt x="1822774" y="3181301"/>
                    </a:cubicBezTo>
                    <a:close/>
                    <a:moveTo>
                      <a:pt x="1429369" y="3170811"/>
                    </a:moveTo>
                    <a:cubicBezTo>
                      <a:pt x="1431993" y="3173435"/>
                      <a:pt x="1434615" y="3176056"/>
                      <a:pt x="1437239" y="3176056"/>
                    </a:cubicBezTo>
                    <a:cubicBezTo>
                      <a:pt x="1434615" y="3176056"/>
                      <a:pt x="1434615" y="3173435"/>
                      <a:pt x="1434615" y="3173435"/>
                    </a:cubicBezTo>
                    <a:close/>
                    <a:moveTo>
                      <a:pt x="1841134" y="3147208"/>
                    </a:moveTo>
                    <a:cubicBezTo>
                      <a:pt x="1838510" y="3152453"/>
                      <a:pt x="1838510" y="3152453"/>
                      <a:pt x="1838510" y="3152453"/>
                    </a:cubicBezTo>
                    <a:cubicBezTo>
                      <a:pt x="1838510" y="3149829"/>
                      <a:pt x="1841134" y="3149829"/>
                      <a:pt x="1841134" y="3147208"/>
                    </a:cubicBezTo>
                    <a:close/>
                    <a:moveTo>
                      <a:pt x="1775565" y="3136717"/>
                    </a:moveTo>
                    <a:cubicBezTo>
                      <a:pt x="1775565" y="3139338"/>
                      <a:pt x="1772944" y="3139338"/>
                      <a:pt x="1772944" y="3141962"/>
                    </a:cubicBezTo>
                    <a:cubicBezTo>
                      <a:pt x="1770320" y="3149829"/>
                      <a:pt x="1770320" y="3152453"/>
                      <a:pt x="1770320" y="3160320"/>
                    </a:cubicBezTo>
                    <a:cubicBezTo>
                      <a:pt x="1770320" y="3152453"/>
                      <a:pt x="1772944" y="3149829"/>
                      <a:pt x="1775565" y="3136717"/>
                    </a:cubicBezTo>
                    <a:close/>
                    <a:moveTo>
                      <a:pt x="1893588" y="3128848"/>
                    </a:moveTo>
                    <a:cubicBezTo>
                      <a:pt x="1893588" y="3136717"/>
                      <a:pt x="1893588" y="3144584"/>
                      <a:pt x="1890964" y="3149829"/>
                    </a:cubicBezTo>
                    <a:cubicBezTo>
                      <a:pt x="1893588" y="3155075"/>
                      <a:pt x="1893588" y="3160320"/>
                      <a:pt x="1893588" y="3165565"/>
                    </a:cubicBezTo>
                    <a:cubicBezTo>
                      <a:pt x="1890964" y="3155075"/>
                      <a:pt x="1893588" y="3141962"/>
                      <a:pt x="1893588" y="3131472"/>
                    </a:cubicBezTo>
                    <a:cubicBezTo>
                      <a:pt x="1893588" y="3131472"/>
                      <a:pt x="1893588" y="3131472"/>
                      <a:pt x="1893588" y="3128848"/>
                    </a:cubicBezTo>
                    <a:close/>
                    <a:moveTo>
                      <a:pt x="6003354" y="3123602"/>
                    </a:moveTo>
                    <a:lnTo>
                      <a:pt x="6000732" y="3152450"/>
                    </a:lnTo>
                    <a:cubicBezTo>
                      <a:pt x="5998108" y="3160320"/>
                      <a:pt x="5998108" y="3168189"/>
                      <a:pt x="5998108" y="3176056"/>
                    </a:cubicBezTo>
                    <a:cubicBezTo>
                      <a:pt x="6000732" y="3157699"/>
                      <a:pt x="6000732" y="3141962"/>
                      <a:pt x="6003354" y="3123602"/>
                    </a:cubicBezTo>
                    <a:close/>
                    <a:moveTo>
                      <a:pt x="73436" y="3120981"/>
                    </a:moveTo>
                    <a:lnTo>
                      <a:pt x="81306" y="3128848"/>
                    </a:lnTo>
                    <a:cubicBezTo>
                      <a:pt x="78681" y="3126224"/>
                      <a:pt x="76060" y="3123602"/>
                      <a:pt x="76060" y="3120981"/>
                    </a:cubicBezTo>
                    <a:cubicBezTo>
                      <a:pt x="76060" y="3120981"/>
                      <a:pt x="73436" y="3120981"/>
                      <a:pt x="73436" y="3120981"/>
                    </a:cubicBezTo>
                    <a:close/>
                    <a:moveTo>
                      <a:pt x="5775181" y="3115735"/>
                    </a:moveTo>
                    <a:cubicBezTo>
                      <a:pt x="5780424" y="3123602"/>
                      <a:pt x="5780424" y="3123602"/>
                      <a:pt x="5785669" y="3139338"/>
                    </a:cubicBezTo>
                    <a:lnTo>
                      <a:pt x="5785669" y="3152453"/>
                    </a:lnTo>
                    <a:lnTo>
                      <a:pt x="5780424" y="3173434"/>
                    </a:lnTo>
                    <a:lnTo>
                      <a:pt x="5775181" y="3181304"/>
                    </a:lnTo>
                    <a:lnTo>
                      <a:pt x="5769936" y="3178680"/>
                    </a:lnTo>
                    <a:lnTo>
                      <a:pt x="5769936" y="3176056"/>
                    </a:lnTo>
                    <a:lnTo>
                      <a:pt x="5769936" y="3165565"/>
                    </a:lnTo>
                    <a:lnTo>
                      <a:pt x="5767311" y="3157698"/>
                    </a:lnTo>
                    <a:cubicBezTo>
                      <a:pt x="5767311" y="3152453"/>
                      <a:pt x="5762066" y="3144583"/>
                      <a:pt x="5762066" y="3131471"/>
                    </a:cubicBezTo>
                    <a:lnTo>
                      <a:pt x="5762066" y="3120981"/>
                    </a:lnTo>
                    <a:lnTo>
                      <a:pt x="5767311" y="3120981"/>
                    </a:lnTo>
                    <a:close/>
                    <a:moveTo>
                      <a:pt x="6000730" y="3113111"/>
                    </a:moveTo>
                    <a:cubicBezTo>
                      <a:pt x="6000730" y="3115735"/>
                      <a:pt x="6000730" y="3118357"/>
                      <a:pt x="6000730" y="3120981"/>
                    </a:cubicBezTo>
                    <a:cubicBezTo>
                      <a:pt x="6000730" y="3134093"/>
                      <a:pt x="5998106" y="3147208"/>
                      <a:pt x="5998106" y="3157698"/>
                    </a:cubicBezTo>
                    <a:cubicBezTo>
                      <a:pt x="5998106" y="3165565"/>
                      <a:pt x="5995482" y="3173434"/>
                      <a:pt x="5995482" y="3181301"/>
                    </a:cubicBezTo>
                    <a:cubicBezTo>
                      <a:pt x="5995482" y="3181301"/>
                      <a:pt x="5995482" y="3183925"/>
                      <a:pt x="5995482" y="3183925"/>
                    </a:cubicBezTo>
                    <a:lnTo>
                      <a:pt x="5995482" y="3189171"/>
                    </a:lnTo>
                    <a:lnTo>
                      <a:pt x="5992860" y="3199661"/>
                    </a:lnTo>
                    <a:lnTo>
                      <a:pt x="5992073" y="3210687"/>
                    </a:lnTo>
                    <a:lnTo>
                      <a:pt x="5992863" y="3207528"/>
                    </a:lnTo>
                    <a:lnTo>
                      <a:pt x="5992863" y="3210149"/>
                    </a:lnTo>
                    <a:lnTo>
                      <a:pt x="5992863" y="3215395"/>
                    </a:lnTo>
                    <a:lnTo>
                      <a:pt x="5992863" y="3223264"/>
                    </a:lnTo>
                    <a:lnTo>
                      <a:pt x="5991386" y="3220311"/>
                    </a:lnTo>
                    <a:lnTo>
                      <a:pt x="5990239" y="3236379"/>
                    </a:lnTo>
                    <a:lnTo>
                      <a:pt x="5989189" y="3241624"/>
                    </a:lnTo>
                    <a:lnTo>
                      <a:pt x="5987617" y="3257358"/>
                    </a:lnTo>
                    <a:lnTo>
                      <a:pt x="5987617" y="3249481"/>
                    </a:lnTo>
                    <a:lnTo>
                      <a:pt x="5987615" y="3249491"/>
                    </a:lnTo>
                    <a:lnTo>
                      <a:pt x="5985447" y="3262508"/>
                    </a:lnTo>
                    <a:lnTo>
                      <a:pt x="5987617" y="3244703"/>
                    </a:lnTo>
                    <a:lnTo>
                      <a:pt x="5987617" y="3244246"/>
                    </a:lnTo>
                    <a:lnTo>
                      <a:pt x="5987760" y="3243532"/>
                    </a:lnTo>
                    <a:lnTo>
                      <a:pt x="5989910" y="3225888"/>
                    </a:lnTo>
                    <a:lnTo>
                      <a:pt x="5990597" y="3218733"/>
                    </a:lnTo>
                    <a:lnTo>
                      <a:pt x="5990239" y="3218019"/>
                    </a:lnTo>
                    <a:lnTo>
                      <a:pt x="5990930" y="3215255"/>
                    </a:lnTo>
                    <a:close/>
                    <a:moveTo>
                      <a:pt x="5877462" y="3089509"/>
                    </a:moveTo>
                    <a:lnTo>
                      <a:pt x="5877462" y="3092130"/>
                    </a:lnTo>
                    <a:lnTo>
                      <a:pt x="5874841" y="3099999"/>
                    </a:lnTo>
                    <a:lnTo>
                      <a:pt x="5880086" y="3107866"/>
                    </a:lnTo>
                    <a:cubicBezTo>
                      <a:pt x="5880086" y="3105245"/>
                      <a:pt x="5880086" y="3102621"/>
                      <a:pt x="5880086" y="3097375"/>
                    </a:cubicBezTo>
                    <a:lnTo>
                      <a:pt x="5880086" y="3092130"/>
                    </a:lnTo>
                    <a:cubicBezTo>
                      <a:pt x="5880086" y="3092130"/>
                      <a:pt x="5877462" y="3092130"/>
                      <a:pt x="5877462" y="3089509"/>
                    </a:cubicBezTo>
                    <a:close/>
                    <a:moveTo>
                      <a:pt x="73436" y="3086885"/>
                    </a:moveTo>
                    <a:cubicBezTo>
                      <a:pt x="76060" y="3092130"/>
                      <a:pt x="76060" y="3097376"/>
                      <a:pt x="78681" y="3105245"/>
                    </a:cubicBezTo>
                    <a:cubicBezTo>
                      <a:pt x="78681" y="3102621"/>
                      <a:pt x="78681" y="3102621"/>
                      <a:pt x="78681" y="3099997"/>
                    </a:cubicBezTo>
                    <a:cubicBezTo>
                      <a:pt x="76060" y="3094754"/>
                      <a:pt x="76060" y="3089509"/>
                      <a:pt x="73436" y="3086885"/>
                    </a:cubicBezTo>
                    <a:close/>
                    <a:moveTo>
                      <a:pt x="1405766" y="3084263"/>
                    </a:moveTo>
                    <a:lnTo>
                      <a:pt x="1405766" y="3086884"/>
                    </a:lnTo>
                    <a:cubicBezTo>
                      <a:pt x="1405766" y="3089509"/>
                      <a:pt x="1405766" y="3089509"/>
                      <a:pt x="1408388" y="3094754"/>
                    </a:cubicBezTo>
                    <a:cubicBezTo>
                      <a:pt x="1405766" y="3089509"/>
                      <a:pt x="1405766" y="3086884"/>
                      <a:pt x="1405766" y="3084263"/>
                    </a:cubicBezTo>
                    <a:close/>
                    <a:moveTo>
                      <a:pt x="104908" y="3081639"/>
                    </a:moveTo>
                    <a:cubicBezTo>
                      <a:pt x="104908" y="3092130"/>
                      <a:pt x="104908" y="3099997"/>
                      <a:pt x="102287" y="3110490"/>
                    </a:cubicBezTo>
                    <a:cubicBezTo>
                      <a:pt x="104908" y="3107866"/>
                      <a:pt x="104908" y="3105245"/>
                      <a:pt x="104908" y="3102621"/>
                    </a:cubicBezTo>
                    <a:cubicBezTo>
                      <a:pt x="104908" y="3097376"/>
                      <a:pt x="104908" y="3094754"/>
                      <a:pt x="104908" y="3089509"/>
                    </a:cubicBezTo>
                    <a:cubicBezTo>
                      <a:pt x="104908" y="3086885"/>
                      <a:pt x="104908" y="3084263"/>
                      <a:pt x="104908" y="3081639"/>
                    </a:cubicBezTo>
                    <a:close/>
                    <a:moveTo>
                      <a:pt x="5769933" y="3076393"/>
                    </a:moveTo>
                    <a:lnTo>
                      <a:pt x="5772554" y="3084260"/>
                    </a:lnTo>
                    <a:lnTo>
                      <a:pt x="5767308" y="3102620"/>
                    </a:lnTo>
                    <a:lnTo>
                      <a:pt x="5764687" y="3094751"/>
                    </a:lnTo>
                    <a:close/>
                    <a:moveTo>
                      <a:pt x="1287744" y="3071148"/>
                    </a:moveTo>
                    <a:cubicBezTo>
                      <a:pt x="1285122" y="3073772"/>
                      <a:pt x="1279877" y="3076394"/>
                      <a:pt x="1274631" y="3084263"/>
                    </a:cubicBezTo>
                    <a:cubicBezTo>
                      <a:pt x="1279877" y="3079018"/>
                      <a:pt x="1282498" y="3073772"/>
                      <a:pt x="1287744" y="3071148"/>
                    </a:cubicBezTo>
                    <a:close/>
                    <a:moveTo>
                      <a:pt x="5880086" y="3065903"/>
                    </a:moveTo>
                    <a:cubicBezTo>
                      <a:pt x="5877462" y="3076394"/>
                      <a:pt x="5877462" y="3081639"/>
                      <a:pt x="5877462" y="3086884"/>
                    </a:cubicBezTo>
                    <a:cubicBezTo>
                      <a:pt x="5877462" y="3081639"/>
                      <a:pt x="5877462" y="3079018"/>
                      <a:pt x="5880086" y="3065903"/>
                    </a:cubicBezTo>
                    <a:close/>
                    <a:moveTo>
                      <a:pt x="39342" y="3058036"/>
                    </a:moveTo>
                    <a:cubicBezTo>
                      <a:pt x="39342" y="3060658"/>
                      <a:pt x="39342" y="3063282"/>
                      <a:pt x="39342" y="3065903"/>
                    </a:cubicBezTo>
                    <a:lnTo>
                      <a:pt x="41963" y="3073770"/>
                    </a:lnTo>
                    <a:cubicBezTo>
                      <a:pt x="39342" y="3065903"/>
                      <a:pt x="39342" y="3063282"/>
                      <a:pt x="39342" y="3058036"/>
                    </a:cubicBezTo>
                    <a:close/>
                    <a:moveTo>
                      <a:pt x="5735839" y="3039676"/>
                    </a:moveTo>
                    <a:lnTo>
                      <a:pt x="5741084" y="3044922"/>
                    </a:lnTo>
                    <a:lnTo>
                      <a:pt x="5746330" y="3047543"/>
                    </a:lnTo>
                    <a:lnTo>
                      <a:pt x="5746330" y="3050167"/>
                    </a:lnTo>
                    <a:lnTo>
                      <a:pt x="5748954" y="3058034"/>
                    </a:lnTo>
                    <a:lnTo>
                      <a:pt x="5751575" y="3060658"/>
                    </a:lnTo>
                    <a:lnTo>
                      <a:pt x="5762066" y="3079018"/>
                    </a:lnTo>
                    <a:lnTo>
                      <a:pt x="5754197" y="3086885"/>
                    </a:lnTo>
                    <a:lnTo>
                      <a:pt x="5751575" y="3092130"/>
                    </a:lnTo>
                    <a:lnTo>
                      <a:pt x="5748954" y="3097376"/>
                    </a:lnTo>
                    <a:lnTo>
                      <a:pt x="5746330" y="3089509"/>
                    </a:lnTo>
                    <a:lnTo>
                      <a:pt x="5743708" y="3084261"/>
                    </a:lnTo>
                    <a:lnTo>
                      <a:pt x="5735839" y="3076394"/>
                    </a:lnTo>
                    <a:lnTo>
                      <a:pt x="5735839" y="3073770"/>
                    </a:lnTo>
                    <a:cubicBezTo>
                      <a:pt x="5735839" y="3071149"/>
                      <a:pt x="5735839" y="3071149"/>
                      <a:pt x="5735839" y="3068525"/>
                    </a:cubicBezTo>
                    <a:close/>
                    <a:moveTo>
                      <a:pt x="1397897" y="3037055"/>
                    </a:moveTo>
                    <a:cubicBezTo>
                      <a:pt x="1397897" y="3047545"/>
                      <a:pt x="1403142" y="3055412"/>
                      <a:pt x="1403142" y="3055412"/>
                    </a:cubicBezTo>
                    <a:cubicBezTo>
                      <a:pt x="1397897" y="3047545"/>
                      <a:pt x="1397897" y="3042300"/>
                      <a:pt x="1397897" y="3037055"/>
                    </a:cubicBezTo>
                    <a:close/>
                    <a:moveTo>
                      <a:pt x="41963" y="3034431"/>
                    </a:moveTo>
                    <a:lnTo>
                      <a:pt x="41963" y="3052791"/>
                    </a:lnTo>
                    <a:cubicBezTo>
                      <a:pt x="41963" y="3060658"/>
                      <a:pt x="44588" y="3068527"/>
                      <a:pt x="44588" y="3073770"/>
                    </a:cubicBezTo>
                    <a:cubicBezTo>
                      <a:pt x="44588" y="3060658"/>
                      <a:pt x="41963" y="3047543"/>
                      <a:pt x="41963" y="3034431"/>
                    </a:cubicBezTo>
                    <a:close/>
                    <a:moveTo>
                      <a:pt x="133759" y="3031807"/>
                    </a:moveTo>
                    <a:cubicBezTo>
                      <a:pt x="128514" y="3058036"/>
                      <a:pt x="120644" y="3107866"/>
                      <a:pt x="120644" y="3107866"/>
                    </a:cubicBezTo>
                    <a:close/>
                    <a:moveTo>
                      <a:pt x="1355934" y="3021319"/>
                    </a:moveTo>
                    <a:cubicBezTo>
                      <a:pt x="1358558" y="3021319"/>
                      <a:pt x="1358558" y="3023940"/>
                      <a:pt x="1361179" y="3026564"/>
                    </a:cubicBezTo>
                    <a:lnTo>
                      <a:pt x="1363803" y="3029185"/>
                    </a:lnTo>
                    <a:cubicBezTo>
                      <a:pt x="1361179" y="3026564"/>
                      <a:pt x="1358558" y="3023940"/>
                      <a:pt x="1355934" y="3021319"/>
                    </a:cubicBezTo>
                    <a:close/>
                    <a:moveTo>
                      <a:pt x="141626" y="3016073"/>
                    </a:moveTo>
                    <a:cubicBezTo>
                      <a:pt x="141626" y="3029185"/>
                      <a:pt x="139005" y="3039676"/>
                      <a:pt x="136381" y="3052791"/>
                    </a:cubicBezTo>
                    <a:cubicBezTo>
                      <a:pt x="139005" y="3042300"/>
                      <a:pt x="141626" y="3034431"/>
                      <a:pt x="141626" y="3026564"/>
                    </a:cubicBezTo>
                    <a:close/>
                    <a:moveTo>
                      <a:pt x="1306104" y="3013449"/>
                    </a:moveTo>
                    <a:cubicBezTo>
                      <a:pt x="1303480" y="3016073"/>
                      <a:pt x="1303480" y="3016073"/>
                      <a:pt x="1300858" y="3018694"/>
                    </a:cubicBezTo>
                    <a:cubicBezTo>
                      <a:pt x="1300858" y="3016073"/>
                      <a:pt x="1300858" y="3016073"/>
                      <a:pt x="1303480" y="3016073"/>
                    </a:cubicBezTo>
                    <a:cubicBezTo>
                      <a:pt x="1303480" y="3013449"/>
                      <a:pt x="1303480" y="3013449"/>
                      <a:pt x="1306104" y="3013449"/>
                    </a:cubicBezTo>
                    <a:close/>
                    <a:moveTo>
                      <a:pt x="5987618" y="2995092"/>
                    </a:moveTo>
                    <a:cubicBezTo>
                      <a:pt x="5987618" y="3000337"/>
                      <a:pt x="5987618" y="3002958"/>
                      <a:pt x="5984994" y="3005582"/>
                    </a:cubicBezTo>
                    <a:cubicBezTo>
                      <a:pt x="5987618" y="3002958"/>
                      <a:pt x="5987618" y="3002958"/>
                      <a:pt x="5987618" y="3000337"/>
                    </a:cubicBezTo>
                    <a:cubicBezTo>
                      <a:pt x="5987618" y="2997716"/>
                      <a:pt x="5987618" y="2997716"/>
                      <a:pt x="5987618" y="2995092"/>
                    </a:cubicBezTo>
                    <a:close/>
                    <a:moveTo>
                      <a:pt x="5882710" y="2984601"/>
                    </a:moveTo>
                    <a:lnTo>
                      <a:pt x="5887956" y="2992468"/>
                    </a:lnTo>
                    <a:lnTo>
                      <a:pt x="5887956" y="2997716"/>
                    </a:lnTo>
                    <a:lnTo>
                      <a:pt x="5882710" y="2989846"/>
                    </a:lnTo>
                    <a:close/>
                    <a:moveTo>
                      <a:pt x="5751572" y="2984601"/>
                    </a:moveTo>
                    <a:cubicBezTo>
                      <a:pt x="5762064" y="2992468"/>
                      <a:pt x="5762064" y="2992468"/>
                      <a:pt x="5764688" y="2997713"/>
                    </a:cubicBezTo>
                    <a:cubicBezTo>
                      <a:pt x="5762064" y="2989846"/>
                      <a:pt x="5762064" y="2989846"/>
                      <a:pt x="5751572" y="2984601"/>
                    </a:cubicBezTo>
                    <a:close/>
                    <a:moveTo>
                      <a:pt x="41963" y="2979353"/>
                    </a:moveTo>
                    <a:lnTo>
                      <a:pt x="39342" y="2992468"/>
                    </a:lnTo>
                    <a:lnTo>
                      <a:pt x="39342" y="3016073"/>
                    </a:lnTo>
                    <a:cubicBezTo>
                      <a:pt x="39342" y="3002959"/>
                      <a:pt x="39342" y="2992468"/>
                      <a:pt x="41963" y="2979353"/>
                    </a:cubicBezTo>
                    <a:close/>
                    <a:moveTo>
                      <a:pt x="5908933" y="2963619"/>
                    </a:moveTo>
                    <a:lnTo>
                      <a:pt x="5908933" y="2974110"/>
                    </a:lnTo>
                    <a:lnTo>
                      <a:pt x="5906312" y="2974110"/>
                    </a:lnTo>
                    <a:lnTo>
                      <a:pt x="5903688" y="2979355"/>
                    </a:lnTo>
                    <a:lnTo>
                      <a:pt x="5903688" y="2968864"/>
                    </a:lnTo>
                    <a:close/>
                    <a:moveTo>
                      <a:pt x="6005975" y="2950504"/>
                    </a:moveTo>
                    <a:lnTo>
                      <a:pt x="6005975" y="2976731"/>
                    </a:lnTo>
                    <a:cubicBezTo>
                      <a:pt x="6005975" y="2984601"/>
                      <a:pt x="6005975" y="2995092"/>
                      <a:pt x="6003354" y="3005582"/>
                    </a:cubicBezTo>
                    <a:lnTo>
                      <a:pt x="6003354" y="2989846"/>
                    </a:lnTo>
                    <a:cubicBezTo>
                      <a:pt x="6005975" y="2974110"/>
                      <a:pt x="6005975" y="2974110"/>
                      <a:pt x="6005975" y="2950504"/>
                    </a:cubicBezTo>
                    <a:close/>
                    <a:moveTo>
                      <a:pt x="3847495" y="2942638"/>
                    </a:moveTo>
                    <a:cubicBezTo>
                      <a:pt x="3850119" y="2947883"/>
                      <a:pt x="3855365" y="2953129"/>
                      <a:pt x="3863231" y="2963619"/>
                    </a:cubicBezTo>
                    <a:cubicBezTo>
                      <a:pt x="3855365" y="2953129"/>
                      <a:pt x="3850119" y="2945259"/>
                      <a:pt x="3847495" y="2942638"/>
                    </a:cubicBezTo>
                    <a:close/>
                    <a:moveTo>
                      <a:pt x="6016466" y="2934768"/>
                    </a:moveTo>
                    <a:lnTo>
                      <a:pt x="6016466" y="2937389"/>
                    </a:lnTo>
                    <a:lnTo>
                      <a:pt x="6016466" y="2942635"/>
                    </a:lnTo>
                    <a:cubicBezTo>
                      <a:pt x="6016466" y="2950504"/>
                      <a:pt x="6016466" y="2958374"/>
                      <a:pt x="6016466" y="2968862"/>
                    </a:cubicBezTo>
                    <a:lnTo>
                      <a:pt x="6016466" y="2971486"/>
                    </a:lnTo>
                    <a:lnTo>
                      <a:pt x="6016466" y="2989843"/>
                    </a:lnTo>
                    <a:lnTo>
                      <a:pt x="6016466" y="3008203"/>
                    </a:lnTo>
                    <a:cubicBezTo>
                      <a:pt x="6016466" y="3023940"/>
                      <a:pt x="6013844" y="3037054"/>
                      <a:pt x="6013844" y="3052791"/>
                    </a:cubicBezTo>
                    <a:lnTo>
                      <a:pt x="6013844" y="3055412"/>
                    </a:lnTo>
                    <a:lnTo>
                      <a:pt x="6013844" y="3058033"/>
                    </a:lnTo>
                    <a:cubicBezTo>
                      <a:pt x="6013844" y="3068524"/>
                      <a:pt x="6011220" y="3076393"/>
                      <a:pt x="6011220" y="3086884"/>
                    </a:cubicBezTo>
                    <a:lnTo>
                      <a:pt x="6011220" y="3094751"/>
                    </a:lnTo>
                    <a:lnTo>
                      <a:pt x="6008596" y="3123602"/>
                    </a:lnTo>
                    <a:cubicBezTo>
                      <a:pt x="6008596" y="3120978"/>
                      <a:pt x="6008596" y="3118357"/>
                      <a:pt x="6008596" y="3115735"/>
                    </a:cubicBezTo>
                    <a:cubicBezTo>
                      <a:pt x="6008596" y="3113111"/>
                      <a:pt x="6008596" y="3107866"/>
                      <a:pt x="6008596" y="3105244"/>
                    </a:cubicBezTo>
                    <a:cubicBezTo>
                      <a:pt x="6008596" y="3102620"/>
                      <a:pt x="6008596" y="3102620"/>
                      <a:pt x="6008596" y="3099996"/>
                    </a:cubicBezTo>
                    <a:cubicBezTo>
                      <a:pt x="6008596" y="3099996"/>
                      <a:pt x="6008596" y="3097375"/>
                      <a:pt x="6008596" y="3097375"/>
                    </a:cubicBezTo>
                    <a:cubicBezTo>
                      <a:pt x="6008596" y="3105244"/>
                      <a:pt x="6005975" y="3113111"/>
                      <a:pt x="6005975" y="3120978"/>
                    </a:cubicBezTo>
                    <a:cubicBezTo>
                      <a:pt x="6005975" y="3115735"/>
                      <a:pt x="6005975" y="3113111"/>
                      <a:pt x="6005975" y="3110487"/>
                    </a:cubicBezTo>
                    <a:cubicBezTo>
                      <a:pt x="6005975" y="3107866"/>
                      <a:pt x="6005975" y="3105244"/>
                      <a:pt x="6005975" y="3102620"/>
                    </a:cubicBezTo>
                    <a:cubicBezTo>
                      <a:pt x="6005975" y="3092130"/>
                      <a:pt x="6008596" y="3081639"/>
                      <a:pt x="6008596" y="3073769"/>
                    </a:cubicBezTo>
                    <a:lnTo>
                      <a:pt x="6011220" y="3052791"/>
                    </a:lnTo>
                    <a:cubicBezTo>
                      <a:pt x="6011220" y="3050167"/>
                      <a:pt x="6011220" y="3047542"/>
                      <a:pt x="6011220" y="3042297"/>
                    </a:cubicBezTo>
                    <a:lnTo>
                      <a:pt x="6011220" y="3034430"/>
                    </a:lnTo>
                    <a:lnTo>
                      <a:pt x="6011220" y="3031806"/>
                    </a:lnTo>
                    <a:lnTo>
                      <a:pt x="6011220" y="3021316"/>
                    </a:lnTo>
                    <a:lnTo>
                      <a:pt x="6011220" y="3000337"/>
                    </a:lnTo>
                    <a:lnTo>
                      <a:pt x="6011220" y="2995089"/>
                    </a:lnTo>
                    <a:lnTo>
                      <a:pt x="6011220" y="2984601"/>
                    </a:lnTo>
                    <a:lnTo>
                      <a:pt x="6011220" y="2966240"/>
                    </a:lnTo>
                    <a:lnTo>
                      <a:pt x="6011220" y="2947883"/>
                    </a:lnTo>
                    <a:lnTo>
                      <a:pt x="6011220" y="2945259"/>
                    </a:lnTo>
                    <a:cubicBezTo>
                      <a:pt x="6011220" y="2942635"/>
                      <a:pt x="6011220" y="2942635"/>
                      <a:pt x="6011220" y="2942635"/>
                    </a:cubicBezTo>
                    <a:lnTo>
                      <a:pt x="6011220" y="2938374"/>
                    </a:lnTo>
                    <a:cubicBezTo>
                      <a:pt x="6011220" y="2938045"/>
                      <a:pt x="6011220" y="2937389"/>
                      <a:pt x="6011220" y="2937389"/>
                    </a:cubicBezTo>
                    <a:close/>
                    <a:moveTo>
                      <a:pt x="5366037" y="2929523"/>
                    </a:moveTo>
                    <a:cubicBezTo>
                      <a:pt x="5368661" y="2940013"/>
                      <a:pt x="5366037" y="2947883"/>
                      <a:pt x="5363415" y="2955749"/>
                    </a:cubicBezTo>
                    <a:cubicBezTo>
                      <a:pt x="5368661" y="2942637"/>
                      <a:pt x="5368661" y="2934768"/>
                      <a:pt x="5366037" y="2929523"/>
                    </a:cubicBezTo>
                    <a:close/>
                    <a:moveTo>
                      <a:pt x="5943030" y="2919032"/>
                    </a:moveTo>
                    <a:lnTo>
                      <a:pt x="5945655" y="2934768"/>
                    </a:lnTo>
                    <a:lnTo>
                      <a:pt x="5948276" y="2953125"/>
                    </a:lnTo>
                    <a:cubicBezTo>
                      <a:pt x="5948276" y="2953125"/>
                      <a:pt x="5945655" y="2955750"/>
                      <a:pt x="5943030" y="2955750"/>
                    </a:cubicBezTo>
                    <a:cubicBezTo>
                      <a:pt x="5940409" y="2958374"/>
                      <a:pt x="5940409" y="2960995"/>
                      <a:pt x="5937785" y="2960995"/>
                    </a:cubicBezTo>
                    <a:lnTo>
                      <a:pt x="5940409" y="2942635"/>
                    </a:lnTo>
                    <a:lnTo>
                      <a:pt x="5940409" y="2937389"/>
                    </a:lnTo>
                    <a:close/>
                    <a:moveTo>
                      <a:pt x="5313583" y="2908541"/>
                    </a:moveTo>
                    <a:cubicBezTo>
                      <a:pt x="5316207" y="2929523"/>
                      <a:pt x="5318831" y="2955749"/>
                      <a:pt x="5326698" y="2976731"/>
                    </a:cubicBezTo>
                    <a:cubicBezTo>
                      <a:pt x="5324076" y="2963619"/>
                      <a:pt x="5318831" y="2945259"/>
                      <a:pt x="5313583" y="2908541"/>
                    </a:cubicBezTo>
                    <a:close/>
                    <a:moveTo>
                      <a:pt x="36718" y="2898051"/>
                    </a:moveTo>
                    <a:cubicBezTo>
                      <a:pt x="36718" y="2900672"/>
                      <a:pt x="36718" y="2900672"/>
                      <a:pt x="36718" y="2900672"/>
                    </a:cubicBezTo>
                    <a:cubicBezTo>
                      <a:pt x="36718" y="2900672"/>
                      <a:pt x="36718" y="2903296"/>
                      <a:pt x="36718" y="2903296"/>
                    </a:cubicBezTo>
                    <a:lnTo>
                      <a:pt x="34097" y="2919032"/>
                    </a:lnTo>
                    <a:lnTo>
                      <a:pt x="39342" y="2900672"/>
                    </a:lnTo>
                    <a:cubicBezTo>
                      <a:pt x="39342" y="2898051"/>
                      <a:pt x="39342" y="2898051"/>
                      <a:pt x="39342" y="2898051"/>
                    </a:cubicBezTo>
                    <a:cubicBezTo>
                      <a:pt x="39342" y="2898051"/>
                      <a:pt x="36718" y="2898051"/>
                      <a:pt x="36718" y="2898051"/>
                    </a:cubicBezTo>
                    <a:close/>
                    <a:moveTo>
                      <a:pt x="65569" y="2892805"/>
                    </a:moveTo>
                    <a:cubicBezTo>
                      <a:pt x="65569" y="2898051"/>
                      <a:pt x="65569" y="2903296"/>
                      <a:pt x="62945" y="2911166"/>
                    </a:cubicBezTo>
                    <a:lnTo>
                      <a:pt x="65569" y="2898051"/>
                    </a:lnTo>
                    <a:cubicBezTo>
                      <a:pt x="65569" y="2898051"/>
                      <a:pt x="65569" y="2895429"/>
                      <a:pt x="65569" y="2892805"/>
                    </a:cubicBezTo>
                    <a:close/>
                    <a:moveTo>
                      <a:pt x="5722724" y="2884938"/>
                    </a:moveTo>
                    <a:lnTo>
                      <a:pt x="5725346" y="2890184"/>
                    </a:lnTo>
                    <a:lnTo>
                      <a:pt x="5722724" y="2898051"/>
                    </a:lnTo>
                    <a:lnTo>
                      <a:pt x="5722724" y="2900675"/>
                    </a:lnTo>
                    <a:lnTo>
                      <a:pt x="5721548" y="2904472"/>
                    </a:lnTo>
                    <a:lnTo>
                      <a:pt x="5720100" y="2905920"/>
                    </a:lnTo>
                    <a:lnTo>
                      <a:pt x="5717479" y="2900675"/>
                    </a:lnTo>
                    <a:lnTo>
                      <a:pt x="5720100" y="2892805"/>
                    </a:lnTo>
                    <a:close/>
                    <a:moveTo>
                      <a:pt x="6008596" y="2884938"/>
                    </a:moveTo>
                    <a:lnTo>
                      <a:pt x="6011220" y="2890184"/>
                    </a:lnTo>
                    <a:lnTo>
                      <a:pt x="6008596" y="2898053"/>
                    </a:lnTo>
                    <a:close/>
                    <a:moveTo>
                      <a:pt x="73436" y="2869203"/>
                    </a:moveTo>
                    <a:cubicBezTo>
                      <a:pt x="70815" y="2879693"/>
                      <a:pt x="70815" y="2887560"/>
                      <a:pt x="70815" y="2895429"/>
                    </a:cubicBezTo>
                    <a:cubicBezTo>
                      <a:pt x="70815" y="2892805"/>
                      <a:pt x="70815" y="2892805"/>
                      <a:pt x="73436" y="2887560"/>
                    </a:cubicBezTo>
                    <a:lnTo>
                      <a:pt x="73436" y="2884939"/>
                    </a:lnTo>
                    <a:lnTo>
                      <a:pt x="73436" y="2877069"/>
                    </a:lnTo>
                    <a:close/>
                    <a:moveTo>
                      <a:pt x="5935163" y="2866578"/>
                    </a:moveTo>
                    <a:cubicBezTo>
                      <a:pt x="5937785" y="2869199"/>
                      <a:pt x="5940409" y="2877069"/>
                      <a:pt x="5940409" y="2890181"/>
                    </a:cubicBezTo>
                    <a:lnTo>
                      <a:pt x="5940409" y="2895427"/>
                    </a:lnTo>
                    <a:lnTo>
                      <a:pt x="5940409" y="2905920"/>
                    </a:lnTo>
                    <a:lnTo>
                      <a:pt x="5940409" y="2908542"/>
                    </a:lnTo>
                    <a:lnTo>
                      <a:pt x="5937785" y="2913787"/>
                    </a:lnTo>
                    <a:lnTo>
                      <a:pt x="5937785" y="2916408"/>
                    </a:lnTo>
                    <a:cubicBezTo>
                      <a:pt x="5932539" y="2919032"/>
                      <a:pt x="5929915" y="2921654"/>
                      <a:pt x="5927294" y="2924278"/>
                    </a:cubicBezTo>
                    <a:lnTo>
                      <a:pt x="5932539" y="2903296"/>
                    </a:lnTo>
                    <a:lnTo>
                      <a:pt x="5932539" y="2900672"/>
                    </a:lnTo>
                    <a:lnTo>
                      <a:pt x="5932539" y="2892805"/>
                    </a:lnTo>
                    <a:lnTo>
                      <a:pt x="5932539" y="2877069"/>
                    </a:lnTo>
                    <a:close/>
                    <a:moveTo>
                      <a:pt x="4193691" y="2858712"/>
                    </a:moveTo>
                    <a:cubicBezTo>
                      <a:pt x="4193691" y="2861333"/>
                      <a:pt x="4193691" y="2863957"/>
                      <a:pt x="4193691" y="2863957"/>
                    </a:cubicBezTo>
                    <a:lnTo>
                      <a:pt x="4194000" y="2865191"/>
                    </a:lnTo>
                    <a:lnTo>
                      <a:pt x="4194019" y="2865596"/>
                    </a:lnTo>
                    <a:cubicBezTo>
                      <a:pt x="4194347" y="2867890"/>
                      <a:pt x="4195003" y="2870513"/>
                      <a:pt x="4196315" y="2874448"/>
                    </a:cubicBezTo>
                    <a:lnTo>
                      <a:pt x="4194000" y="2865191"/>
                    </a:lnTo>
                    <a:close/>
                    <a:moveTo>
                      <a:pt x="5337188" y="2842975"/>
                    </a:moveTo>
                    <a:cubicBezTo>
                      <a:pt x="5339810" y="2845596"/>
                      <a:pt x="5339810" y="2842975"/>
                      <a:pt x="5342434" y="2842975"/>
                    </a:cubicBezTo>
                    <a:cubicBezTo>
                      <a:pt x="5339810" y="2845596"/>
                      <a:pt x="5337188" y="2845596"/>
                      <a:pt x="5337188" y="2842975"/>
                    </a:cubicBezTo>
                    <a:close/>
                    <a:moveTo>
                      <a:pt x="4183200" y="2835106"/>
                    </a:moveTo>
                    <a:lnTo>
                      <a:pt x="4177368" y="2843242"/>
                    </a:lnTo>
                    <a:lnTo>
                      <a:pt x="4154352" y="2863957"/>
                    </a:lnTo>
                    <a:cubicBezTo>
                      <a:pt x="4159598" y="2861334"/>
                      <a:pt x="4165499" y="2857400"/>
                      <a:pt x="4170744" y="2852482"/>
                    </a:cubicBezTo>
                    <a:lnTo>
                      <a:pt x="4177368" y="2843242"/>
                    </a:lnTo>
                    <a:lnTo>
                      <a:pt x="4180579" y="2840351"/>
                    </a:lnTo>
                    <a:close/>
                    <a:moveTo>
                      <a:pt x="1130382" y="2835106"/>
                    </a:moveTo>
                    <a:lnTo>
                      <a:pt x="1125136" y="2837730"/>
                    </a:lnTo>
                    <a:lnTo>
                      <a:pt x="1130382" y="2837730"/>
                    </a:lnTo>
                    <a:close/>
                    <a:moveTo>
                      <a:pt x="5814518" y="2832485"/>
                    </a:moveTo>
                    <a:lnTo>
                      <a:pt x="5815393" y="2834233"/>
                    </a:lnTo>
                    <a:lnTo>
                      <a:pt x="5815892" y="2842725"/>
                    </a:lnTo>
                    <a:lnTo>
                      <a:pt x="5814518" y="2848221"/>
                    </a:lnTo>
                    <a:cubicBezTo>
                      <a:pt x="5814518" y="2837730"/>
                      <a:pt x="5814518" y="2835106"/>
                      <a:pt x="5814518" y="2832485"/>
                    </a:cubicBezTo>
                    <a:close/>
                    <a:moveTo>
                      <a:pt x="5672894" y="2811500"/>
                    </a:moveTo>
                    <a:lnTo>
                      <a:pt x="5678139" y="2814124"/>
                    </a:lnTo>
                    <a:lnTo>
                      <a:pt x="5683385" y="2816746"/>
                    </a:lnTo>
                    <a:lnTo>
                      <a:pt x="5686009" y="2819370"/>
                    </a:lnTo>
                    <a:cubicBezTo>
                      <a:pt x="5686009" y="2824615"/>
                      <a:pt x="5688630" y="2829860"/>
                      <a:pt x="5688630" y="2835106"/>
                    </a:cubicBezTo>
                    <a:cubicBezTo>
                      <a:pt x="5688630" y="2840351"/>
                      <a:pt x="5688630" y="2845597"/>
                      <a:pt x="5688630" y="2850842"/>
                    </a:cubicBezTo>
                    <a:lnTo>
                      <a:pt x="5686009" y="2871824"/>
                    </a:lnTo>
                    <a:lnTo>
                      <a:pt x="5680760" y="2856088"/>
                    </a:lnTo>
                    <a:cubicBezTo>
                      <a:pt x="5675515" y="2832482"/>
                      <a:pt x="5675515" y="2832482"/>
                      <a:pt x="5675515" y="2821991"/>
                    </a:cubicBezTo>
                    <a:lnTo>
                      <a:pt x="5672894" y="2821991"/>
                    </a:lnTo>
                    <a:close/>
                    <a:moveTo>
                      <a:pt x="4243526" y="2793143"/>
                    </a:moveTo>
                    <a:lnTo>
                      <a:pt x="4251393" y="2795764"/>
                    </a:lnTo>
                    <a:lnTo>
                      <a:pt x="4248772" y="2806258"/>
                    </a:lnTo>
                    <a:lnTo>
                      <a:pt x="4248772" y="2816749"/>
                    </a:lnTo>
                    <a:lnTo>
                      <a:pt x="4240902" y="2814125"/>
                    </a:lnTo>
                    <a:lnTo>
                      <a:pt x="4240902" y="2803634"/>
                    </a:lnTo>
                    <a:close/>
                    <a:moveTo>
                      <a:pt x="3745211" y="2774785"/>
                    </a:moveTo>
                    <a:cubicBezTo>
                      <a:pt x="3755702" y="2787897"/>
                      <a:pt x="3768814" y="2801012"/>
                      <a:pt x="3779305" y="2814124"/>
                    </a:cubicBezTo>
                    <a:cubicBezTo>
                      <a:pt x="3774060" y="2811503"/>
                      <a:pt x="3771438" y="2806258"/>
                      <a:pt x="3768814" y="2801012"/>
                    </a:cubicBezTo>
                    <a:cubicBezTo>
                      <a:pt x="3768814" y="2798388"/>
                      <a:pt x="3768814" y="2798388"/>
                      <a:pt x="3768814" y="2798388"/>
                    </a:cubicBezTo>
                    <a:cubicBezTo>
                      <a:pt x="3766190" y="2793143"/>
                      <a:pt x="3763569" y="2790522"/>
                      <a:pt x="3760948" y="2787897"/>
                    </a:cubicBezTo>
                    <a:cubicBezTo>
                      <a:pt x="3755702" y="2780031"/>
                      <a:pt x="3750457" y="2777407"/>
                      <a:pt x="3745211" y="2774785"/>
                    </a:cubicBezTo>
                    <a:close/>
                    <a:moveTo>
                      <a:pt x="5670270" y="2769537"/>
                    </a:moveTo>
                    <a:lnTo>
                      <a:pt x="5670270" y="2780028"/>
                    </a:lnTo>
                    <a:cubicBezTo>
                      <a:pt x="5672894" y="2782652"/>
                      <a:pt x="5672894" y="2785273"/>
                      <a:pt x="5672894" y="2785273"/>
                    </a:cubicBezTo>
                    <a:lnTo>
                      <a:pt x="5670270" y="2798385"/>
                    </a:lnTo>
                    <a:lnTo>
                      <a:pt x="5667646" y="2801009"/>
                    </a:lnTo>
                    <a:cubicBezTo>
                      <a:pt x="5662400" y="2801009"/>
                      <a:pt x="5659779" y="2801009"/>
                      <a:pt x="5659779" y="2790518"/>
                    </a:cubicBezTo>
                    <a:lnTo>
                      <a:pt x="5659779" y="2780028"/>
                    </a:lnTo>
                    <a:lnTo>
                      <a:pt x="5662400" y="2774782"/>
                    </a:lnTo>
                    <a:lnTo>
                      <a:pt x="5665024" y="2772158"/>
                    </a:lnTo>
                    <a:close/>
                    <a:moveTo>
                      <a:pt x="3758324" y="2761670"/>
                    </a:moveTo>
                    <a:cubicBezTo>
                      <a:pt x="3766190" y="2764295"/>
                      <a:pt x="3768814" y="2766916"/>
                      <a:pt x="3774060" y="2772161"/>
                    </a:cubicBezTo>
                    <a:cubicBezTo>
                      <a:pt x="3774060" y="2772161"/>
                      <a:pt x="3771438" y="2769540"/>
                      <a:pt x="3771438" y="2769540"/>
                    </a:cubicBezTo>
                    <a:cubicBezTo>
                      <a:pt x="3766190" y="2764295"/>
                      <a:pt x="3763569" y="2764295"/>
                      <a:pt x="3758324" y="2761670"/>
                    </a:cubicBezTo>
                    <a:close/>
                    <a:moveTo>
                      <a:pt x="55078" y="2756425"/>
                    </a:moveTo>
                    <a:cubicBezTo>
                      <a:pt x="57700" y="2769537"/>
                      <a:pt x="57700" y="2780031"/>
                      <a:pt x="57700" y="2780031"/>
                    </a:cubicBezTo>
                    <a:lnTo>
                      <a:pt x="57700" y="2774786"/>
                    </a:lnTo>
                    <a:cubicBezTo>
                      <a:pt x="55078" y="2769537"/>
                      <a:pt x="55078" y="2761671"/>
                      <a:pt x="55078" y="2756425"/>
                    </a:cubicBezTo>
                    <a:close/>
                    <a:moveTo>
                      <a:pt x="4290732" y="2756425"/>
                    </a:moveTo>
                    <a:lnTo>
                      <a:pt x="4298601" y="2759046"/>
                    </a:lnTo>
                    <a:lnTo>
                      <a:pt x="4309092" y="2761670"/>
                    </a:lnTo>
                    <a:lnTo>
                      <a:pt x="4314338" y="2759046"/>
                    </a:lnTo>
                    <a:cubicBezTo>
                      <a:pt x="4324828" y="2756425"/>
                      <a:pt x="4327450" y="2756425"/>
                      <a:pt x="4340565" y="2764295"/>
                    </a:cubicBezTo>
                    <a:lnTo>
                      <a:pt x="4348434" y="2769540"/>
                    </a:lnTo>
                    <a:lnTo>
                      <a:pt x="4345810" y="2780031"/>
                    </a:lnTo>
                    <a:cubicBezTo>
                      <a:pt x="4343186" y="2793142"/>
                      <a:pt x="4337940" y="2795767"/>
                      <a:pt x="4311714" y="2803633"/>
                    </a:cubicBezTo>
                    <a:lnTo>
                      <a:pt x="4309092" y="2803633"/>
                    </a:lnTo>
                    <a:lnTo>
                      <a:pt x="4306468" y="2801012"/>
                    </a:lnTo>
                    <a:lnTo>
                      <a:pt x="4282865" y="2790521"/>
                    </a:lnTo>
                    <a:lnTo>
                      <a:pt x="4285487" y="2780031"/>
                    </a:lnTo>
                    <a:close/>
                    <a:moveTo>
                      <a:pt x="5672891" y="2748558"/>
                    </a:moveTo>
                    <a:cubicBezTo>
                      <a:pt x="5672891" y="2751179"/>
                      <a:pt x="5672891" y="2751179"/>
                      <a:pt x="5672891" y="2753804"/>
                    </a:cubicBezTo>
                    <a:lnTo>
                      <a:pt x="5667646" y="2756425"/>
                    </a:lnTo>
                    <a:lnTo>
                      <a:pt x="5662400" y="2759049"/>
                    </a:lnTo>
                    <a:lnTo>
                      <a:pt x="5662400" y="2753804"/>
                    </a:lnTo>
                    <a:close/>
                    <a:moveTo>
                      <a:pt x="1190705" y="2745934"/>
                    </a:moveTo>
                    <a:cubicBezTo>
                      <a:pt x="1190705" y="2745934"/>
                      <a:pt x="1190705" y="2748558"/>
                      <a:pt x="1193326" y="2745934"/>
                    </a:cubicBezTo>
                    <a:cubicBezTo>
                      <a:pt x="1190705" y="2745934"/>
                      <a:pt x="1190705" y="2745934"/>
                      <a:pt x="1190705" y="2745934"/>
                    </a:cubicBezTo>
                    <a:close/>
                    <a:moveTo>
                      <a:pt x="5768621" y="2744951"/>
                    </a:moveTo>
                    <a:cubicBezTo>
                      <a:pt x="5769277" y="2745279"/>
                      <a:pt x="5769933" y="2745934"/>
                      <a:pt x="5769933" y="2745934"/>
                    </a:cubicBezTo>
                    <a:lnTo>
                      <a:pt x="5767309" y="2745934"/>
                    </a:lnTo>
                    <a:cubicBezTo>
                      <a:pt x="5767309" y="2744624"/>
                      <a:pt x="5767965" y="2744624"/>
                      <a:pt x="5768621" y="2744951"/>
                    </a:cubicBezTo>
                    <a:close/>
                    <a:moveTo>
                      <a:pt x="3695379" y="2732822"/>
                    </a:moveTo>
                    <a:cubicBezTo>
                      <a:pt x="3718984" y="2745934"/>
                      <a:pt x="3721606" y="2748558"/>
                      <a:pt x="3726851" y="2753804"/>
                    </a:cubicBezTo>
                    <a:lnTo>
                      <a:pt x="3718984" y="2745934"/>
                    </a:lnTo>
                    <a:cubicBezTo>
                      <a:pt x="3711115" y="2740689"/>
                      <a:pt x="3703248" y="2738068"/>
                      <a:pt x="3695379" y="2732822"/>
                    </a:cubicBezTo>
                    <a:close/>
                    <a:moveTo>
                      <a:pt x="5638797" y="2714462"/>
                    </a:moveTo>
                    <a:lnTo>
                      <a:pt x="5646664" y="2724953"/>
                    </a:lnTo>
                    <a:lnTo>
                      <a:pt x="5646664" y="2730198"/>
                    </a:lnTo>
                    <a:lnTo>
                      <a:pt x="5636173" y="2722331"/>
                    </a:lnTo>
                    <a:close/>
                    <a:moveTo>
                      <a:pt x="6005975" y="2714462"/>
                    </a:moveTo>
                    <a:lnTo>
                      <a:pt x="6008596" y="2743310"/>
                    </a:lnTo>
                    <a:lnTo>
                      <a:pt x="6008596" y="2748555"/>
                    </a:lnTo>
                    <a:lnTo>
                      <a:pt x="6008596" y="2772158"/>
                    </a:lnTo>
                    <a:lnTo>
                      <a:pt x="6005975" y="2751179"/>
                    </a:lnTo>
                    <a:lnTo>
                      <a:pt x="6005975" y="2738065"/>
                    </a:lnTo>
                    <a:lnTo>
                      <a:pt x="6005975" y="2732819"/>
                    </a:lnTo>
                    <a:lnTo>
                      <a:pt x="6005975" y="2719704"/>
                    </a:lnTo>
                    <a:close/>
                    <a:moveTo>
                      <a:pt x="5762064" y="2675123"/>
                    </a:moveTo>
                    <a:cubicBezTo>
                      <a:pt x="5762064" y="2682990"/>
                      <a:pt x="5762064" y="2690859"/>
                      <a:pt x="5764688" y="2698726"/>
                    </a:cubicBezTo>
                    <a:lnTo>
                      <a:pt x="5764688" y="2711841"/>
                    </a:lnTo>
                    <a:cubicBezTo>
                      <a:pt x="5764688" y="2711841"/>
                      <a:pt x="5764688" y="2693480"/>
                      <a:pt x="5762064" y="2675123"/>
                    </a:cubicBezTo>
                    <a:close/>
                    <a:moveTo>
                      <a:pt x="41963" y="2622669"/>
                    </a:moveTo>
                    <a:cubicBezTo>
                      <a:pt x="44588" y="2630536"/>
                      <a:pt x="44588" y="2635781"/>
                      <a:pt x="47209" y="2643651"/>
                    </a:cubicBezTo>
                    <a:cubicBezTo>
                      <a:pt x="44588" y="2641027"/>
                      <a:pt x="44588" y="2638403"/>
                      <a:pt x="44588" y="2633160"/>
                    </a:cubicBezTo>
                    <a:close/>
                    <a:moveTo>
                      <a:pt x="5984994" y="2622669"/>
                    </a:moveTo>
                    <a:lnTo>
                      <a:pt x="5987618" y="2625291"/>
                    </a:lnTo>
                    <a:lnTo>
                      <a:pt x="5990109" y="2635262"/>
                    </a:lnTo>
                    <a:lnTo>
                      <a:pt x="5992863" y="2664632"/>
                    </a:lnTo>
                    <a:cubicBezTo>
                      <a:pt x="5992863" y="2669878"/>
                      <a:pt x="5995484" y="2677744"/>
                      <a:pt x="5995484" y="2682993"/>
                    </a:cubicBezTo>
                    <a:cubicBezTo>
                      <a:pt x="5995484" y="2682993"/>
                      <a:pt x="5995484" y="2685614"/>
                      <a:pt x="5995484" y="2685614"/>
                    </a:cubicBezTo>
                    <a:cubicBezTo>
                      <a:pt x="5998108" y="2688235"/>
                      <a:pt x="5998108" y="2690859"/>
                      <a:pt x="5998108" y="2693481"/>
                    </a:cubicBezTo>
                    <a:cubicBezTo>
                      <a:pt x="5998108" y="2693481"/>
                      <a:pt x="5998108" y="2693481"/>
                      <a:pt x="5998108" y="2696105"/>
                    </a:cubicBezTo>
                    <a:cubicBezTo>
                      <a:pt x="5998108" y="2696105"/>
                      <a:pt x="5998108" y="2696105"/>
                      <a:pt x="5998108" y="2698729"/>
                    </a:cubicBezTo>
                    <a:lnTo>
                      <a:pt x="5998108" y="2706595"/>
                    </a:lnTo>
                    <a:lnTo>
                      <a:pt x="5998108" y="2711841"/>
                    </a:lnTo>
                    <a:lnTo>
                      <a:pt x="6000732" y="2714462"/>
                    </a:lnTo>
                    <a:cubicBezTo>
                      <a:pt x="6000732" y="2717086"/>
                      <a:pt x="6000732" y="2719707"/>
                      <a:pt x="6000732" y="2722332"/>
                    </a:cubicBezTo>
                    <a:cubicBezTo>
                      <a:pt x="6000732" y="2738068"/>
                      <a:pt x="6000732" y="2751183"/>
                      <a:pt x="6000732" y="2759049"/>
                    </a:cubicBezTo>
                    <a:cubicBezTo>
                      <a:pt x="6000732" y="2761673"/>
                      <a:pt x="6000732" y="2764295"/>
                      <a:pt x="6000732" y="2766916"/>
                    </a:cubicBezTo>
                    <a:lnTo>
                      <a:pt x="6003354" y="2780031"/>
                    </a:lnTo>
                    <a:lnTo>
                      <a:pt x="6003354" y="2787900"/>
                    </a:lnTo>
                    <a:lnTo>
                      <a:pt x="6003354" y="2790522"/>
                    </a:lnTo>
                    <a:lnTo>
                      <a:pt x="6003354" y="2795767"/>
                    </a:lnTo>
                    <a:lnTo>
                      <a:pt x="6000732" y="2806258"/>
                    </a:lnTo>
                    <a:lnTo>
                      <a:pt x="6000732" y="2819370"/>
                    </a:lnTo>
                    <a:lnTo>
                      <a:pt x="6000732" y="2821994"/>
                    </a:lnTo>
                    <a:lnTo>
                      <a:pt x="6000732" y="2835106"/>
                    </a:lnTo>
                    <a:lnTo>
                      <a:pt x="6003354" y="2845597"/>
                    </a:lnTo>
                    <a:lnTo>
                      <a:pt x="5998108" y="2850842"/>
                    </a:lnTo>
                    <a:lnTo>
                      <a:pt x="6000732" y="2858712"/>
                    </a:lnTo>
                    <a:lnTo>
                      <a:pt x="6000732" y="2863957"/>
                    </a:lnTo>
                    <a:lnTo>
                      <a:pt x="6003354" y="2866581"/>
                    </a:lnTo>
                    <a:lnTo>
                      <a:pt x="6000732" y="2879693"/>
                    </a:lnTo>
                    <a:lnTo>
                      <a:pt x="6000732" y="2892808"/>
                    </a:lnTo>
                    <a:lnTo>
                      <a:pt x="6000732" y="2900675"/>
                    </a:lnTo>
                    <a:cubicBezTo>
                      <a:pt x="6000732" y="2905920"/>
                      <a:pt x="6000732" y="2916411"/>
                      <a:pt x="6000732" y="2921656"/>
                    </a:cubicBezTo>
                    <a:lnTo>
                      <a:pt x="6000732" y="2932147"/>
                    </a:lnTo>
                    <a:cubicBezTo>
                      <a:pt x="6000732" y="2940014"/>
                      <a:pt x="6000732" y="2947883"/>
                      <a:pt x="6000732" y="2955750"/>
                    </a:cubicBezTo>
                    <a:lnTo>
                      <a:pt x="6000732" y="2958374"/>
                    </a:lnTo>
                    <a:lnTo>
                      <a:pt x="6000732" y="2974110"/>
                    </a:lnTo>
                    <a:lnTo>
                      <a:pt x="6000732" y="2981977"/>
                    </a:lnTo>
                    <a:lnTo>
                      <a:pt x="6000732" y="2992467"/>
                    </a:lnTo>
                    <a:cubicBezTo>
                      <a:pt x="5998108" y="2995092"/>
                      <a:pt x="5998108" y="2995092"/>
                      <a:pt x="5998108" y="2997716"/>
                    </a:cubicBezTo>
                    <a:lnTo>
                      <a:pt x="5998108" y="3000337"/>
                    </a:lnTo>
                    <a:lnTo>
                      <a:pt x="5998108" y="3002958"/>
                    </a:lnTo>
                    <a:cubicBezTo>
                      <a:pt x="5998108" y="3018694"/>
                      <a:pt x="5995484" y="3034431"/>
                      <a:pt x="5995484" y="3050169"/>
                    </a:cubicBezTo>
                    <a:lnTo>
                      <a:pt x="5998108" y="3039679"/>
                    </a:lnTo>
                    <a:lnTo>
                      <a:pt x="5995484" y="3063282"/>
                    </a:lnTo>
                    <a:lnTo>
                      <a:pt x="5995484" y="3073772"/>
                    </a:lnTo>
                    <a:cubicBezTo>
                      <a:pt x="5995484" y="3079018"/>
                      <a:pt x="5995484" y="3084263"/>
                      <a:pt x="5995484" y="3089508"/>
                    </a:cubicBezTo>
                    <a:lnTo>
                      <a:pt x="5995484" y="3092133"/>
                    </a:lnTo>
                    <a:lnTo>
                      <a:pt x="5995484" y="3094754"/>
                    </a:lnTo>
                    <a:lnTo>
                      <a:pt x="5995484" y="3099999"/>
                    </a:lnTo>
                    <a:cubicBezTo>
                      <a:pt x="5995484" y="3107866"/>
                      <a:pt x="5995484" y="3115735"/>
                      <a:pt x="5992863" y="3123602"/>
                    </a:cubicBezTo>
                    <a:lnTo>
                      <a:pt x="5992863" y="3131472"/>
                    </a:lnTo>
                    <a:lnTo>
                      <a:pt x="5992863" y="3147208"/>
                    </a:lnTo>
                    <a:lnTo>
                      <a:pt x="5992863" y="3149829"/>
                    </a:lnTo>
                    <a:cubicBezTo>
                      <a:pt x="5992863" y="3152453"/>
                      <a:pt x="5992863" y="3155077"/>
                      <a:pt x="5992863" y="3160320"/>
                    </a:cubicBezTo>
                    <a:lnTo>
                      <a:pt x="5990239" y="3173435"/>
                    </a:lnTo>
                    <a:lnTo>
                      <a:pt x="5987618" y="3204907"/>
                    </a:lnTo>
                    <a:cubicBezTo>
                      <a:pt x="5987618" y="3210152"/>
                      <a:pt x="5984994" y="3215398"/>
                      <a:pt x="5984994" y="3220643"/>
                    </a:cubicBezTo>
                    <a:lnTo>
                      <a:pt x="5984994" y="3228510"/>
                    </a:lnTo>
                    <a:lnTo>
                      <a:pt x="5984994" y="3231134"/>
                    </a:lnTo>
                    <a:lnTo>
                      <a:pt x="5984994" y="3233758"/>
                    </a:lnTo>
                    <a:lnTo>
                      <a:pt x="5984994" y="3239001"/>
                    </a:lnTo>
                    <a:cubicBezTo>
                      <a:pt x="5984994" y="3239001"/>
                      <a:pt x="5984994" y="3241625"/>
                      <a:pt x="5984994" y="3241625"/>
                    </a:cubicBezTo>
                    <a:lnTo>
                      <a:pt x="5984994" y="3249494"/>
                    </a:lnTo>
                    <a:lnTo>
                      <a:pt x="5984994" y="3257361"/>
                    </a:lnTo>
                    <a:lnTo>
                      <a:pt x="5982372" y="3273097"/>
                    </a:lnTo>
                    <a:lnTo>
                      <a:pt x="5982372" y="3278342"/>
                    </a:lnTo>
                    <a:lnTo>
                      <a:pt x="5979748" y="3294078"/>
                    </a:lnTo>
                    <a:lnTo>
                      <a:pt x="5979748" y="3280964"/>
                    </a:lnTo>
                    <a:lnTo>
                      <a:pt x="5979748" y="3270473"/>
                    </a:lnTo>
                    <a:cubicBezTo>
                      <a:pt x="5979748" y="3262606"/>
                      <a:pt x="5979748" y="3257361"/>
                      <a:pt x="5982372" y="3249494"/>
                    </a:cubicBezTo>
                    <a:cubicBezTo>
                      <a:pt x="5979748" y="3259985"/>
                      <a:pt x="5979748" y="3267852"/>
                      <a:pt x="5971882" y="3286212"/>
                    </a:cubicBezTo>
                    <a:cubicBezTo>
                      <a:pt x="5969257" y="3291454"/>
                      <a:pt x="5969257" y="3296700"/>
                      <a:pt x="5966636" y="3301948"/>
                    </a:cubicBezTo>
                    <a:lnTo>
                      <a:pt x="5966636" y="3299324"/>
                    </a:lnTo>
                    <a:lnTo>
                      <a:pt x="5966636" y="3291454"/>
                    </a:lnTo>
                    <a:cubicBezTo>
                      <a:pt x="5966636" y="3283588"/>
                      <a:pt x="5969257" y="3278342"/>
                      <a:pt x="5969257" y="3270473"/>
                    </a:cubicBezTo>
                    <a:cubicBezTo>
                      <a:pt x="5969257" y="3267852"/>
                      <a:pt x="5969257" y="3267852"/>
                      <a:pt x="5969257" y="3265227"/>
                    </a:cubicBezTo>
                    <a:lnTo>
                      <a:pt x="5969257" y="3262606"/>
                    </a:lnTo>
                    <a:cubicBezTo>
                      <a:pt x="5969257" y="3267852"/>
                      <a:pt x="5969257" y="3270473"/>
                      <a:pt x="5966636" y="3275721"/>
                    </a:cubicBezTo>
                    <a:lnTo>
                      <a:pt x="5966636" y="3270473"/>
                    </a:lnTo>
                    <a:lnTo>
                      <a:pt x="5966636" y="3267852"/>
                    </a:lnTo>
                    <a:cubicBezTo>
                      <a:pt x="5966636" y="3267852"/>
                      <a:pt x="5966636" y="3265227"/>
                      <a:pt x="5966636" y="3265227"/>
                    </a:cubicBezTo>
                    <a:cubicBezTo>
                      <a:pt x="5966636" y="3265227"/>
                      <a:pt x="5966636" y="3262606"/>
                      <a:pt x="5966636" y="3262606"/>
                    </a:cubicBezTo>
                    <a:cubicBezTo>
                      <a:pt x="5966636" y="3267852"/>
                      <a:pt x="5966636" y="3273097"/>
                      <a:pt x="5964012" y="3278342"/>
                    </a:cubicBezTo>
                    <a:cubicBezTo>
                      <a:pt x="5964012" y="3278342"/>
                      <a:pt x="5964012" y="3280964"/>
                      <a:pt x="5964012" y="3280964"/>
                    </a:cubicBezTo>
                    <a:cubicBezTo>
                      <a:pt x="5961391" y="3280964"/>
                      <a:pt x="5961391" y="3278342"/>
                      <a:pt x="5961391" y="3278342"/>
                    </a:cubicBezTo>
                    <a:cubicBezTo>
                      <a:pt x="5958767" y="3286212"/>
                      <a:pt x="5958767" y="3291454"/>
                      <a:pt x="5956145" y="3296700"/>
                    </a:cubicBezTo>
                    <a:lnTo>
                      <a:pt x="5956145" y="3294078"/>
                    </a:lnTo>
                    <a:lnTo>
                      <a:pt x="5956145" y="3286212"/>
                    </a:lnTo>
                    <a:lnTo>
                      <a:pt x="5956145" y="3270473"/>
                    </a:lnTo>
                    <a:cubicBezTo>
                      <a:pt x="5956145" y="3270473"/>
                      <a:pt x="5956145" y="3267852"/>
                      <a:pt x="5956145" y="3267852"/>
                    </a:cubicBezTo>
                    <a:lnTo>
                      <a:pt x="5956145" y="3265227"/>
                    </a:lnTo>
                    <a:lnTo>
                      <a:pt x="5953521" y="3273097"/>
                    </a:lnTo>
                    <a:lnTo>
                      <a:pt x="5948279" y="3275721"/>
                    </a:lnTo>
                    <a:lnTo>
                      <a:pt x="5945655" y="3286212"/>
                    </a:lnTo>
                    <a:lnTo>
                      <a:pt x="5945655" y="3283588"/>
                    </a:lnTo>
                    <a:lnTo>
                      <a:pt x="5945655" y="3280964"/>
                    </a:lnTo>
                    <a:lnTo>
                      <a:pt x="5945655" y="3278342"/>
                    </a:lnTo>
                    <a:lnTo>
                      <a:pt x="5945655" y="3275721"/>
                    </a:lnTo>
                    <a:lnTo>
                      <a:pt x="5945655" y="3257361"/>
                    </a:lnTo>
                    <a:cubicBezTo>
                      <a:pt x="5945655" y="3252115"/>
                      <a:pt x="5945655" y="3249494"/>
                      <a:pt x="5945655" y="3246870"/>
                    </a:cubicBezTo>
                    <a:cubicBezTo>
                      <a:pt x="5945655" y="3244246"/>
                      <a:pt x="5945655" y="3244246"/>
                      <a:pt x="5945655" y="3241625"/>
                    </a:cubicBezTo>
                    <a:lnTo>
                      <a:pt x="5945655" y="3223267"/>
                    </a:lnTo>
                    <a:lnTo>
                      <a:pt x="5945655" y="3207531"/>
                    </a:lnTo>
                    <a:lnTo>
                      <a:pt x="5945655" y="3202283"/>
                    </a:lnTo>
                    <a:lnTo>
                      <a:pt x="5945655" y="3199662"/>
                    </a:lnTo>
                    <a:lnTo>
                      <a:pt x="5943031" y="3207531"/>
                    </a:lnTo>
                    <a:lnTo>
                      <a:pt x="5943031" y="3199662"/>
                    </a:lnTo>
                    <a:lnTo>
                      <a:pt x="5940409" y="3215398"/>
                    </a:lnTo>
                    <a:lnTo>
                      <a:pt x="5937785" y="3231134"/>
                    </a:lnTo>
                    <a:lnTo>
                      <a:pt x="5937785" y="3228510"/>
                    </a:lnTo>
                    <a:lnTo>
                      <a:pt x="5937785" y="3220643"/>
                    </a:lnTo>
                    <a:lnTo>
                      <a:pt x="5935164" y="3204907"/>
                    </a:lnTo>
                    <a:cubicBezTo>
                      <a:pt x="5937785" y="3202283"/>
                      <a:pt x="5937785" y="3199662"/>
                      <a:pt x="5940409" y="3199662"/>
                    </a:cubicBezTo>
                    <a:cubicBezTo>
                      <a:pt x="5943031" y="3197040"/>
                      <a:pt x="5943031" y="3197040"/>
                      <a:pt x="5945655" y="3194416"/>
                    </a:cubicBezTo>
                    <a:lnTo>
                      <a:pt x="5945655" y="3191792"/>
                    </a:lnTo>
                    <a:lnTo>
                      <a:pt x="5945655" y="3183925"/>
                    </a:lnTo>
                    <a:cubicBezTo>
                      <a:pt x="5945655" y="3181304"/>
                      <a:pt x="5945655" y="3178680"/>
                      <a:pt x="5945655" y="3176056"/>
                    </a:cubicBezTo>
                    <a:lnTo>
                      <a:pt x="5945655" y="3173435"/>
                    </a:lnTo>
                    <a:cubicBezTo>
                      <a:pt x="5945655" y="3170813"/>
                      <a:pt x="5945655" y="3170813"/>
                      <a:pt x="5945655" y="3168189"/>
                    </a:cubicBezTo>
                    <a:lnTo>
                      <a:pt x="5945655" y="3157698"/>
                    </a:lnTo>
                    <a:lnTo>
                      <a:pt x="5945655" y="3155077"/>
                    </a:lnTo>
                    <a:lnTo>
                      <a:pt x="5945655" y="3139338"/>
                    </a:lnTo>
                    <a:lnTo>
                      <a:pt x="5945655" y="3128850"/>
                    </a:lnTo>
                    <a:lnTo>
                      <a:pt x="5945655" y="3123602"/>
                    </a:lnTo>
                    <a:cubicBezTo>
                      <a:pt x="5945655" y="3113111"/>
                      <a:pt x="5943031" y="3105245"/>
                      <a:pt x="5943031" y="3094754"/>
                    </a:cubicBezTo>
                    <a:lnTo>
                      <a:pt x="5943031" y="3092133"/>
                    </a:lnTo>
                    <a:lnTo>
                      <a:pt x="5943031" y="3068527"/>
                    </a:lnTo>
                    <a:lnTo>
                      <a:pt x="5943031" y="3052791"/>
                    </a:lnTo>
                    <a:lnTo>
                      <a:pt x="5943031" y="3047545"/>
                    </a:lnTo>
                    <a:cubicBezTo>
                      <a:pt x="5943031" y="3039679"/>
                      <a:pt x="5943031" y="3031809"/>
                      <a:pt x="5945655" y="3018694"/>
                    </a:cubicBezTo>
                    <a:lnTo>
                      <a:pt x="5948279" y="3002958"/>
                    </a:lnTo>
                    <a:lnTo>
                      <a:pt x="5948279" y="3000337"/>
                    </a:lnTo>
                    <a:lnTo>
                      <a:pt x="5956145" y="2963619"/>
                    </a:lnTo>
                    <a:lnTo>
                      <a:pt x="5956145" y="2992467"/>
                    </a:lnTo>
                    <a:lnTo>
                      <a:pt x="5956145" y="2997716"/>
                    </a:lnTo>
                    <a:lnTo>
                      <a:pt x="5958767" y="3000337"/>
                    </a:lnTo>
                    <a:cubicBezTo>
                      <a:pt x="5958767" y="2992467"/>
                      <a:pt x="5958767" y="2984601"/>
                      <a:pt x="5958767" y="2976731"/>
                    </a:cubicBezTo>
                    <a:lnTo>
                      <a:pt x="5961391" y="2995092"/>
                    </a:lnTo>
                    <a:lnTo>
                      <a:pt x="5964012" y="3000337"/>
                    </a:lnTo>
                    <a:lnTo>
                      <a:pt x="5966636" y="3005582"/>
                    </a:lnTo>
                    <a:lnTo>
                      <a:pt x="5966636" y="3002958"/>
                    </a:lnTo>
                    <a:lnTo>
                      <a:pt x="5966636" y="2995092"/>
                    </a:lnTo>
                    <a:lnTo>
                      <a:pt x="5966636" y="2992467"/>
                    </a:lnTo>
                    <a:lnTo>
                      <a:pt x="5966636" y="2979355"/>
                    </a:lnTo>
                    <a:lnTo>
                      <a:pt x="5966636" y="2953128"/>
                    </a:lnTo>
                    <a:lnTo>
                      <a:pt x="5961391" y="2848221"/>
                    </a:lnTo>
                    <a:lnTo>
                      <a:pt x="5969257" y="2932147"/>
                    </a:lnTo>
                    <a:cubicBezTo>
                      <a:pt x="5971882" y="2921656"/>
                      <a:pt x="5977127" y="2911165"/>
                      <a:pt x="5979748" y="2898051"/>
                    </a:cubicBezTo>
                    <a:cubicBezTo>
                      <a:pt x="5982372" y="2837730"/>
                      <a:pt x="5982372" y="2837730"/>
                      <a:pt x="5982372" y="2824615"/>
                    </a:cubicBezTo>
                    <a:lnTo>
                      <a:pt x="5971882" y="2821994"/>
                    </a:lnTo>
                    <a:lnTo>
                      <a:pt x="5982372" y="2806258"/>
                    </a:lnTo>
                    <a:cubicBezTo>
                      <a:pt x="5984994" y="2806258"/>
                      <a:pt x="5984994" y="2803636"/>
                      <a:pt x="5984994" y="2803636"/>
                    </a:cubicBezTo>
                    <a:cubicBezTo>
                      <a:pt x="5984994" y="2795767"/>
                      <a:pt x="5984994" y="2782652"/>
                      <a:pt x="5987618" y="2774785"/>
                    </a:cubicBezTo>
                    <a:lnTo>
                      <a:pt x="5987618" y="2769540"/>
                    </a:lnTo>
                    <a:lnTo>
                      <a:pt x="5987618" y="2766916"/>
                    </a:lnTo>
                    <a:lnTo>
                      <a:pt x="5987618" y="2764295"/>
                    </a:lnTo>
                    <a:lnTo>
                      <a:pt x="5987618" y="2761673"/>
                    </a:lnTo>
                    <a:lnTo>
                      <a:pt x="5987618" y="2759049"/>
                    </a:lnTo>
                    <a:lnTo>
                      <a:pt x="5987618" y="2748558"/>
                    </a:lnTo>
                    <a:lnTo>
                      <a:pt x="5987618" y="2740689"/>
                    </a:lnTo>
                    <a:lnTo>
                      <a:pt x="5987618" y="2719707"/>
                    </a:lnTo>
                    <a:lnTo>
                      <a:pt x="5987618" y="2709219"/>
                    </a:lnTo>
                    <a:lnTo>
                      <a:pt x="5987618" y="2706595"/>
                    </a:lnTo>
                    <a:lnTo>
                      <a:pt x="5987618" y="2703971"/>
                    </a:lnTo>
                    <a:lnTo>
                      <a:pt x="5987618" y="2701350"/>
                    </a:lnTo>
                    <a:lnTo>
                      <a:pt x="5987618" y="2696105"/>
                    </a:lnTo>
                    <a:lnTo>
                      <a:pt x="5987618" y="2682993"/>
                    </a:lnTo>
                    <a:cubicBezTo>
                      <a:pt x="5987618" y="2672502"/>
                      <a:pt x="5984994" y="2662008"/>
                      <a:pt x="5984994" y="2648896"/>
                    </a:cubicBezTo>
                    <a:lnTo>
                      <a:pt x="5984994" y="2641027"/>
                    </a:lnTo>
                    <a:lnTo>
                      <a:pt x="5984994" y="2638405"/>
                    </a:lnTo>
                    <a:lnTo>
                      <a:pt x="5984994" y="2633160"/>
                    </a:lnTo>
                    <a:lnTo>
                      <a:pt x="5984994" y="2630539"/>
                    </a:lnTo>
                    <a:close/>
                    <a:moveTo>
                      <a:pt x="5872615" y="2622503"/>
                    </a:moveTo>
                    <a:lnTo>
                      <a:pt x="5872660" y="2622632"/>
                    </a:lnTo>
                    <a:lnTo>
                      <a:pt x="5872217" y="2625290"/>
                    </a:lnTo>
                    <a:close/>
                    <a:moveTo>
                      <a:pt x="5759733" y="2621503"/>
                    </a:moveTo>
                    <a:lnTo>
                      <a:pt x="5759770" y="2622341"/>
                    </a:lnTo>
                    <a:cubicBezTo>
                      <a:pt x="5760097" y="2623981"/>
                      <a:pt x="5760753" y="2625292"/>
                      <a:pt x="5762064" y="2627915"/>
                    </a:cubicBezTo>
                    <a:lnTo>
                      <a:pt x="5759644" y="2623073"/>
                    </a:lnTo>
                    <a:lnTo>
                      <a:pt x="5759580" y="2622117"/>
                    </a:lnTo>
                    <a:close/>
                    <a:moveTo>
                      <a:pt x="5759704" y="2620832"/>
                    </a:moveTo>
                    <a:lnTo>
                      <a:pt x="5759817" y="2621170"/>
                    </a:lnTo>
                    <a:lnTo>
                      <a:pt x="5759733" y="2621503"/>
                    </a:lnTo>
                    <a:close/>
                    <a:moveTo>
                      <a:pt x="5759442" y="2620045"/>
                    </a:moveTo>
                    <a:lnTo>
                      <a:pt x="5759580" y="2622117"/>
                    </a:lnTo>
                    <a:lnTo>
                      <a:pt x="5759442" y="2622669"/>
                    </a:lnTo>
                    <a:close/>
                    <a:moveTo>
                      <a:pt x="6000730" y="2614800"/>
                    </a:moveTo>
                    <a:lnTo>
                      <a:pt x="6003351" y="2627912"/>
                    </a:lnTo>
                    <a:lnTo>
                      <a:pt x="6003351" y="2630536"/>
                    </a:lnTo>
                    <a:close/>
                    <a:moveTo>
                      <a:pt x="5759442" y="2614800"/>
                    </a:moveTo>
                    <a:lnTo>
                      <a:pt x="5759704" y="2620832"/>
                    </a:lnTo>
                    <a:lnTo>
                      <a:pt x="5759442" y="2620045"/>
                    </a:lnTo>
                    <a:close/>
                    <a:moveTo>
                      <a:pt x="4198937" y="2609554"/>
                    </a:moveTo>
                    <a:cubicBezTo>
                      <a:pt x="4193691" y="2612178"/>
                      <a:pt x="4191070" y="2614800"/>
                      <a:pt x="4185824" y="2622669"/>
                    </a:cubicBezTo>
                    <a:cubicBezTo>
                      <a:pt x="4191070" y="2614800"/>
                      <a:pt x="4193691" y="2614800"/>
                      <a:pt x="4198937" y="2609554"/>
                    </a:cubicBezTo>
                    <a:close/>
                    <a:moveTo>
                      <a:pt x="5615192" y="2604309"/>
                    </a:moveTo>
                    <a:lnTo>
                      <a:pt x="5623061" y="2622667"/>
                    </a:lnTo>
                    <a:lnTo>
                      <a:pt x="5625683" y="2630536"/>
                    </a:lnTo>
                    <a:lnTo>
                      <a:pt x="5628307" y="2635781"/>
                    </a:lnTo>
                    <a:lnTo>
                      <a:pt x="5628307" y="2648893"/>
                    </a:lnTo>
                    <a:cubicBezTo>
                      <a:pt x="5625683" y="2656763"/>
                      <a:pt x="5623061" y="2659384"/>
                      <a:pt x="5623061" y="2659384"/>
                    </a:cubicBezTo>
                    <a:lnTo>
                      <a:pt x="5617816" y="2656763"/>
                    </a:lnTo>
                    <a:lnTo>
                      <a:pt x="5615192" y="2648893"/>
                    </a:lnTo>
                    <a:lnTo>
                      <a:pt x="5615192" y="2646272"/>
                    </a:lnTo>
                    <a:lnTo>
                      <a:pt x="5615192" y="2643651"/>
                    </a:lnTo>
                    <a:close/>
                    <a:moveTo>
                      <a:pt x="3813402" y="2604309"/>
                    </a:moveTo>
                    <a:cubicBezTo>
                      <a:pt x="3813402" y="2604309"/>
                      <a:pt x="3813402" y="2606933"/>
                      <a:pt x="3810777" y="2606933"/>
                    </a:cubicBezTo>
                    <a:cubicBezTo>
                      <a:pt x="3810777" y="2609554"/>
                      <a:pt x="3808156" y="2612178"/>
                      <a:pt x="3805532" y="2612178"/>
                    </a:cubicBezTo>
                    <a:cubicBezTo>
                      <a:pt x="3808156" y="2609554"/>
                      <a:pt x="3813402" y="2606933"/>
                      <a:pt x="3813402" y="2604309"/>
                    </a:cubicBezTo>
                    <a:close/>
                    <a:moveTo>
                      <a:pt x="5261130" y="2585951"/>
                    </a:moveTo>
                    <a:lnTo>
                      <a:pt x="5266376" y="2608774"/>
                    </a:lnTo>
                    <a:lnTo>
                      <a:pt x="5266376" y="2626420"/>
                    </a:lnTo>
                    <a:lnTo>
                      <a:pt x="5265868" y="2648548"/>
                    </a:lnTo>
                    <a:cubicBezTo>
                      <a:pt x="5265023" y="2661272"/>
                      <a:pt x="5264409" y="2673812"/>
                      <a:pt x="5266376" y="2685614"/>
                    </a:cubicBezTo>
                    <a:lnTo>
                      <a:pt x="5266376" y="2626420"/>
                    </a:lnTo>
                    <a:lnTo>
                      <a:pt x="5266744" y="2610375"/>
                    </a:lnTo>
                    <a:lnTo>
                      <a:pt x="5266376" y="2608774"/>
                    </a:lnTo>
                    <a:lnTo>
                      <a:pt x="5266376" y="2596442"/>
                    </a:lnTo>
                    <a:close/>
                    <a:moveTo>
                      <a:pt x="5088032" y="2580706"/>
                    </a:moveTo>
                    <a:cubicBezTo>
                      <a:pt x="5090653" y="2591197"/>
                      <a:pt x="5095899" y="2599063"/>
                      <a:pt x="5098523" y="2609554"/>
                    </a:cubicBezTo>
                    <a:cubicBezTo>
                      <a:pt x="5095899" y="2604309"/>
                      <a:pt x="5095899" y="2599063"/>
                      <a:pt x="5093277" y="2593818"/>
                    </a:cubicBezTo>
                    <a:close/>
                    <a:moveTo>
                      <a:pt x="5984994" y="2575460"/>
                    </a:moveTo>
                    <a:lnTo>
                      <a:pt x="5987618" y="2588572"/>
                    </a:lnTo>
                    <a:lnTo>
                      <a:pt x="5987618" y="2591196"/>
                    </a:lnTo>
                    <a:lnTo>
                      <a:pt x="5987618" y="2593820"/>
                    </a:lnTo>
                    <a:lnTo>
                      <a:pt x="5987618" y="2596441"/>
                    </a:lnTo>
                    <a:lnTo>
                      <a:pt x="5985471" y="2585711"/>
                    </a:lnTo>
                    <a:lnTo>
                      <a:pt x="5990239" y="2635781"/>
                    </a:lnTo>
                    <a:lnTo>
                      <a:pt x="5990109" y="2635262"/>
                    </a:lnTo>
                    <a:lnTo>
                      <a:pt x="5985457" y="2585642"/>
                    </a:lnTo>
                    <a:lnTo>
                      <a:pt x="5984994" y="2583329"/>
                    </a:lnTo>
                    <a:lnTo>
                      <a:pt x="5984994" y="2580706"/>
                    </a:lnTo>
                    <a:lnTo>
                      <a:pt x="5984994" y="2580705"/>
                    </a:lnTo>
                    <a:close/>
                    <a:moveTo>
                      <a:pt x="49833" y="2575458"/>
                    </a:moveTo>
                    <a:lnTo>
                      <a:pt x="47209" y="2578082"/>
                    </a:lnTo>
                    <a:lnTo>
                      <a:pt x="44588" y="2593818"/>
                    </a:lnTo>
                    <a:cubicBezTo>
                      <a:pt x="47209" y="2591197"/>
                      <a:pt x="47209" y="2588573"/>
                      <a:pt x="52454" y="2583328"/>
                    </a:cubicBezTo>
                    <a:lnTo>
                      <a:pt x="52454" y="2580706"/>
                    </a:lnTo>
                    <a:lnTo>
                      <a:pt x="52454" y="2578082"/>
                    </a:lnTo>
                    <a:cubicBezTo>
                      <a:pt x="49833" y="2575458"/>
                      <a:pt x="49833" y="2575458"/>
                      <a:pt x="49833" y="2575458"/>
                    </a:cubicBezTo>
                    <a:close/>
                    <a:moveTo>
                      <a:pt x="5852317" y="2574073"/>
                    </a:moveTo>
                    <a:lnTo>
                      <a:pt x="5859104" y="2583327"/>
                    </a:lnTo>
                    <a:lnTo>
                      <a:pt x="5859104" y="2593818"/>
                    </a:lnTo>
                    <a:lnTo>
                      <a:pt x="5861726" y="2612178"/>
                    </a:lnTo>
                    <a:cubicBezTo>
                      <a:pt x="5861726" y="2612178"/>
                      <a:pt x="5861726" y="2612178"/>
                      <a:pt x="5861726" y="2614800"/>
                    </a:cubicBezTo>
                    <a:cubicBezTo>
                      <a:pt x="5864350" y="2630536"/>
                      <a:pt x="5864350" y="2638405"/>
                      <a:pt x="5866972" y="2643651"/>
                    </a:cubicBezTo>
                    <a:lnTo>
                      <a:pt x="5851235" y="2580706"/>
                    </a:lnTo>
                    <a:lnTo>
                      <a:pt x="5850711" y="2578085"/>
                    </a:lnTo>
                    <a:close/>
                    <a:moveTo>
                      <a:pt x="5996796" y="2564970"/>
                    </a:moveTo>
                    <a:lnTo>
                      <a:pt x="5998108" y="2567594"/>
                    </a:lnTo>
                    <a:lnTo>
                      <a:pt x="5998108" y="2575461"/>
                    </a:lnTo>
                    <a:close/>
                    <a:moveTo>
                      <a:pt x="5995484" y="2562346"/>
                    </a:moveTo>
                    <a:lnTo>
                      <a:pt x="5996608" y="2563471"/>
                    </a:lnTo>
                    <a:lnTo>
                      <a:pt x="5996796" y="2564970"/>
                    </a:lnTo>
                    <a:close/>
                    <a:moveTo>
                      <a:pt x="52454" y="2559722"/>
                    </a:moveTo>
                    <a:lnTo>
                      <a:pt x="47209" y="2575458"/>
                    </a:lnTo>
                    <a:cubicBezTo>
                      <a:pt x="49833" y="2564970"/>
                      <a:pt x="52454" y="2562346"/>
                      <a:pt x="52454" y="2559722"/>
                    </a:cubicBezTo>
                    <a:close/>
                    <a:moveTo>
                      <a:pt x="5853860" y="2557100"/>
                    </a:moveTo>
                    <a:cubicBezTo>
                      <a:pt x="5859104" y="2562346"/>
                      <a:pt x="5859104" y="2564970"/>
                      <a:pt x="5861726" y="2567591"/>
                    </a:cubicBezTo>
                    <a:cubicBezTo>
                      <a:pt x="5861726" y="2567591"/>
                      <a:pt x="5861726" y="2564970"/>
                      <a:pt x="5861726" y="2564970"/>
                    </a:cubicBezTo>
                    <a:close/>
                    <a:moveTo>
                      <a:pt x="5995484" y="2554479"/>
                    </a:moveTo>
                    <a:lnTo>
                      <a:pt x="5998108" y="2562346"/>
                    </a:lnTo>
                    <a:lnTo>
                      <a:pt x="5998108" y="2564970"/>
                    </a:lnTo>
                    <a:lnTo>
                      <a:pt x="5996608" y="2563471"/>
                    </a:lnTo>
                    <a:close/>
                    <a:moveTo>
                      <a:pt x="5830254" y="2551855"/>
                    </a:moveTo>
                    <a:lnTo>
                      <a:pt x="5832878" y="2557100"/>
                    </a:lnTo>
                    <a:lnTo>
                      <a:pt x="5832878" y="2559724"/>
                    </a:lnTo>
                    <a:close/>
                    <a:moveTo>
                      <a:pt x="5762064" y="2551855"/>
                    </a:moveTo>
                    <a:cubicBezTo>
                      <a:pt x="5762064" y="2559724"/>
                      <a:pt x="5759442" y="2572837"/>
                      <a:pt x="5759442" y="2588573"/>
                    </a:cubicBezTo>
                    <a:lnTo>
                      <a:pt x="5762064" y="2604309"/>
                    </a:lnTo>
                    <a:cubicBezTo>
                      <a:pt x="5759442" y="2585951"/>
                      <a:pt x="5762064" y="2570215"/>
                      <a:pt x="5762064" y="2551855"/>
                    </a:cubicBezTo>
                    <a:close/>
                    <a:moveTo>
                      <a:pt x="4230409" y="2549234"/>
                    </a:moveTo>
                    <a:cubicBezTo>
                      <a:pt x="4214673" y="2557100"/>
                      <a:pt x="4206806" y="2562346"/>
                      <a:pt x="4204182" y="2578082"/>
                    </a:cubicBezTo>
                    <a:cubicBezTo>
                      <a:pt x="4206806" y="2562346"/>
                      <a:pt x="4214673" y="2559724"/>
                      <a:pt x="4230409" y="2549234"/>
                    </a:cubicBezTo>
                    <a:close/>
                    <a:moveTo>
                      <a:pt x="3907819" y="2549234"/>
                    </a:moveTo>
                    <a:cubicBezTo>
                      <a:pt x="3910440" y="2549234"/>
                      <a:pt x="3913064" y="2549234"/>
                      <a:pt x="3915685" y="2551855"/>
                    </a:cubicBezTo>
                    <a:cubicBezTo>
                      <a:pt x="3913064" y="2549234"/>
                      <a:pt x="3910440" y="2551855"/>
                      <a:pt x="3907819" y="2549234"/>
                    </a:cubicBezTo>
                    <a:close/>
                    <a:moveTo>
                      <a:pt x="3876346" y="2546610"/>
                    </a:moveTo>
                    <a:cubicBezTo>
                      <a:pt x="3873722" y="2549234"/>
                      <a:pt x="3871098" y="2549234"/>
                      <a:pt x="3871098" y="2549234"/>
                    </a:cubicBezTo>
                    <a:cubicBezTo>
                      <a:pt x="3873722" y="2549234"/>
                      <a:pt x="3876346" y="2549234"/>
                      <a:pt x="3878968" y="2546610"/>
                    </a:cubicBezTo>
                    <a:cubicBezTo>
                      <a:pt x="3878968" y="2546610"/>
                      <a:pt x="3878968" y="2546610"/>
                      <a:pt x="3876346" y="2546610"/>
                    </a:cubicBezTo>
                    <a:close/>
                    <a:moveTo>
                      <a:pt x="3805532" y="2543988"/>
                    </a:moveTo>
                    <a:cubicBezTo>
                      <a:pt x="3805532" y="2543988"/>
                      <a:pt x="3805532" y="2543988"/>
                      <a:pt x="3802911" y="2546610"/>
                    </a:cubicBezTo>
                    <a:lnTo>
                      <a:pt x="3800287" y="2564970"/>
                    </a:lnTo>
                    <a:cubicBezTo>
                      <a:pt x="3802911" y="2554479"/>
                      <a:pt x="3802911" y="2549234"/>
                      <a:pt x="3805532" y="2543988"/>
                    </a:cubicBezTo>
                    <a:close/>
                    <a:moveTo>
                      <a:pt x="1195951" y="2530873"/>
                    </a:moveTo>
                    <a:cubicBezTo>
                      <a:pt x="1198572" y="2530873"/>
                      <a:pt x="1201196" y="2533498"/>
                      <a:pt x="1206441" y="2536119"/>
                    </a:cubicBezTo>
                    <a:cubicBezTo>
                      <a:pt x="1203817" y="2533498"/>
                      <a:pt x="1201196" y="2530873"/>
                      <a:pt x="1198572" y="2530873"/>
                    </a:cubicBezTo>
                    <a:cubicBezTo>
                      <a:pt x="1198572" y="2530873"/>
                      <a:pt x="1195951" y="2530873"/>
                      <a:pt x="1195951" y="2530873"/>
                    </a:cubicBezTo>
                    <a:close/>
                    <a:moveTo>
                      <a:pt x="3871098" y="2528252"/>
                    </a:moveTo>
                    <a:cubicBezTo>
                      <a:pt x="3863231" y="2528252"/>
                      <a:pt x="3852741" y="2533498"/>
                      <a:pt x="3844871" y="2536119"/>
                    </a:cubicBezTo>
                    <a:cubicBezTo>
                      <a:pt x="3855365" y="2533498"/>
                      <a:pt x="3863231" y="2530873"/>
                      <a:pt x="3871098" y="2528252"/>
                    </a:cubicBezTo>
                    <a:close/>
                    <a:moveTo>
                      <a:pt x="3892082" y="2525628"/>
                    </a:moveTo>
                    <a:lnTo>
                      <a:pt x="3878968" y="2528252"/>
                    </a:lnTo>
                    <a:cubicBezTo>
                      <a:pt x="3899949" y="2525628"/>
                      <a:pt x="3923552" y="2528252"/>
                      <a:pt x="3944536" y="2528252"/>
                    </a:cubicBezTo>
                    <a:cubicBezTo>
                      <a:pt x="3928800" y="2525628"/>
                      <a:pt x="3910440" y="2525628"/>
                      <a:pt x="3892082" y="2525628"/>
                    </a:cubicBezTo>
                    <a:close/>
                    <a:moveTo>
                      <a:pt x="5990239" y="2520382"/>
                    </a:moveTo>
                    <a:lnTo>
                      <a:pt x="5992863" y="2536118"/>
                    </a:lnTo>
                    <a:lnTo>
                      <a:pt x="5992863" y="2538743"/>
                    </a:lnTo>
                    <a:lnTo>
                      <a:pt x="5992863" y="2541364"/>
                    </a:lnTo>
                    <a:cubicBezTo>
                      <a:pt x="5992863" y="2533497"/>
                      <a:pt x="5992863" y="2528252"/>
                      <a:pt x="5990239" y="2520382"/>
                    </a:cubicBezTo>
                    <a:close/>
                    <a:moveTo>
                      <a:pt x="3732097" y="2491534"/>
                    </a:moveTo>
                    <a:cubicBezTo>
                      <a:pt x="3732097" y="2494156"/>
                      <a:pt x="3734721" y="2494156"/>
                      <a:pt x="3734721" y="2496780"/>
                    </a:cubicBezTo>
                    <a:lnTo>
                      <a:pt x="3738648" y="2501361"/>
                    </a:lnTo>
                    <a:lnTo>
                      <a:pt x="3747833" y="2515137"/>
                    </a:lnTo>
                    <a:lnTo>
                      <a:pt x="3771438" y="2533498"/>
                    </a:lnTo>
                    <a:cubicBezTo>
                      <a:pt x="3768814" y="2530873"/>
                      <a:pt x="3763569" y="2525628"/>
                      <a:pt x="3750457" y="2515137"/>
                    </a:cubicBezTo>
                    <a:lnTo>
                      <a:pt x="3738648" y="2501361"/>
                    </a:lnTo>
                    <a:lnTo>
                      <a:pt x="3737998" y="2500386"/>
                    </a:lnTo>
                    <a:cubicBezTo>
                      <a:pt x="3735375" y="2496780"/>
                      <a:pt x="3733409" y="2494157"/>
                      <a:pt x="3732097" y="2491534"/>
                    </a:cubicBezTo>
                    <a:close/>
                    <a:moveTo>
                      <a:pt x="5234903" y="2481044"/>
                    </a:moveTo>
                    <a:cubicBezTo>
                      <a:pt x="5234903" y="2483665"/>
                      <a:pt x="5234903" y="2486289"/>
                      <a:pt x="5234903" y="2488910"/>
                    </a:cubicBezTo>
                    <a:cubicBezTo>
                      <a:pt x="5234903" y="2491534"/>
                      <a:pt x="5234903" y="2494156"/>
                      <a:pt x="5237524" y="2499401"/>
                    </a:cubicBezTo>
                    <a:cubicBezTo>
                      <a:pt x="5237524" y="2491534"/>
                      <a:pt x="5234903" y="2486289"/>
                      <a:pt x="5234903" y="2481044"/>
                    </a:cubicBezTo>
                    <a:close/>
                    <a:moveTo>
                      <a:pt x="5984993" y="2475798"/>
                    </a:moveTo>
                    <a:cubicBezTo>
                      <a:pt x="5987617" y="2481043"/>
                      <a:pt x="5987617" y="2483665"/>
                      <a:pt x="5987617" y="2486289"/>
                    </a:cubicBezTo>
                    <a:lnTo>
                      <a:pt x="5987617" y="2488913"/>
                    </a:lnTo>
                    <a:lnTo>
                      <a:pt x="5990239" y="2499404"/>
                    </a:lnTo>
                    <a:lnTo>
                      <a:pt x="5992863" y="2515140"/>
                    </a:lnTo>
                    <a:lnTo>
                      <a:pt x="5990239" y="2517761"/>
                    </a:lnTo>
                    <a:close/>
                    <a:moveTo>
                      <a:pt x="5743706" y="2473174"/>
                    </a:moveTo>
                    <a:cubicBezTo>
                      <a:pt x="5743706" y="2473174"/>
                      <a:pt x="5743706" y="2475798"/>
                      <a:pt x="5743706" y="2475798"/>
                    </a:cubicBezTo>
                    <a:cubicBezTo>
                      <a:pt x="5746328" y="2478420"/>
                      <a:pt x="5748952" y="2483665"/>
                      <a:pt x="5748952" y="2488910"/>
                    </a:cubicBezTo>
                    <a:close/>
                    <a:moveTo>
                      <a:pt x="5727511" y="2460521"/>
                    </a:moveTo>
                    <a:lnTo>
                      <a:pt x="5729244" y="2465164"/>
                    </a:lnTo>
                    <a:lnTo>
                      <a:pt x="5729542" y="2466354"/>
                    </a:lnTo>
                    <a:lnTo>
                      <a:pt x="5727340" y="2460692"/>
                    </a:lnTo>
                    <a:close/>
                    <a:moveTo>
                      <a:pt x="4041575" y="2460062"/>
                    </a:moveTo>
                    <a:cubicBezTo>
                      <a:pt x="4007481" y="2483665"/>
                      <a:pt x="4002236" y="2491534"/>
                      <a:pt x="3994366" y="2530873"/>
                    </a:cubicBezTo>
                    <a:cubicBezTo>
                      <a:pt x="4010102" y="2507271"/>
                      <a:pt x="4020593" y="2478420"/>
                      <a:pt x="4041575" y="2460062"/>
                    </a:cubicBezTo>
                    <a:close/>
                    <a:moveTo>
                      <a:pt x="5866972" y="2457438"/>
                    </a:moveTo>
                    <a:cubicBezTo>
                      <a:pt x="5864350" y="2460062"/>
                      <a:pt x="5864350" y="2462683"/>
                      <a:pt x="5864350" y="2462683"/>
                    </a:cubicBezTo>
                    <a:cubicBezTo>
                      <a:pt x="5866972" y="2462683"/>
                      <a:pt x="5866972" y="2460062"/>
                      <a:pt x="5866972" y="2460062"/>
                    </a:cubicBezTo>
                    <a:cubicBezTo>
                      <a:pt x="5866972" y="2460062"/>
                      <a:pt x="5866972" y="2457438"/>
                      <a:pt x="5866972" y="2457438"/>
                    </a:cubicBezTo>
                    <a:close/>
                    <a:moveTo>
                      <a:pt x="5790914" y="2457438"/>
                    </a:moveTo>
                    <a:cubicBezTo>
                      <a:pt x="5793536" y="2460062"/>
                      <a:pt x="5796160" y="2462683"/>
                      <a:pt x="5798782" y="2467929"/>
                    </a:cubicBezTo>
                    <a:cubicBezTo>
                      <a:pt x="5796160" y="2457438"/>
                      <a:pt x="5796160" y="2457438"/>
                      <a:pt x="5790914" y="2457438"/>
                    </a:cubicBezTo>
                    <a:close/>
                    <a:moveTo>
                      <a:pt x="5735836" y="2454817"/>
                    </a:moveTo>
                    <a:cubicBezTo>
                      <a:pt x="5735836" y="2454817"/>
                      <a:pt x="5738460" y="2457438"/>
                      <a:pt x="5738460" y="2462683"/>
                    </a:cubicBezTo>
                    <a:lnTo>
                      <a:pt x="5738460" y="2460062"/>
                    </a:lnTo>
                    <a:cubicBezTo>
                      <a:pt x="5735836" y="2457438"/>
                      <a:pt x="5735836" y="2457438"/>
                      <a:pt x="5735836" y="2454817"/>
                    </a:cubicBezTo>
                    <a:close/>
                    <a:moveTo>
                      <a:pt x="5602080" y="2454814"/>
                    </a:moveTo>
                    <a:lnTo>
                      <a:pt x="5607328" y="2478420"/>
                    </a:lnTo>
                    <a:lnTo>
                      <a:pt x="5607328" y="2486286"/>
                    </a:lnTo>
                    <a:lnTo>
                      <a:pt x="5612571" y="2496777"/>
                    </a:lnTo>
                    <a:lnTo>
                      <a:pt x="5612571" y="2509889"/>
                    </a:lnTo>
                    <a:lnTo>
                      <a:pt x="5612571" y="2515137"/>
                    </a:lnTo>
                    <a:cubicBezTo>
                      <a:pt x="5617816" y="2523004"/>
                      <a:pt x="5620440" y="2530874"/>
                      <a:pt x="5620440" y="2536116"/>
                    </a:cubicBezTo>
                    <a:lnTo>
                      <a:pt x="5620440" y="2541364"/>
                    </a:lnTo>
                    <a:lnTo>
                      <a:pt x="5620440" y="2543986"/>
                    </a:lnTo>
                    <a:lnTo>
                      <a:pt x="5620440" y="2546610"/>
                    </a:lnTo>
                    <a:lnTo>
                      <a:pt x="5620440" y="2554476"/>
                    </a:lnTo>
                    <a:cubicBezTo>
                      <a:pt x="5620440" y="2551855"/>
                      <a:pt x="5623062" y="2551855"/>
                      <a:pt x="5625686" y="2551855"/>
                    </a:cubicBezTo>
                    <a:cubicBezTo>
                      <a:pt x="5625686" y="2554476"/>
                      <a:pt x="5625686" y="2554476"/>
                      <a:pt x="5625686" y="2557100"/>
                    </a:cubicBezTo>
                    <a:cubicBezTo>
                      <a:pt x="5623062" y="2557100"/>
                      <a:pt x="5620440" y="2557100"/>
                      <a:pt x="5620440" y="2557100"/>
                    </a:cubicBezTo>
                    <a:lnTo>
                      <a:pt x="5620440" y="2559722"/>
                    </a:lnTo>
                    <a:lnTo>
                      <a:pt x="5620440" y="2562343"/>
                    </a:lnTo>
                    <a:lnTo>
                      <a:pt x="5620440" y="2564967"/>
                    </a:lnTo>
                    <a:lnTo>
                      <a:pt x="5620440" y="2570213"/>
                    </a:lnTo>
                    <a:lnTo>
                      <a:pt x="5623062" y="2578082"/>
                    </a:lnTo>
                    <a:cubicBezTo>
                      <a:pt x="5625686" y="2580703"/>
                      <a:pt x="5625686" y="2585949"/>
                      <a:pt x="5625686" y="2588570"/>
                    </a:cubicBezTo>
                    <a:lnTo>
                      <a:pt x="5625686" y="2599064"/>
                    </a:lnTo>
                    <a:cubicBezTo>
                      <a:pt x="5623062" y="2601685"/>
                      <a:pt x="5623062" y="2601685"/>
                      <a:pt x="5620440" y="2601685"/>
                    </a:cubicBezTo>
                    <a:cubicBezTo>
                      <a:pt x="5615195" y="2601685"/>
                      <a:pt x="5612571" y="2596440"/>
                      <a:pt x="5609949" y="2578082"/>
                    </a:cubicBezTo>
                    <a:lnTo>
                      <a:pt x="5607328" y="2559722"/>
                    </a:lnTo>
                    <a:cubicBezTo>
                      <a:pt x="5607328" y="2554476"/>
                      <a:pt x="5607328" y="2551855"/>
                      <a:pt x="5607328" y="2549231"/>
                    </a:cubicBezTo>
                    <a:cubicBezTo>
                      <a:pt x="5602080" y="2533495"/>
                      <a:pt x="5602080" y="2533495"/>
                      <a:pt x="5602080" y="2525628"/>
                    </a:cubicBezTo>
                    <a:lnTo>
                      <a:pt x="5599458" y="2520383"/>
                    </a:lnTo>
                    <a:lnTo>
                      <a:pt x="5594213" y="2507268"/>
                    </a:lnTo>
                    <a:cubicBezTo>
                      <a:pt x="5594213" y="2507268"/>
                      <a:pt x="5596834" y="2504647"/>
                      <a:pt x="5599458" y="2504647"/>
                    </a:cubicBezTo>
                    <a:lnTo>
                      <a:pt x="5596834" y="2496777"/>
                    </a:lnTo>
                    <a:cubicBezTo>
                      <a:pt x="5594213" y="2481041"/>
                      <a:pt x="5594213" y="2481041"/>
                      <a:pt x="5602080" y="2454814"/>
                    </a:cubicBezTo>
                    <a:close/>
                    <a:moveTo>
                      <a:pt x="23606" y="2452193"/>
                    </a:moveTo>
                    <a:lnTo>
                      <a:pt x="20982" y="2457438"/>
                    </a:lnTo>
                    <a:lnTo>
                      <a:pt x="20982" y="2462684"/>
                    </a:lnTo>
                    <a:cubicBezTo>
                      <a:pt x="20982" y="2460062"/>
                      <a:pt x="23606" y="2454814"/>
                      <a:pt x="23606" y="2452193"/>
                    </a:cubicBezTo>
                    <a:close/>
                    <a:moveTo>
                      <a:pt x="4356298" y="2452193"/>
                    </a:moveTo>
                    <a:cubicBezTo>
                      <a:pt x="4353677" y="2457438"/>
                      <a:pt x="4345808" y="2457438"/>
                      <a:pt x="4345808" y="2457438"/>
                    </a:cubicBezTo>
                    <a:cubicBezTo>
                      <a:pt x="4332695" y="2460062"/>
                      <a:pt x="4324826" y="2467929"/>
                      <a:pt x="4322205" y="2467929"/>
                    </a:cubicBezTo>
                    <a:cubicBezTo>
                      <a:pt x="4330071" y="2457438"/>
                      <a:pt x="4348432" y="2465308"/>
                      <a:pt x="4356298" y="2452193"/>
                    </a:cubicBezTo>
                    <a:close/>
                    <a:moveTo>
                      <a:pt x="5982369" y="2449571"/>
                    </a:moveTo>
                    <a:cubicBezTo>
                      <a:pt x="5982369" y="2452192"/>
                      <a:pt x="5984993" y="2457438"/>
                      <a:pt x="5984993" y="2462686"/>
                    </a:cubicBezTo>
                    <a:lnTo>
                      <a:pt x="5984993" y="2465307"/>
                    </a:lnTo>
                    <a:close/>
                    <a:moveTo>
                      <a:pt x="5237524" y="2441702"/>
                    </a:moveTo>
                    <a:cubicBezTo>
                      <a:pt x="5234903" y="2444326"/>
                      <a:pt x="5234903" y="2444326"/>
                      <a:pt x="5234903" y="2444326"/>
                    </a:cubicBezTo>
                    <a:cubicBezTo>
                      <a:pt x="5234903" y="2446947"/>
                      <a:pt x="5234903" y="2446947"/>
                      <a:pt x="5234903" y="2449571"/>
                    </a:cubicBezTo>
                    <a:cubicBezTo>
                      <a:pt x="5237524" y="2446947"/>
                      <a:pt x="5237524" y="2444326"/>
                      <a:pt x="5237524" y="2441702"/>
                    </a:cubicBezTo>
                    <a:close/>
                    <a:moveTo>
                      <a:pt x="25103" y="2436835"/>
                    </a:moveTo>
                    <a:lnTo>
                      <a:pt x="23606" y="2444323"/>
                    </a:lnTo>
                    <a:cubicBezTo>
                      <a:pt x="23606" y="2444323"/>
                      <a:pt x="23606" y="2444323"/>
                      <a:pt x="23606" y="2441702"/>
                    </a:cubicBezTo>
                    <a:lnTo>
                      <a:pt x="23606" y="2439081"/>
                    </a:lnTo>
                    <a:close/>
                    <a:moveTo>
                      <a:pt x="26227" y="2433835"/>
                    </a:moveTo>
                    <a:lnTo>
                      <a:pt x="26227" y="2435148"/>
                    </a:lnTo>
                    <a:lnTo>
                      <a:pt x="25103" y="2436835"/>
                    </a:lnTo>
                    <a:lnTo>
                      <a:pt x="25353" y="2435585"/>
                    </a:lnTo>
                    <a:close/>
                    <a:moveTo>
                      <a:pt x="4201561" y="2420720"/>
                    </a:moveTo>
                    <a:cubicBezTo>
                      <a:pt x="4175334" y="2433835"/>
                      <a:pt x="4143861" y="2444326"/>
                      <a:pt x="4117634" y="2452193"/>
                    </a:cubicBezTo>
                    <a:cubicBezTo>
                      <a:pt x="4135992" y="2444326"/>
                      <a:pt x="4151728" y="2441702"/>
                      <a:pt x="4170088" y="2433835"/>
                    </a:cubicBezTo>
                    <a:cubicBezTo>
                      <a:pt x="4175334" y="2433835"/>
                      <a:pt x="4183200" y="2431211"/>
                      <a:pt x="4188446" y="2428590"/>
                    </a:cubicBezTo>
                    <a:cubicBezTo>
                      <a:pt x="4193691" y="2425966"/>
                      <a:pt x="4196315" y="2423344"/>
                      <a:pt x="4201561" y="2420720"/>
                    </a:cubicBezTo>
                    <a:close/>
                    <a:moveTo>
                      <a:pt x="5245394" y="2407608"/>
                    </a:moveTo>
                    <a:cubicBezTo>
                      <a:pt x="5245394" y="2415475"/>
                      <a:pt x="5245394" y="2425966"/>
                      <a:pt x="5245394" y="2433835"/>
                    </a:cubicBezTo>
                    <a:cubicBezTo>
                      <a:pt x="5245394" y="2433835"/>
                      <a:pt x="5242770" y="2436456"/>
                      <a:pt x="5242770" y="2436456"/>
                    </a:cubicBezTo>
                    <a:cubicBezTo>
                      <a:pt x="5242770" y="2433835"/>
                      <a:pt x="5242770" y="2433835"/>
                      <a:pt x="5248015" y="2433835"/>
                    </a:cubicBezTo>
                    <a:close/>
                    <a:moveTo>
                      <a:pt x="5717479" y="2402363"/>
                    </a:moveTo>
                    <a:cubicBezTo>
                      <a:pt x="5725346" y="2412854"/>
                      <a:pt x="5730591" y="2423344"/>
                      <a:pt x="5730591" y="2436456"/>
                    </a:cubicBezTo>
                    <a:cubicBezTo>
                      <a:pt x="5730591" y="2425966"/>
                      <a:pt x="5727970" y="2418099"/>
                      <a:pt x="5717479" y="2402363"/>
                    </a:cubicBezTo>
                    <a:close/>
                    <a:moveTo>
                      <a:pt x="5984993" y="2402362"/>
                    </a:moveTo>
                    <a:lnTo>
                      <a:pt x="5985867" y="2410227"/>
                    </a:lnTo>
                    <a:lnTo>
                      <a:pt x="5984993" y="2404984"/>
                    </a:lnTo>
                    <a:close/>
                    <a:moveTo>
                      <a:pt x="5279488" y="2384003"/>
                    </a:moveTo>
                    <a:cubicBezTo>
                      <a:pt x="5274242" y="2391872"/>
                      <a:pt x="5266376" y="2397117"/>
                      <a:pt x="5261130" y="2399739"/>
                    </a:cubicBezTo>
                    <a:cubicBezTo>
                      <a:pt x="5261130" y="2397117"/>
                      <a:pt x="5263751" y="2397117"/>
                      <a:pt x="5266376" y="2397117"/>
                    </a:cubicBezTo>
                    <a:cubicBezTo>
                      <a:pt x="5268997" y="2397117"/>
                      <a:pt x="5271621" y="2397117"/>
                      <a:pt x="5274242" y="2394493"/>
                    </a:cubicBezTo>
                    <a:close/>
                    <a:moveTo>
                      <a:pt x="34097" y="2378757"/>
                    </a:moveTo>
                    <a:lnTo>
                      <a:pt x="34097" y="2383997"/>
                    </a:lnTo>
                    <a:lnTo>
                      <a:pt x="31473" y="2399739"/>
                    </a:lnTo>
                    <a:cubicBezTo>
                      <a:pt x="31473" y="2391869"/>
                      <a:pt x="34097" y="2386627"/>
                      <a:pt x="34097" y="2378757"/>
                    </a:cubicBezTo>
                    <a:close/>
                    <a:moveTo>
                      <a:pt x="3637679" y="2378757"/>
                    </a:moveTo>
                    <a:cubicBezTo>
                      <a:pt x="3637679" y="2381381"/>
                      <a:pt x="3640304" y="2381381"/>
                      <a:pt x="3640304" y="2381381"/>
                    </a:cubicBezTo>
                    <a:lnTo>
                      <a:pt x="3648170" y="2384003"/>
                    </a:lnTo>
                    <a:cubicBezTo>
                      <a:pt x="3645549" y="2384003"/>
                      <a:pt x="3642925" y="2381381"/>
                      <a:pt x="3637679" y="2378757"/>
                    </a:cubicBezTo>
                    <a:close/>
                    <a:moveTo>
                      <a:pt x="4280242" y="2349909"/>
                    </a:moveTo>
                    <a:cubicBezTo>
                      <a:pt x="4277617" y="2349909"/>
                      <a:pt x="4277617" y="2352530"/>
                      <a:pt x="4274996" y="2355154"/>
                    </a:cubicBezTo>
                    <a:cubicBezTo>
                      <a:pt x="4277617" y="2355154"/>
                      <a:pt x="4277617" y="2355154"/>
                      <a:pt x="4280242" y="2352530"/>
                    </a:cubicBezTo>
                    <a:cubicBezTo>
                      <a:pt x="4280242" y="2352530"/>
                      <a:pt x="4280242" y="2352530"/>
                      <a:pt x="4280242" y="2349909"/>
                    </a:cubicBezTo>
                    <a:close/>
                    <a:moveTo>
                      <a:pt x="4298599" y="2347285"/>
                    </a:moveTo>
                    <a:cubicBezTo>
                      <a:pt x="4295978" y="2360400"/>
                      <a:pt x="4285487" y="2373512"/>
                      <a:pt x="4269751" y="2384003"/>
                    </a:cubicBezTo>
                    <a:cubicBezTo>
                      <a:pt x="4274996" y="2384003"/>
                      <a:pt x="4277617" y="2378757"/>
                      <a:pt x="4282863" y="2376136"/>
                    </a:cubicBezTo>
                    <a:cubicBezTo>
                      <a:pt x="4293354" y="2368266"/>
                      <a:pt x="4295978" y="2365645"/>
                      <a:pt x="4298599" y="2352530"/>
                    </a:cubicBezTo>
                    <a:cubicBezTo>
                      <a:pt x="4298599" y="2349909"/>
                      <a:pt x="4298599" y="2349909"/>
                      <a:pt x="4298599" y="2347285"/>
                    </a:cubicBezTo>
                    <a:close/>
                    <a:moveTo>
                      <a:pt x="44588" y="2321058"/>
                    </a:moveTo>
                    <a:lnTo>
                      <a:pt x="41963" y="2386627"/>
                    </a:lnTo>
                    <a:lnTo>
                      <a:pt x="39342" y="2397118"/>
                    </a:lnTo>
                    <a:lnTo>
                      <a:pt x="36718" y="2404984"/>
                    </a:lnTo>
                    <a:cubicBezTo>
                      <a:pt x="36718" y="2412854"/>
                      <a:pt x="36718" y="2420720"/>
                      <a:pt x="34097" y="2428587"/>
                    </a:cubicBezTo>
                    <a:lnTo>
                      <a:pt x="31473" y="2444323"/>
                    </a:lnTo>
                    <a:lnTo>
                      <a:pt x="31473" y="2446947"/>
                    </a:lnTo>
                    <a:cubicBezTo>
                      <a:pt x="31473" y="2460062"/>
                      <a:pt x="31473" y="2470550"/>
                      <a:pt x="28852" y="2486289"/>
                    </a:cubicBezTo>
                    <a:lnTo>
                      <a:pt x="28852" y="2494156"/>
                    </a:lnTo>
                    <a:cubicBezTo>
                      <a:pt x="26227" y="2496777"/>
                      <a:pt x="26227" y="2502025"/>
                      <a:pt x="26227" y="2504647"/>
                    </a:cubicBezTo>
                    <a:lnTo>
                      <a:pt x="26227" y="2509892"/>
                    </a:lnTo>
                    <a:cubicBezTo>
                      <a:pt x="26227" y="2509892"/>
                      <a:pt x="26227" y="2512516"/>
                      <a:pt x="26227" y="2512516"/>
                    </a:cubicBezTo>
                    <a:cubicBezTo>
                      <a:pt x="26227" y="2512516"/>
                      <a:pt x="28852" y="2512516"/>
                      <a:pt x="28852" y="2512516"/>
                    </a:cubicBezTo>
                    <a:lnTo>
                      <a:pt x="30762" y="2517978"/>
                    </a:lnTo>
                    <a:lnTo>
                      <a:pt x="31473" y="2515137"/>
                    </a:lnTo>
                    <a:lnTo>
                      <a:pt x="34094" y="2504646"/>
                    </a:lnTo>
                    <a:cubicBezTo>
                      <a:pt x="34094" y="2512516"/>
                      <a:pt x="31473" y="2517761"/>
                      <a:pt x="31473" y="2525628"/>
                    </a:cubicBezTo>
                    <a:lnTo>
                      <a:pt x="31322" y="2526839"/>
                    </a:lnTo>
                    <a:lnTo>
                      <a:pt x="31473" y="2533495"/>
                    </a:lnTo>
                    <a:lnTo>
                      <a:pt x="31473" y="2546610"/>
                    </a:lnTo>
                    <a:lnTo>
                      <a:pt x="31473" y="2551855"/>
                    </a:lnTo>
                    <a:lnTo>
                      <a:pt x="31473" y="2554479"/>
                    </a:lnTo>
                    <a:lnTo>
                      <a:pt x="31473" y="2557101"/>
                    </a:lnTo>
                    <a:lnTo>
                      <a:pt x="31473" y="2562346"/>
                    </a:lnTo>
                    <a:cubicBezTo>
                      <a:pt x="31473" y="2559722"/>
                      <a:pt x="31473" y="2557101"/>
                      <a:pt x="34097" y="2554479"/>
                    </a:cubicBezTo>
                    <a:lnTo>
                      <a:pt x="36718" y="2549231"/>
                    </a:lnTo>
                    <a:lnTo>
                      <a:pt x="36718" y="2536119"/>
                    </a:lnTo>
                    <a:cubicBezTo>
                      <a:pt x="36718" y="2525628"/>
                      <a:pt x="36718" y="2525628"/>
                      <a:pt x="39342" y="2512516"/>
                    </a:cubicBezTo>
                    <a:lnTo>
                      <a:pt x="39342" y="2515137"/>
                    </a:lnTo>
                    <a:lnTo>
                      <a:pt x="39342" y="2517762"/>
                    </a:lnTo>
                    <a:lnTo>
                      <a:pt x="44588" y="2504647"/>
                    </a:lnTo>
                    <a:lnTo>
                      <a:pt x="41963" y="2523004"/>
                    </a:lnTo>
                    <a:lnTo>
                      <a:pt x="41963" y="2533495"/>
                    </a:lnTo>
                    <a:lnTo>
                      <a:pt x="39342" y="2541364"/>
                    </a:lnTo>
                    <a:lnTo>
                      <a:pt x="39342" y="2543988"/>
                    </a:lnTo>
                    <a:lnTo>
                      <a:pt x="41963" y="2546610"/>
                    </a:lnTo>
                    <a:cubicBezTo>
                      <a:pt x="44588" y="2546610"/>
                      <a:pt x="44588" y="2546610"/>
                      <a:pt x="44588" y="2546610"/>
                    </a:cubicBezTo>
                    <a:cubicBezTo>
                      <a:pt x="47209" y="2546610"/>
                      <a:pt x="47209" y="2549231"/>
                      <a:pt x="47209" y="2549231"/>
                    </a:cubicBezTo>
                    <a:cubicBezTo>
                      <a:pt x="49833" y="2549231"/>
                      <a:pt x="49833" y="2549231"/>
                      <a:pt x="49833" y="2549231"/>
                    </a:cubicBezTo>
                    <a:lnTo>
                      <a:pt x="52454" y="2536119"/>
                    </a:lnTo>
                    <a:cubicBezTo>
                      <a:pt x="49833" y="2541364"/>
                      <a:pt x="49833" y="2546610"/>
                      <a:pt x="49833" y="2551855"/>
                    </a:cubicBezTo>
                    <a:cubicBezTo>
                      <a:pt x="52454" y="2551855"/>
                      <a:pt x="52454" y="2551855"/>
                      <a:pt x="52454" y="2551855"/>
                    </a:cubicBezTo>
                    <a:lnTo>
                      <a:pt x="70815" y="2549231"/>
                    </a:lnTo>
                    <a:lnTo>
                      <a:pt x="60324" y="2562346"/>
                    </a:lnTo>
                    <a:lnTo>
                      <a:pt x="60324" y="2570215"/>
                    </a:lnTo>
                    <a:lnTo>
                      <a:pt x="57700" y="2575458"/>
                    </a:lnTo>
                    <a:lnTo>
                      <a:pt x="57700" y="2580706"/>
                    </a:lnTo>
                    <a:cubicBezTo>
                      <a:pt x="57700" y="2596442"/>
                      <a:pt x="55078" y="2606933"/>
                      <a:pt x="52454" y="2612176"/>
                    </a:cubicBezTo>
                    <a:lnTo>
                      <a:pt x="49833" y="2612176"/>
                    </a:lnTo>
                    <a:lnTo>
                      <a:pt x="49833" y="2617424"/>
                    </a:lnTo>
                    <a:lnTo>
                      <a:pt x="49833" y="2620045"/>
                    </a:lnTo>
                    <a:cubicBezTo>
                      <a:pt x="49833" y="2625291"/>
                      <a:pt x="52454" y="2630536"/>
                      <a:pt x="52454" y="2633160"/>
                    </a:cubicBezTo>
                    <a:lnTo>
                      <a:pt x="55078" y="2620045"/>
                    </a:lnTo>
                    <a:cubicBezTo>
                      <a:pt x="52454" y="2630536"/>
                      <a:pt x="49833" y="2638403"/>
                      <a:pt x="49833" y="2648896"/>
                    </a:cubicBezTo>
                    <a:lnTo>
                      <a:pt x="49833" y="2651518"/>
                    </a:lnTo>
                    <a:lnTo>
                      <a:pt x="55078" y="2641027"/>
                    </a:lnTo>
                    <a:lnTo>
                      <a:pt x="47209" y="2672499"/>
                    </a:lnTo>
                    <a:lnTo>
                      <a:pt x="47209" y="2675123"/>
                    </a:lnTo>
                    <a:lnTo>
                      <a:pt x="52454" y="2677744"/>
                    </a:lnTo>
                    <a:lnTo>
                      <a:pt x="49833" y="2682990"/>
                    </a:lnTo>
                    <a:cubicBezTo>
                      <a:pt x="52454" y="2682990"/>
                      <a:pt x="52454" y="2688235"/>
                      <a:pt x="52454" y="2696105"/>
                    </a:cubicBezTo>
                    <a:cubicBezTo>
                      <a:pt x="52454" y="2696105"/>
                      <a:pt x="52454" y="2698726"/>
                      <a:pt x="52454" y="2698726"/>
                    </a:cubicBezTo>
                    <a:cubicBezTo>
                      <a:pt x="57700" y="2719708"/>
                      <a:pt x="62945" y="2766916"/>
                      <a:pt x="60324" y="2793143"/>
                    </a:cubicBezTo>
                    <a:lnTo>
                      <a:pt x="60324" y="2801012"/>
                    </a:lnTo>
                    <a:cubicBezTo>
                      <a:pt x="60324" y="2801012"/>
                      <a:pt x="70815" y="2848218"/>
                      <a:pt x="70815" y="2853466"/>
                    </a:cubicBezTo>
                    <a:lnTo>
                      <a:pt x="70815" y="2863954"/>
                    </a:lnTo>
                    <a:lnTo>
                      <a:pt x="73436" y="2861333"/>
                    </a:lnTo>
                    <a:cubicBezTo>
                      <a:pt x="78681" y="2869203"/>
                      <a:pt x="78681" y="2871824"/>
                      <a:pt x="81306" y="2877069"/>
                    </a:cubicBezTo>
                    <a:lnTo>
                      <a:pt x="83927" y="2871824"/>
                    </a:lnTo>
                    <a:lnTo>
                      <a:pt x="86551" y="2871824"/>
                    </a:lnTo>
                    <a:cubicBezTo>
                      <a:pt x="86551" y="2874445"/>
                      <a:pt x="89172" y="2874445"/>
                      <a:pt x="89172" y="2877069"/>
                    </a:cubicBezTo>
                    <a:cubicBezTo>
                      <a:pt x="89172" y="2877069"/>
                      <a:pt x="91796" y="2874445"/>
                      <a:pt x="91796" y="2874445"/>
                    </a:cubicBezTo>
                    <a:cubicBezTo>
                      <a:pt x="94417" y="2879693"/>
                      <a:pt x="97041" y="2882315"/>
                      <a:pt x="99663" y="2887560"/>
                    </a:cubicBezTo>
                    <a:lnTo>
                      <a:pt x="104908" y="2898051"/>
                    </a:lnTo>
                    <a:lnTo>
                      <a:pt x="104908" y="2900672"/>
                    </a:lnTo>
                    <a:lnTo>
                      <a:pt x="107532" y="2913787"/>
                    </a:lnTo>
                    <a:lnTo>
                      <a:pt x="107532" y="2900672"/>
                    </a:lnTo>
                    <a:lnTo>
                      <a:pt x="110154" y="2903296"/>
                    </a:lnTo>
                    <a:cubicBezTo>
                      <a:pt x="115399" y="2911166"/>
                      <a:pt x="120644" y="2921656"/>
                      <a:pt x="123268" y="2929523"/>
                    </a:cubicBezTo>
                    <a:lnTo>
                      <a:pt x="133759" y="2942635"/>
                    </a:lnTo>
                    <a:lnTo>
                      <a:pt x="136381" y="2955750"/>
                    </a:lnTo>
                    <a:lnTo>
                      <a:pt x="136381" y="2958374"/>
                    </a:lnTo>
                    <a:cubicBezTo>
                      <a:pt x="139005" y="2958374"/>
                      <a:pt x="139005" y="2960995"/>
                      <a:pt x="141626" y="2960995"/>
                    </a:cubicBezTo>
                    <a:lnTo>
                      <a:pt x="141626" y="2968862"/>
                    </a:lnTo>
                    <a:lnTo>
                      <a:pt x="144250" y="2984601"/>
                    </a:lnTo>
                    <a:lnTo>
                      <a:pt x="146872" y="3002959"/>
                    </a:lnTo>
                    <a:cubicBezTo>
                      <a:pt x="146872" y="3005580"/>
                      <a:pt x="146872" y="3005580"/>
                      <a:pt x="146872" y="3008204"/>
                    </a:cubicBezTo>
                    <a:cubicBezTo>
                      <a:pt x="146872" y="3010828"/>
                      <a:pt x="146872" y="3010828"/>
                      <a:pt x="146872" y="3010828"/>
                    </a:cubicBezTo>
                    <a:cubicBezTo>
                      <a:pt x="146872" y="3010828"/>
                      <a:pt x="146872" y="3013449"/>
                      <a:pt x="146872" y="3013449"/>
                    </a:cubicBezTo>
                    <a:cubicBezTo>
                      <a:pt x="146872" y="3013449"/>
                      <a:pt x="149495" y="3010828"/>
                      <a:pt x="149495" y="3016073"/>
                    </a:cubicBezTo>
                    <a:cubicBezTo>
                      <a:pt x="152117" y="3034431"/>
                      <a:pt x="152117" y="3034431"/>
                      <a:pt x="152117" y="3052791"/>
                    </a:cubicBezTo>
                    <a:cubicBezTo>
                      <a:pt x="154741" y="3050167"/>
                      <a:pt x="154741" y="3050167"/>
                      <a:pt x="154741" y="3047543"/>
                    </a:cubicBezTo>
                    <a:cubicBezTo>
                      <a:pt x="157363" y="3079018"/>
                      <a:pt x="162607" y="3113112"/>
                      <a:pt x="162607" y="3144584"/>
                    </a:cubicBezTo>
                    <a:cubicBezTo>
                      <a:pt x="178344" y="3191792"/>
                      <a:pt x="178344" y="3191792"/>
                      <a:pt x="175722" y="3202283"/>
                    </a:cubicBezTo>
                    <a:cubicBezTo>
                      <a:pt x="175722" y="3207529"/>
                      <a:pt x="175722" y="3218019"/>
                      <a:pt x="173098" y="3223265"/>
                    </a:cubicBezTo>
                    <a:lnTo>
                      <a:pt x="170477" y="3233756"/>
                    </a:lnTo>
                    <a:lnTo>
                      <a:pt x="167853" y="3249492"/>
                    </a:lnTo>
                    <a:lnTo>
                      <a:pt x="166281" y="3258931"/>
                    </a:lnTo>
                    <a:lnTo>
                      <a:pt x="170475" y="3254737"/>
                    </a:lnTo>
                    <a:cubicBezTo>
                      <a:pt x="170475" y="3254737"/>
                      <a:pt x="173100" y="3254737"/>
                      <a:pt x="173100" y="3254737"/>
                    </a:cubicBezTo>
                    <a:cubicBezTo>
                      <a:pt x="173100" y="3254737"/>
                      <a:pt x="175720" y="3257358"/>
                      <a:pt x="175720" y="3259982"/>
                    </a:cubicBezTo>
                    <a:cubicBezTo>
                      <a:pt x="175720" y="3262607"/>
                      <a:pt x="173100" y="3275718"/>
                      <a:pt x="170475" y="3270473"/>
                    </a:cubicBezTo>
                    <a:lnTo>
                      <a:pt x="165887" y="3261297"/>
                    </a:lnTo>
                    <a:lnTo>
                      <a:pt x="165232" y="3265228"/>
                    </a:lnTo>
                    <a:cubicBezTo>
                      <a:pt x="162607" y="3273097"/>
                      <a:pt x="159986" y="3283585"/>
                      <a:pt x="159986" y="3291455"/>
                    </a:cubicBezTo>
                    <a:cubicBezTo>
                      <a:pt x="159986" y="3291455"/>
                      <a:pt x="162607" y="3299324"/>
                      <a:pt x="162607" y="3304570"/>
                    </a:cubicBezTo>
                    <a:lnTo>
                      <a:pt x="162607" y="3309812"/>
                    </a:lnTo>
                    <a:cubicBezTo>
                      <a:pt x="162607" y="3333418"/>
                      <a:pt x="157363" y="3338663"/>
                      <a:pt x="157363" y="3338663"/>
                    </a:cubicBezTo>
                    <a:cubicBezTo>
                      <a:pt x="157363" y="3333418"/>
                      <a:pt x="157363" y="3325551"/>
                      <a:pt x="157363" y="3322927"/>
                    </a:cubicBezTo>
                    <a:cubicBezTo>
                      <a:pt x="158674" y="3321616"/>
                      <a:pt x="158674" y="3318994"/>
                      <a:pt x="158346" y="3316043"/>
                    </a:cubicBezTo>
                    <a:lnTo>
                      <a:pt x="157968" y="3312638"/>
                    </a:lnTo>
                    <a:lnTo>
                      <a:pt x="157363" y="3315060"/>
                    </a:lnTo>
                    <a:lnTo>
                      <a:pt x="157854" y="3311616"/>
                    </a:lnTo>
                    <a:lnTo>
                      <a:pt x="157363" y="3307191"/>
                    </a:lnTo>
                    <a:cubicBezTo>
                      <a:pt x="157363" y="3315060"/>
                      <a:pt x="154741" y="3322927"/>
                      <a:pt x="152117" y="3330797"/>
                    </a:cubicBezTo>
                    <a:cubicBezTo>
                      <a:pt x="152117" y="3336039"/>
                      <a:pt x="152117" y="3343909"/>
                      <a:pt x="154741" y="3349154"/>
                    </a:cubicBezTo>
                    <a:lnTo>
                      <a:pt x="159986" y="3343909"/>
                    </a:lnTo>
                    <a:cubicBezTo>
                      <a:pt x="162607" y="3336039"/>
                      <a:pt x="167853" y="3322927"/>
                      <a:pt x="170477" y="3315060"/>
                    </a:cubicBezTo>
                    <a:cubicBezTo>
                      <a:pt x="173098" y="3322927"/>
                      <a:pt x="173098" y="3333418"/>
                      <a:pt x="175722" y="3343909"/>
                    </a:cubicBezTo>
                    <a:lnTo>
                      <a:pt x="173098" y="3328173"/>
                    </a:lnTo>
                    <a:cubicBezTo>
                      <a:pt x="173098" y="3328173"/>
                      <a:pt x="173098" y="3330797"/>
                      <a:pt x="175722" y="3330797"/>
                    </a:cubicBezTo>
                    <a:cubicBezTo>
                      <a:pt x="175722" y="3328173"/>
                      <a:pt x="175722" y="3328173"/>
                      <a:pt x="175722" y="3325551"/>
                    </a:cubicBezTo>
                    <a:cubicBezTo>
                      <a:pt x="175722" y="3325551"/>
                      <a:pt x="173098" y="3322927"/>
                      <a:pt x="173098" y="3322927"/>
                    </a:cubicBezTo>
                    <a:lnTo>
                      <a:pt x="173098" y="3309812"/>
                    </a:lnTo>
                    <a:lnTo>
                      <a:pt x="170477" y="3299324"/>
                    </a:lnTo>
                    <a:lnTo>
                      <a:pt x="175722" y="3304570"/>
                    </a:lnTo>
                    <a:cubicBezTo>
                      <a:pt x="171788" y="3296702"/>
                      <a:pt x="170805" y="3282932"/>
                      <a:pt x="172772" y="3276540"/>
                    </a:cubicBezTo>
                    <a:lnTo>
                      <a:pt x="173906" y="3275216"/>
                    </a:lnTo>
                    <a:lnTo>
                      <a:pt x="173755" y="3274736"/>
                    </a:lnTo>
                    <a:cubicBezTo>
                      <a:pt x="173755" y="3272441"/>
                      <a:pt x="174410" y="3270473"/>
                      <a:pt x="175720" y="3270473"/>
                    </a:cubicBezTo>
                    <a:cubicBezTo>
                      <a:pt x="177032" y="3270473"/>
                      <a:pt x="178343" y="3271784"/>
                      <a:pt x="179327" y="3273424"/>
                    </a:cubicBezTo>
                    <a:lnTo>
                      <a:pt x="180964" y="3278339"/>
                    </a:lnTo>
                    <a:lnTo>
                      <a:pt x="188835" y="3286209"/>
                    </a:lnTo>
                    <a:cubicBezTo>
                      <a:pt x="188835" y="3273097"/>
                      <a:pt x="204571" y="3294079"/>
                      <a:pt x="204571" y="3294079"/>
                    </a:cubicBezTo>
                    <a:cubicBezTo>
                      <a:pt x="204571" y="3294079"/>
                      <a:pt x="207195" y="3296700"/>
                      <a:pt x="207195" y="3301946"/>
                    </a:cubicBezTo>
                    <a:cubicBezTo>
                      <a:pt x="207195" y="3325551"/>
                      <a:pt x="207195" y="3375381"/>
                      <a:pt x="196704" y="3364890"/>
                    </a:cubicBezTo>
                    <a:cubicBezTo>
                      <a:pt x="194080" y="3364890"/>
                      <a:pt x="194080" y="3362266"/>
                      <a:pt x="194080" y="3359645"/>
                    </a:cubicBezTo>
                    <a:cubicBezTo>
                      <a:pt x="194080" y="3364890"/>
                      <a:pt x="191459" y="3370136"/>
                      <a:pt x="191459" y="3372760"/>
                    </a:cubicBezTo>
                    <a:lnTo>
                      <a:pt x="188835" y="3367512"/>
                    </a:lnTo>
                    <a:cubicBezTo>
                      <a:pt x="188835" y="3367512"/>
                      <a:pt x="188835" y="3370136"/>
                      <a:pt x="188835" y="3370136"/>
                    </a:cubicBezTo>
                    <a:cubicBezTo>
                      <a:pt x="186213" y="3370136"/>
                      <a:pt x="186213" y="3370136"/>
                      <a:pt x="186213" y="3370136"/>
                    </a:cubicBezTo>
                    <a:cubicBezTo>
                      <a:pt x="186213" y="3367512"/>
                      <a:pt x="183589" y="3367512"/>
                      <a:pt x="180968" y="3367512"/>
                    </a:cubicBezTo>
                    <a:cubicBezTo>
                      <a:pt x="180968" y="3370136"/>
                      <a:pt x="183589" y="3372760"/>
                      <a:pt x="186213" y="3375381"/>
                    </a:cubicBezTo>
                    <a:cubicBezTo>
                      <a:pt x="186213" y="3378005"/>
                      <a:pt x="188835" y="3383251"/>
                      <a:pt x="188835" y="3385872"/>
                    </a:cubicBezTo>
                    <a:lnTo>
                      <a:pt x="191459" y="3378005"/>
                    </a:lnTo>
                    <a:lnTo>
                      <a:pt x="191459" y="3375381"/>
                    </a:lnTo>
                    <a:cubicBezTo>
                      <a:pt x="196704" y="3380626"/>
                      <a:pt x="196704" y="3388493"/>
                      <a:pt x="196704" y="3393739"/>
                    </a:cubicBezTo>
                    <a:cubicBezTo>
                      <a:pt x="196704" y="3388493"/>
                      <a:pt x="196704" y="3385872"/>
                      <a:pt x="199325" y="3378005"/>
                    </a:cubicBezTo>
                    <a:cubicBezTo>
                      <a:pt x="201949" y="3375381"/>
                      <a:pt x="201949" y="3370136"/>
                      <a:pt x="204571" y="3364890"/>
                    </a:cubicBezTo>
                    <a:cubicBezTo>
                      <a:pt x="207195" y="3367512"/>
                      <a:pt x="207195" y="3372760"/>
                      <a:pt x="209816" y="3375381"/>
                    </a:cubicBezTo>
                    <a:lnTo>
                      <a:pt x="207195" y="3367512"/>
                    </a:lnTo>
                    <a:lnTo>
                      <a:pt x="209816" y="3357024"/>
                    </a:lnTo>
                    <a:cubicBezTo>
                      <a:pt x="209816" y="3349154"/>
                      <a:pt x="212440" y="3336039"/>
                      <a:pt x="215061" y="3328173"/>
                    </a:cubicBezTo>
                    <a:cubicBezTo>
                      <a:pt x="217685" y="3330797"/>
                      <a:pt x="220307" y="3333418"/>
                      <a:pt x="222931" y="3336039"/>
                    </a:cubicBezTo>
                    <a:lnTo>
                      <a:pt x="220307" y="3325551"/>
                    </a:lnTo>
                    <a:lnTo>
                      <a:pt x="225552" y="3338663"/>
                    </a:lnTo>
                    <a:lnTo>
                      <a:pt x="225552" y="3341287"/>
                    </a:lnTo>
                    <a:lnTo>
                      <a:pt x="228176" y="3343909"/>
                    </a:lnTo>
                    <a:lnTo>
                      <a:pt x="236043" y="3330797"/>
                    </a:lnTo>
                    <a:lnTo>
                      <a:pt x="238667" y="3343909"/>
                    </a:lnTo>
                    <a:lnTo>
                      <a:pt x="241288" y="3341287"/>
                    </a:lnTo>
                    <a:lnTo>
                      <a:pt x="238667" y="3349154"/>
                    </a:lnTo>
                    <a:cubicBezTo>
                      <a:pt x="241288" y="3351778"/>
                      <a:pt x="241288" y="3351778"/>
                      <a:pt x="243912" y="3351778"/>
                    </a:cubicBezTo>
                    <a:cubicBezTo>
                      <a:pt x="243912" y="3351778"/>
                      <a:pt x="243912" y="3354400"/>
                      <a:pt x="249158" y="3357024"/>
                    </a:cubicBezTo>
                    <a:cubicBezTo>
                      <a:pt x="249158" y="3359645"/>
                      <a:pt x="251779" y="3364890"/>
                      <a:pt x="251779" y="3367512"/>
                    </a:cubicBezTo>
                    <a:lnTo>
                      <a:pt x="254403" y="3364890"/>
                    </a:lnTo>
                    <a:lnTo>
                      <a:pt x="259649" y="3375381"/>
                    </a:lnTo>
                    <a:lnTo>
                      <a:pt x="259649" y="3370136"/>
                    </a:lnTo>
                    <a:lnTo>
                      <a:pt x="262270" y="3380626"/>
                    </a:lnTo>
                    <a:lnTo>
                      <a:pt x="262270" y="3378005"/>
                    </a:lnTo>
                    <a:lnTo>
                      <a:pt x="264894" y="3380626"/>
                    </a:lnTo>
                    <a:lnTo>
                      <a:pt x="264894" y="3391117"/>
                    </a:lnTo>
                    <a:lnTo>
                      <a:pt x="267515" y="3385872"/>
                    </a:lnTo>
                    <a:lnTo>
                      <a:pt x="270139" y="3404232"/>
                    </a:lnTo>
                    <a:lnTo>
                      <a:pt x="275385" y="3396363"/>
                    </a:lnTo>
                    <a:lnTo>
                      <a:pt x="275385" y="3388493"/>
                    </a:lnTo>
                    <a:lnTo>
                      <a:pt x="280630" y="3406853"/>
                    </a:lnTo>
                    <a:lnTo>
                      <a:pt x="278006" y="3412099"/>
                    </a:lnTo>
                    <a:cubicBezTo>
                      <a:pt x="280630" y="3414720"/>
                      <a:pt x="280630" y="3414720"/>
                      <a:pt x="283252" y="3417344"/>
                    </a:cubicBezTo>
                    <a:cubicBezTo>
                      <a:pt x="283252" y="3422590"/>
                      <a:pt x="283252" y="3433080"/>
                      <a:pt x="280630" y="3438326"/>
                    </a:cubicBezTo>
                    <a:cubicBezTo>
                      <a:pt x="283252" y="3435704"/>
                      <a:pt x="283252" y="3435704"/>
                      <a:pt x="285876" y="3433080"/>
                    </a:cubicBezTo>
                    <a:cubicBezTo>
                      <a:pt x="288497" y="3440947"/>
                      <a:pt x="288497" y="3448817"/>
                      <a:pt x="288497" y="3454062"/>
                    </a:cubicBezTo>
                    <a:lnTo>
                      <a:pt x="288497" y="3480289"/>
                    </a:lnTo>
                    <a:cubicBezTo>
                      <a:pt x="288497" y="3482913"/>
                      <a:pt x="288497" y="3485534"/>
                      <a:pt x="288497" y="3488158"/>
                    </a:cubicBezTo>
                    <a:cubicBezTo>
                      <a:pt x="288497" y="3485534"/>
                      <a:pt x="291121" y="3480289"/>
                      <a:pt x="291121" y="3477668"/>
                    </a:cubicBezTo>
                    <a:lnTo>
                      <a:pt x="291121" y="3454062"/>
                    </a:lnTo>
                    <a:cubicBezTo>
                      <a:pt x="291121" y="3454062"/>
                      <a:pt x="293742" y="3456686"/>
                      <a:pt x="296366" y="3459307"/>
                    </a:cubicBezTo>
                    <a:cubicBezTo>
                      <a:pt x="296366" y="3461931"/>
                      <a:pt x="293742" y="3467174"/>
                      <a:pt x="293742" y="3469798"/>
                    </a:cubicBezTo>
                    <a:cubicBezTo>
                      <a:pt x="293742" y="3469798"/>
                      <a:pt x="296366" y="3472419"/>
                      <a:pt x="296366" y="3472419"/>
                    </a:cubicBezTo>
                    <a:cubicBezTo>
                      <a:pt x="298988" y="3467174"/>
                      <a:pt x="298988" y="3464553"/>
                      <a:pt x="301612" y="3461931"/>
                    </a:cubicBezTo>
                    <a:cubicBezTo>
                      <a:pt x="306857" y="3461931"/>
                      <a:pt x="312103" y="3459307"/>
                      <a:pt x="317348" y="3456686"/>
                    </a:cubicBezTo>
                    <a:cubicBezTo>
                      <a:pt x="319970" y="3459307"/>
                      <a:pt x="322593" y="3464553"/>
                      <a:pt x="325215" y="3467174"/>
                    </a:cubicBezTo>
                    <a:lnTo>
                      <a:pt x="343575" y="3482913"/>
                    </a:lnTo>
                    <a:lnTo>
                      <a:pt x="351442" y="3493401"/>
                    </a:lnTo>
                    <a:lnTo>
                      <a:pt x="364557" y="3496025"/>
                    </a:lnTo>
                    <a:cubicBezTo>
                      <a:pt x="364557" y="3496025"/>
                      <a:pt x="364557" y="3496025"/>
                      <a:pt x="372423" y="3496025"/>
                    </a:cubicBezTo>
                    <a:cubicBezTo>
                      <a:pt x="388159" y="3498646"/>
                      <a:pt x="390783" y="3498646"/>
                      <a:pt x="422256" y="3551100"/>
                    </a:cubicBezTo>
                    <a:lnTo>
                      <a:pt x="432747" y="3566839"/>
                    </a:lnTo>
                    <a:lnTo>
                      <a:pt x="443238" y="3587821"/>
                    </a:lnTo>
                    <a:cubicBezTo>
                      <a:pt x="469465" y="3632405"/>
                      <a:pt x="521919" y="3656008"/>
                      <a:pt x="535031" y="3711086"/>
                    </a:cubicBezTo>
                    <a:lnTo>
                      <a:pt x="535031" y="3718955"/>
                    </a:lnTo>
                    <a:cubicBezTo>
                      <a:pt x="548146" y="3742558"/>
                      <a:pt x="548146" y="3753049"/>
                      <a:pt x="550767" y="3768785"/>
                    </a:cubicBezTo>
                    <a:cubicBezTo>
                      <a:pt x="550767" y="3768785"/>
                      <a:pt x="550767" y="3766164"/>
                      <a:pt x="550767" y="3763540"/>
                    </a:cubicBezTo>
                    <a:cubicBezTo>
                      <a:pt x="553391" y="3771409"/>
                      <a:pt x="556012" y="3779276"/>
                      <a:pt x="556012" y="3787143"/>
                    </a:cubicBezTo>
                    <a:cubicBezTo>
                      <a:pt x="553391" y="3789767"/>
                      <a:pt x="553391" y="3789767"/>
                      <a:pt x="553391" y="3792391"/>
                    </a:cubicBezTo>
                    <a:cubicBezTo>
                      <a:pt x="558637" y="3808127"/>
                      <a:pt x="566503" y="3844845"/>
                      <a:pt x="558637" y="3899920"/>
                    </a:cubicBezTo>
                    <a:lnTo>
                      <a:pt x="556012" y="3902544"/>
                    </a:lnTo>
                    <a:cubicBezTo>
                      <a:pt x="556012" y="3918277"/>
                      <a:pt x="553391" y="3923525"/>
                      <a:pt x="550767" y="3936638"/>
                    </a:cubicBezTo>
                    <a:lnTo>
                      <a:pt x="545522" y="3944504"/>
                    </a:lnTo>
                    <a:lnTo>
                      <a:pt x="540933" y="3953684"/>
                    </a:lnTo>
                    <a:lnTo>
                      <a:pt x="537655" y="3947128"/>
                    </a:lnTo>
                    <a:lnTo>
                      <a:pt x="540276" y="3954998"/>
                    </a:lnTo>
                    <a:lnTo>
                      <a:pt x="540933" y="3953684"/>
                    </a:lnTo>
                    <a:lnTo>
                      <a:pt x="542900" y="3957619"/>
                    </a:lnTo>
                    <a:lnTo>
                      <a:pt x="540276" y="3960243"/>
                    </a:lnTo>
                    <a:lnTo>
                      <a:pt x="542900" y="3973355"/>
                    </a:lnTo>
                    <a:lnTo>
                      <a:pt x="542900" y="3986470"/>
                    </a:lnTo>
                    <a:cubicBezTo>
                      <a:pt x="545522" y="3986470"/>
                      <a:pt x="545522" y="3986470"/>
                      <a:pt x="545522" y="3986470"/>
                    </a:cubicBezTo>
                    <a:cubicBezTo>
                      <a:pt x="548146" y="4041545"/>
                      <a:pt x="548146" y="4041545"/>
                      <a:pt x="542900" y="4057281"/>
                    </a:cubicBezTo>
                    <a:cubicBezTo>
                      <a:pt x="540276" y="4052036"/>
                      <a:pt x="535031" y="4041545"/>
                      <a:pt x="532409" y="4036300"/>
                    </a:cubicBezTo>
                    <a:lnTo>
                      <a:pt x="532409" y="4044169"/>
                    </a:lnTo>
                    <a:cubicBezTo>
                      <a:pt x="535031" y="4052036"/>
                      <a:pt x="537655" y="4065151"/>
                      <a:pt x="540276" y="4073018"/>
                    </a:cubicBezTo>
                    <a:lnTo>
                      <a:pt x="540276" y="4075639"/>
                    </a:lnTo>
                    <a:lnTo>
                      <a:pt x="540276" y="4078263"/>
                    </a:lnTo>
                    <a:lnTo>
                      <a:pt x="545522" y="4093999"/>
                    </a:lnTo>
                    <a:lnTo>
                      <a:pt x="542900" y="4088754"/>
                    </a:lnTo>
                    <a:lnTo>
                      <a:pt x="550767" y="4107114"/>
                    </a:lnTo>
                    <a:cubicBezTo>
                      <a:pt x="550767" y="4104490"/>
                      <a:pt x="550767" y="4101866"/>
                      <a:pt x="550767" y="4099245"/>
                    </a:cubicBezTo>
                    <a:cubicBezTo>
                      <a:pt x="582239" y="4209398"/>
                      <a:pt x="658299" y="4306439"/>
                      <a:pt x="653053" y="4427083"/>
                    </a:cubicBezTo>
                    <a:cubicBezTo>
                      <a:pt x="660920" y="4450685"/>
                      <a:pt x="660920" y="4450685"/>
                      <a:pt x="666166" y="4463800"/>
                    </a:cubicBezTo>
                    <a:lnTo>
                      <a:pt x="668790" y="4487403"/>
                    </a:lnTo>
                    <a:lnTo>
                      <a:pt x="668790" y="4500518"/>
                    </a:lnTo>
                    <a:lnTo>
                      <a:pt x="674035" y="4511009"/>
                    </a:lnTo>
                    <a:cubicBezTo>
                      <a:pt x="674035" y="4511009"/>
                      <a:pt x="674035" y="4513630"/>
                      <a:pt x="674035" y="4516254"/>
                    </a:cubicBezTo>
                    <a:cubicBezTo>
                      <a:pt x="671411" y="4516254"/>
                      <a:pt x="666166" y="4516254"/>
                      <a:pt x="663544" y="4513630"/>
                    </a:cubicBezTo>
                    <a:lnTo>
                      <a:pt x="658299" y="4513630"/>
                    </a:lnTo>
                    <a:cubicBezTo>
                      <a:pt x="653053" y="4511009"/>
                      <a:pt x="650429" y="4505763"/>
                      <a:pt x="647808" y="4503139"/>
                    </a:cubicBezTo>
                    <a:cubicBezTo>
                      <a:pt x="647808" y="4505763"/>
                      <a:pt x="650429" y="4511009"/>
                      <a:pt x="653053" y="4513630"/>
                    </a:cubicBezTo>
                    <a:lnTo>
                      <a:pt x="642563" y="4516254"/>
                    </a:lnTo>
                    <a:lnTo>
                      <a:pt x="647808" y="4513630"/>
                    </a:lnTo>
                    <a:lnTo>
                      <a:pt x="637317" y="4508385"/>
                    </a:lnTo>
                    <a:lnTo>
                      <a:pt x="632072" y="4508385"/>
                    </a:lnTo>
                    <a:lnTo>
                      <a:pt x="629448" y="4513630"/>
                    </a:lnTo>
                    <a:lnTo>
                      <a:pt x="637317" y="4524121"/>
                    </a:lnTo>
                    <a:lnTo>
                      <a:pt x="632072" y="4526745"/>
                    </a:lnTo>
                    <a:lnTo>
                      <a:pt x="632072" y="4531990"/>
                    </a:lnTo>
                    <a:cubicBezTo>
                      <a:pt x="632072" y="4534612"/>
                      <a:pt x="634693" y="4539857"/>
                      <a:pt x="634693" y="4542481"/>
                    </a:cubicBezTo>
                    <a:cubicBezTo>
                      <a:pt x="632072" y="4539857"/>
                      <a:pt x="626827" y="4539857"/>
                      <a:pt x="624202" y="4537236"/>
                    </a:cubicBezTo>
                    <a:lnTo>
                      <a:pt x="624202" y="4545102"/>
                    </a:lnTo>
                    <a:lnTo>
                      <a:pt x="621581" y="4547724"/>
                    </a:lnTo>
                    <a:lnTo>
                      <a:pt x="624202" y="4560839"/>
                    </a:lnTo>
                    <a:lnTo>
                      <a:pt x="624202" y="4571329"/>
                    </a:lnTo>
                    <a:lnTo>
                      <a:pt x="626827" y="4581820"/>
                    </a:lnTo>
                    <a:lnTo>
                      <a:pt x="629448" y="4584444"/>
                    </a:lnTo>
                    <a:lnTo>
                      <a:pt x="631780" y="4590274"/>
                    </a:lnTo>
                    <a:lnTo>
                      <a:pt x="629448" y="4594935"/>
                    </a:lnTo>
                    <a:lnTo>
                      <a:pt x="637317" y="4602802"/>
                    </a:lnTo>
                    <a:lnTo>
                      <a:pt x="642563" y="4610671"/>
                    </a:lnTo>
                    <a:lnTo>
                      <a:pt x="639939" y="4613292"/>
                    </a:lnTo>
                    <a:lnTo>
                      <a:pt x="642563" y="4615917"/>
                    </a:lnTo>
                    <a:lnTo>
                      <a:pt x="647808" y="4626405"/>
                    </a:lnTo>
                    <a:cubicBezTo>
                      <a:pt x="647808" y="4623783"/>
                      <a:pt x="645184" y="4623783"/>
                      <a:pt x="645184" y="4623783"/>
                    </a:cubicBezTo>
                    <a:lnTo>
                      <a:pt x="648335" y="4627984"/>
                    </a:lnTo>
                    <a:lnTo>
                      <a:pt x="647808" y="4626404"/>
                    </a:lnTo>
                    <a:lnTo>
                      <a:pt x="649124" y="4629035"/>
                    </a:lnTo>
                    <a:lnTo>
                      <a:pt x="653053" y="4634274"/>
                    </a:lnTo>
                    <a:cubicBezTo>
                      <a:pt x="660920" y="4647389"/>
                      <a:pt x="671411" y="4657880"/>
                      <a:pt x="679281" y="4670992"/>
                    </a:cubicBezTo>
                    <a:cubicBezTo>
                      <a:pt x="679281" y="4673616"/>
                      <a:pt x="681902" y="4676237"/>
                      <a:pt x="684526" y="4678858"/>
                    </a:cubicBezTo>
                    <a:cubicBezTo>
                      <a:pt x="708129" y="4712955"/>
                      <a:pt x="708129" y="4712955"/>
                      <a:pt x="718620" y="4728691"/>
                    </a:cubicBezTo>
                    <a:lnTo>
                      <a:pt x="713374" y="4723446"/>
                    </a:lnTo>
                    <a:lnTo>
                      <a:pt x="721244" y="4733936"/>
                    </a:lnTo>
                    <a:cubicBezTo>
                      <a:pt x="729110" y="4760163"/>
                      <a:pt x="742225" y="4783766"/>
                      <a:pt x="755337" y="4804751"/>
                    </a:cubicBezTo>
                    <a:lnTo>
                      <a:pt x="747471" y="4794260"/>
                    </a:lnTo>
                    <a:lnTo>
                      <a:pt x="750092" y="4802126"/>
                    </a:lnTo>
                    <a:lnTo>
                      <a:pt x="742225" y="4794260"/>
                    </a:lnTo>
                    <a:cubicBezTo>
                      <a:pt x="739601" y="4791636"/>
                      <a:pt x="739601" y="4789014"/>
                      <a:pt x="736980" y="4789014"/>
                    </a:cubicBezTo>
                    <a:cubicBezTo>
                      <a:pt x="744846" y="4799505"/>
                      <a:pt x="750092" y="4807372"/>
                      <a:pt x="757962" y="4817863"/>
                    </a:cubicBezTo>
                    <a:lnTo>
                      <a:pt x="752716" y="4809993"/>
                    </a:lnTo>
                    <a:cubicBezTo>
                      <a:pt x="755337" y="4812617"/>
                      <a:pt x="757962" y="4817863"/>
                      <a:pt x="760583" y="4820487"/>
                    </a:cubicBezTo>
                    <a:cubicBezTo>
                      <a:pt x="763207" y="4825732"/>
                      <a:pt x="765828" y="4830977"/>
                      <a:pt x="768452" y="4836220"/>
                    </a:cubicBezTo>
                    <a:lnTo>
                      <a:pt x="781564" y="4854580"/>
                    </a:lnTo>
                    <a:lnTo>
                      <a:pt x="784188" y="4854580"/>
                    </a:lnTo>
                    <a:cubicBezTo>
                      <a:pt x="786810" y="4859826"/>
                      <a:pt x="789434" y="4862447"/>
                      <a:pt x="792055" y="4867695"/>
                    </a:cubicBezTo>
                    <a:lnTo>
                      <a:pt x="789434" y="4865071"/>
                    </a:lnTo>
                    <a:cubicBezTo>
                      <a:pt x="802546" y="4883431"/>
                      <a:pt x="815661" y="4901789"/>
                      <a:pt x="828773" y="4920149"/>
                    </a:cubicBezTo>
                    <a:lnTo>
                      <a:pt x="831397" y="4925394"/>
                    </a:lnTo>
                    <a:lnTo>
                      <a:pt x="849754" y="4948997"/>
                    </a:lnTo>
                    <a:cubicBezTo>
                      <a:pt x="857624" y="4962112"/>
                      <a:pt x="857624" y="4962112"/>
                      <a:pt x="857624" y="4964733"/>
                    </a:cubicBezTo>
                    <a:lnTo>
                      <a:pt x="860245" y="4969979"/>
                    </a:lnTo>
                    <a:lnTo>
                      <a:pt x="857624" y="4969979"/>
                    </a:lnTo>
                    <a:cubicBezTo>
                      <a:pt x="855000" y="4967355"/>
                      <a:pt x="849754" y="4964733"/>
                      <a:pt x="847133" y="4962112"/>
                    </a:cubicBezTo>
                    <a:lnTo>
                      <a:pt x="847133" y="4964733"/>
                    </a:lnTo>
                    <a:lnTo>
                      <a:pt x="844509" y="4962112"/>
                    </a:lnTo>
                    <a:lnTo>
                      <a:pt x="836642" y="4956867"/>
                    </a:lnTo>
                    <a:cubicBezTo>
                      <a:pt x="834018" y="4951621"/>
                      <a:pt x="828773" y="4948997"/>
                      <a:pt x="826152" y="4946376"/>
                    </a:cubicBezTo>
                    <a:lnTo>
                      <a:pt x="818282" y="4938507"/>
                    </a:lnTo>
                    <a:lnTo>
                      <a:pt x="815661" y="4935885"/>
                    </a:lnTo>
                    <a:cubicBezTo>
                      <a:pt x="814349" y="4933263"/>
                      <a:pt x="813037" y="4931952"/>
                      <a:pt x="811726" y="4930968"/>
                    </a:cubicBezTo>
                    <a:lnTo>
                      <a:pt x="808642" y="4928654"/>
                    </a:lnTo>
                    <a:lnTo>
                      <a:pt x="764299" y="4879824"/>
                    </a:lnTo>
                    <a:lnTo>
                      <a:pt x="763207" y="4878186"/>
                    </a:lnTo>
                    <a:lnTo>
                      <a:pt x="763976" y="4879468"/>
                    </a:lnTo>
                    <a:lnTo>
                      <a:pt x="756061" y="4870752"/>
                    </a:lnTo>
                    <a:cubicBezTo>
                      <a:pt x="583264" y="4675868"/>
                      <a:pt x="510117" y="4558544"/>
                      <a:pt x="390783" y="4358893"/>
                    </a:cubicBezTo>
                    <a:cubicBezTo>
                      <a:pt x="393405" y="4366759"/>
                      <a:pt x="398650" y="4374629"/>
                      <a:pt x="401274" y="4379874"/>
                    </a:cubicBezTo>
                    <a:lnTo>
                      <a:pt x="388159" y="4358893"/>
                    </a:lnTo>
                    <a:cubicBezTo>
                      <a:pt x="382914" y="4348402"/>
                      <a:pt x="375047" y="4335287"/>
                      <a:pt x="369802" y="4324796"/>
                    </a:cubicBezTo>
                    <a:cubicBezTo>
                      <a:pt x="369802" y="4324796"/>
                      <a:pt x="369802" y="4322175"/>
                      <a:pt x="369802" y="4322175"/>
                    </a:cubicBezTo>
                    <a:cubicBezTo>
                      <a:pt x="367178" y="4322175"/>
                      <a:pt x="367178" y="4319551"/>
                      <a:pt x="367178" y="4319551"/>
                    </a:cubicBezTo>
                    <a:cubicBezTo>
                      <a:pt x="367178" y="4316930"/>
                      <a:pt x="364557" y="4316930"/>
                      <a:pt x="364557" y="4314305"/>
                    </a:cubicBezTo>
                    <a:cubicBezTo>
                      <a:pt x="361933" y="4306439"/>
                      <a:pt x="356687" y="4295948"/>
                      <a:pt x="351442" y="4288079"/>
                    </a:cubicBezTo>
                    <a:cubicBezTo>
                      <a:pt x="348821" y="4288079"/>
                      <a:pt x="348821" y="4285454"/>
                      <a:pt x="348821" y="4285454"/>
                    </a:cubicBezTo>
                    <a:lnTo>
                      <a:pt x="329568" y="4245168"/>
                    </a:lnTo>
                    <a:lnTo>
                      <a:pt x="327839" y="4238249"/>
                    </a:lnTo>
                    <a:cubicBezTo>
                      <a:pt x="327839" y="4238249"/>
                      <a:pt x="327839" y="4238249"/>
                      <a:pt x="327839" y="4240870"/>
                    </a:cubicBezTo>
                    <a:lnTo>
                      <a:pt x="328587" y="4243115"/>
                    </a:lnTo>
                    <a:lnTo>
                      <a:pt x="317487" y="4219888"/>
                    </a:lnTo>
                    <a:lnTo>
                      <a:pt x="319970" y="4219888"/>
                    </a:lnTo>
                    <a:cubicBezTo>
                      <a:pt x="318659" y="4218578"/>
                      <a:pt x="318004" y="4218578"/>
                      <a:pt x="317676" y="4218905"/>
                    </a:cubicBezTo>
                    <a:lnTo>
                      <a:pt x="317405" y="4219717"/>
                    </a:lnTo>
                    <a:lnTo>
                      <a:pt x="302323" y="4188159"/>
                    </a:lnTo>
                    <a:cubicBezTo>
                      <a:pt x="233554" y="4044065"/>
                      <a:pt x="205124" y="3981674"/>
                      <a:pt x="167730" y="3871643"/>
                    </a:cubicBezTo>
                    <a:lnTo>
                      <a:pt x="161920" y="3853957"/>
                    </a:lnTo>
                    <a:lnTo>
                      <a:pt x="143823" y="3798873"/>
                    </a:lnTo>
                    <a:cubicBezTo>
                      <a:pt x="135233" y="3772021"/>
                      <a:pt x="125890" y="3742229"/>
                      <a:pt x="115399" y="3708462"/>
                    </a:cubicBezTo>
                    <a:lnTo>
                      <a:pt x="107532" y="3684859"/>
                    </a:lnTo>
                    <a:lnTo>
                      <a:pt x="107532" y="3682235"/>
                    </a:lnTo>
                    <a:lnTo>
                      <a:pt x="107532" y="3679614"/>
                    </a:lnTo>
                    <a:lnTo>
                      <a:pt x="107532" y="3676990"/>
                    </a:lnTo>
                    <a:lnTo>
                      <a:pt x="104908" y="3671747"/>
                    </a:lnTo>
                    <a:cubicBezTo>
                      <a:pt x="104908" y="3671747"/>
                      <a:pt x="104908" y="3669123"/>
                      <a:pt x="104908" y="3669123"/>
                    </a:cubicBezTo>
                    <a:cubicBezTo>
                      <a:pt x="104908" y="3669123"/>
                      <a:pt x="104908" y="3666501"/>
                      <a:pt x="104908" y="3666501"/>
                    </a:cubicBezTo>
                    <a:cubicBezTo>
                      <a:pt x="81306" y="3590442"/>
                      <a:pt x="39342" y="3419966"/>
                      <a:pt x="13115" y="3189171"/>
                    </a:cubicBezTo>
                    <a:lnTo>
                      <a:pt x="13115" y="3197038"/>
                    </a:lnTo>
                    <a:cubicBezTo>
                      <a:pt x="10491" y="3191792"/>
                      <a:pt x="10491" y="3186547"/>
                      <a:pt x="10491" y="3181302"/>
                    </a:cubicBezTo>
                    <a:cubicBezTo>
                      <a:pt x="10491" y="3178678"/>
                      <a:pt x="10491" y="3178678"/>
                      <a:pt x="10491" y="3176056"/>
                    </a:cubicBezTo>
                    <a:lnTo>
                      <a:pt x="7870" y="3157699"/>
                    </a:lnTo>
                    <a:cubicBezTo>
                      <a:pt x="7870" y="3147208"/>
                      <a:pt x="5246" y="3134093"/>
                      <a:pt x="5246" y="3123602"/>
                    </a:cubicBezTo>
                    <a:lnTo>
                      <a:pt x="5246" y="3120981"/>
                    </a:lnTo>
                    <a:lnTo>
                      <a:pt x="2624" y="3073770"/>
                    </a:lnTo>
                    <a:lnTo>
                      <a:pt x="2624" y="3055412"/>
                    </a:lnTo>
                    <a:cubicBezTo>
                      <a:pt x="2624" y="3052791"/>
                      <a:pt x="2624" y="3052791"/>
                      <a:pt x="2624" y="3050167"/>
                    </a:cubicBezTo>
                    <a:lnTo>
                      <a:pt x="2624" y="3047543"/>
                    </a:lnTo>
                    <a:cubicBezTo>
                      <a:pt x="2624" y="3047543"/>
                      <a:pt x="2624" y="3044922"/>
                      <a:pt x="2624" y="3044922"/>
                    </a:cubicBezTo>
                    <a:cubicBezTo>
                      <a:pt x="2624" y="3039676"/>
                      <a:pt x="2624" y="3034431"/>
                      <a:pt x="2624" y="3029185"/>
                    </a:cubicBezTo>
                    <a:cubicBezTo>
                      <a:pt x="2624" y="3029185"/>
                      <a:pt x="2624" y="3026564"/>
                      <a:pt x="2624" y="3026564"/>
                    </a:cubicBezTo>
                    <a:lnTo>
                      <a:pt x="2624" y="3018695"/>
                    </a:lnTo>
                    <a:lnTo>
                      <a:pt x="2624" y="3016073"/>
                    </a:lnTo>
                    <a:lnTo>
                      <a:pt x="2624" y="3000337"/>
                    </a:lnTo>
                    <a:lnTo>
                      <a:pt x="0" y="2919032"/>
                    </a:lnTo>
                    <a:cubicBezTo>
                      <a:pt x="0" y="2874445"/>
                      <a:pt x="2624" y="2819370"/>
                      <a:pt x="2624" y="2766916"/>
                    </a:cubicBezTo>
                    <a:lnTo>
                      <a:pt x="2624" y="2764295"/>
                    </a:lnTo>
                    <a:lnTo>
                      <a:pt x="2624" y="2761671"/>
                    </a:lnTo>
                    <a:lnTo>
                      <a:pt x="2624" y="2751180"/>
                    </a:lnTo>
                    <a:lnTo>
                      <a:pt x="2624" y="2748559"/>
                    </a:lnTo>
                    <a:lnTo>
                      <a:pt x="2624" y="2730198"/>
                    </a:lnTo>
                    <a:lnTo>
                      <a:pt x="2624" y="2714462"/>
                    </a:lnTo>
                    <a:cubicBezTo>
                      <a:pt x="2624" y="2714462"/>
                      <a:pt x="2624" y="2711841"/>
                      <a:pt x="2624" y="2711841"/>
                    </a:cubicBezTo>
                    <a:lnTo>
                      <a:pt x="2624" y="2709217"/>
                    </a:lnTo>
                    <a:lnTo>
                      <a:pt x="2624" y="2706593"/>
                    </a:lnTo>
                    <a:cubicBezTo>
                      <a:pt x="2624" y="2703971"/>
                      <a:pt x="2624" y="2701350"/>
                      <a:pt x="2624" y="2698726"/>
                    </a:cubicBezTo>
                    <a:cubicBezTo>
                      <a:pt x="2624" y="2693481"/>
                      <a:pt x="2624" y="2685614"/>
                      <a:pt x="2624" y="2680366"/>
                    </a:cubicBezTo>
                    <a:cubicBezTo>
                      <a:pt x="2624" y="2680366"/>
                      <a:pt x="2624" y="2677744"/>
                      <a:pt x="2624" y="2677744"/>
                    </a:cubicBezTo>
                    <a:lnTo>
                      <a:pt x="10491" y="2575458"/>
                    </a:lnTo>
                    <a:lnTo>
                      <a:pt x="10491" y="2564970"/>
                    </a:lnTo>
                    <a:cubicBezTo>
                      <a:pt x="10491" y="2564970"/>
                      <a:pt x="10491" y="2562346"/>
                      <a:pt x="10491" y="2562346"/>
                    </a:cubicBezTo>
                    <a:cubicBezTo>
                      <a:pt x="13115" y="2557101"/>
                      <a:pt x="13115" y="2551855"/>
                      <a:pt x="13115" y="2546610"/>
                    </a:cubicBezTo>
                    <a:lnTo>
                      <a:pt x="15736" y="2536119"/>
                    </a:lnTo>
                    <a:lnTo>
                      <a:pt x="15736" y="2530874"/>
                    </a:lnTo>
                    <a:lnTo>
                      <a:pt x="18361" y="2520383"/>
                    </a:lnTo>
                    <a:cubicBezTo>
                      <a:pt x="18361" y="2520383"/>
                      <a:pt x="18361" y="2517762"/>
                      <a:pt x="18361" y="2515137"/>
                    </a:cubicBezTo>
                    <a:cubicBezTo>
                      <a:pt x="18361" y="2512516"/>
                      <a:pt x="18361" y="2512516"/>
                      <a:pt x="18361" y="2509892"/>
                    </a:cubicBezTo>
                    <a:cubicBezTo>
                      <a:pt x="18361" y="2507268"/>
                      <a:pt x="18361" y="2507268"/>
                      <a:pt x="18361" y="2504647"/>
                    </a:cubicBezTo>
                    <a:cubicBezTo>
                      <a:pt x="18361" y="2504647"/>
                      <a:pt x="18361" y="2502025"/>
                      <a:pt x="18361" y="2502025"/>
                    </a:cubicBezTo>
                    <a:lnTo>
                      <a:pt x="18361" y="2488911"/>
                    </a:lnTo>
                    <a:cubicBezTo>
                      <a:pt x="18361" y="2486289"/>
                      <a:pt x="18361" y="2486289"/>
                      <a:pt x="18361" y="2486289"/>
                    </a:cubicBezTo>
                    <a:cubicBezTo>
                      <a:pt x="18361" y="2486289"/>
                      <a:pt x="18361" y="2483665"/>
                      <a:pt x="18361" y="2483665"/>
                    </a:cubicBezTo>
                    <a:cubicBezTo>
                      <a:pt x="18361" y="2481041"/>
                      <a:pt x="18361" y="2473174"/>
                      <a:pt x="20982" y="2470550"/>
                    </a:cubicBezTo>
                    <a:cubicBezTo>
                      <a:pt x="18361" y="2473174"/>
                      <a:pt x="18361" y="2473174"/>
                      <a:pt x="18361" y="2475798"/>
                    </a:cubicBezTo>
                    <a:lnTo>
                      <a:pt x="18361" y="2467929"/>
                    </a:lnTo>
                    <a:cubicBezTo>
                      <a:pt x="18361" y="2465308"/>
                      <a:pt x="18361" y="2465308"/>
                      <a:pt x="18361" y="2465308"/>
                    </a:cubicBezTo>
                    <a:cubicBezTo>
                      <a:pt x="18361" y="2465308"/>
                      <a:pt x="18361" y="2465308"/>
                      <a:pt x="18361" y="2462684"/>
                    </a:cubicBezTo>
                    <a:lnTo>
                      <a:pt x="23606" y="2448694"/>
                    </a:lnTo>
                    <a:lnTo>
                      <a:pt x="26227" y="2441702"/>
                    </a:lnTo>
                    <a:lnTo>
                      <a:pt x="26227" y="2439081"/>
                    </a:lnTo>
                    <a:lnTo>
                      <a:pt x="26227" y="2435148"/>
                    </a:lnTo>
                    <a:lnTo>
                      <a:pt x="28852" y="2431211"/>
                    </a:lnTo>
                    <a:lnTo>
                      <a:pt x="28852" y="2428587"/>
                    </a:lnTo>
                    <a:lnTo>
                      <a:pt x="28852" y="2425966"/>
                    </a:lnTo>
                    <a:lnTo>
                      <a:pt x="31473" y="2407608"/>
                    </a:lnTo>
                    <a:lnTo>
                      <a:pt x="31473" y="2404984"/>
                    </a:lnTo>
                    <a:cubicBezTo>
                      <a:pt x="28852" y="2412854"/>
                      <a:pt x="28852" y="2420720"/>
                      <a:pt x="26227" y="2431211"/>
                    </a:cubicBezTo>
                    <a:lnTo>
                      <a:pt x="25353" y="2435585"/>
                    </a:lnTo>
                    <a:lnTo>
                      <a:pt x="23606" y="2439081"/>
                    </a:lnTo>
                    <a:cubicBezTo>
                      <a:pt x="23606" y="2436457"/>
                      <a:pt x="23606" y="2431211"/>
                      <a:pt x="26227" y="2428587"/>
                    </a:cubicBezTo>
                    <a:lnTo>
                      <a:pt x="26227" y="2425966"/>
                    </a:lnTo>
                    <a:cubicBezTo>
                      <a:pt x="26227" y="2420720"/>
                      <a:pt x="28852" y="2415475"/>
                      <a:pt x="28852" y="2412854"/>
                    </a:cubicBezTo>
                    <a:cubicBezTo>
                      <a:pt x="28852" y="2407608"/>
                      <a:pt x="28852" y="2404984"/>
                      <a:pt x="31473" y="2399739"/>
                    </a:cubicBezTo>
                    <a:lnTo>
                      <a:pt x="34097" y="2386627"/>
                    </a:lnTo>
                    <a:lnTo>
                      <a:pt x="34097" y="2384003"/>
                    </a:lnTo>
                    <a:lnTo>
                      <a:pt x="34097" y="2383997"/>
                    </a:lnTo>
                    <a:close/>
                    <a:moveTo>
                      <a:pt x="3603586" y="2307946"/>
                    </a:moveTo>
                    <a:cubicBezTo>
                      <a:pt x="3603586" y="2307946"/>
                      <a:pt x="3603586" y="2307946"/>
                      <a:pt x="3603586" y="2310567"/>
                    </a:cubicBezTo>
                    <a:lnTo>
                      <a:pt x="3603788" y="2310970"/>
                    </a:lnTo>
                    <a:lnTo>
                      <a:pt x="3603914" y="2312863"/>
                    </a:lnTo>
                    <a:cubicBezTo>
                      <a:pt x="3604242" y="2313847"/>
                      <a:pt x="3604897" y="2314502"/>
                      <a:pt x="3606207" y="2315813"/>
                    </a:cubicBezTo>
                    <a:lnTo>
                      <a:pt x="3603788" y="2310970"/>
                    </a:lnTo>
                    <a:close/>
                    <a:moveTo>
                      <a:pt x="5953521" y="2305321"/>
                    </a:moveTo>
                    <a:lnTo>
                      <a:pt x="5956142" y="2310567"/>
                    </a:lnTo>
                    <a:lnTo>
                      <a:pt x="5956142" y="2313188"/>
                    </a:lnTo>
                    <a:lnTo>
                      <a:pt x="5958766" y="2315812"/>
                    </a:lnTo>
                    <a:lnTo>
                      <a:pt x="5958766" y="2318436"/>
                    </a:lnTo>
                    <a:lnTo>
                      <a:pt x="5964012" y="2339415"/>
                    </a:lnTo>
                    <a:cubicBezTo>
                      <a:pt x="5964012" y="2339415"/>
                      <a:pt x="5964012" y="2342039"/>
                      <a:pt x="5964012" y="2342039"/>
                    </a:cubicBezTo>
                    <a:lnTo>
                      <a:pt x="5964012" y="2344663"/>
                    </a:lnTo>
                    <a:lnTo>
                      <a:pt x="5964012" y="2349906"/>
                    </a:lnTo>
                    <a:lnTo>
                      <a:pt x="5966636" y="2365654"/>
                    </a:lnTo>
                    <a:lnTo>
                      <a:pt x="5966636" y="2360399"/>
                    </a:lnTo>
                    <a:lnTo>
                      <a:pt x="5969258" y="2365645"/>
                    </a:lnTo>
                    <a:lnTo>
                      <a:pt x="5969258" y="2370890"/>
                    </a:lnTo>
                    <a:lnTo>
                      <a:pt x="5969258" y="2378757"/>
                    </a:lnTo>
                    <a:lnTo>
                      <a:pt x="5971882" y="2381381"/>
                    </a:lnTo>
                    <a:lnTo>
                      <a:pt x="5974506" y="2394495"/>
                    </a:lnTo>
                    <a:cubicBezTo>
                      <a:pt x="5974506" y="2397117"/>
                      <a:pt x="5977127" y="2402362"/>
                      <a:pt x="5977127" y="2404984"/>
                    </a:cubicBezTo>
                    <a:lnTo>
                      <a:pt x="5977127" y="2402362"/>
                    </a:lnTo>
                    <a:lnTo>
                      <a:pt x="5979749" y="2410232"/>
                    </a:lnTo>
                    <a:lnTo>
                      <a:pt x="5979749" y="2418098"/>
                    </a:lnTo>
                    <a:lnTo>
                      <a:pt x="5979749" y="2420722"/>
                    </a:lnTo>
                    <a:lnTo>
                      <a:pt x="5979749" y="2425968"/>
                    </a:lnTo>
                    <a:lnTo>
                      <a:pt x="5982373" y="2439080"/>
                    </a:lnTo>
                    <a:lnTo>
                      <a:pt x="5979749" y="2428589"/>
                    </a:lnTo>
                    <a:lnTo>
                      <a:pt x="5979749" y="2431210"/>
                    </a:lnTo>
                    <a:lnTo>
                      <a:pt x="5979749" y="2433834"/>
                    </a:lnTo>
                    <a:lnTo>
                      <a:pt x="5979749" y="2436459"/>
                    </a:lnTo>
                    <a:lnTo>
                      <a:pt x="5979749" y="2441701"/>
                    </a:lnTo>
                    <a:lnTo>
                      <a:pt x="5979749" y="2444325"/>
                    </a:lnTo>
                    <a:lnTo>
                      <a:pt x="5979749" y="2457437"/>
                    </a:lnTo>
                    <a:lnTo>
                      <a:pt x="5979749" y="2460061"/>
                    </a:lnTo>
                    <a:lnTo>
                      <a:pt x="5979749" y="2467928"/>
                    </a:lnTo>
                    <a:cubicBezTo>
                      <a:pt x="5979749" y="2481043"/>
                      <a:pt x="5982373" y="2494155"/>
                      <a:pt x="5982373" y="2502024"/>
                    </a:cubicBezTo>
                    <a:lnTo>
                      <a:pt x="5982373" y="2520382"/>
                    </a:lnTo>
                    <a:cubicBezTo>
                      <a:pt x="5990239" y="2533497"/>
                      <a:pt x="5984994" y="2551857"/>
                      <a:pt x="5984994" y="2567593"/>
                    </a:cubicBezTo>
                    <a:lnTo>
                      <a:pt x="5984994" y="2562345"/>
                    </a:lnTo>
                    <a:lnTo>
                      <a:pt x="5982373" y="2546609"/>
                    </a:lnTo>
                    <a:cubicBezTo>
                      <a:pt x="5982373" y="2533497"/>
                      <a:pt x="5979749" y="2520382"/>
                      <a:pt x="5979749" y="2507270"/>
                    </a:cubicBezTo>
                    <a:lnTo>
                      <a:pt x="5979749" y="2496779"/>
                    </a:lnTo>
                    <a:lnTo>
                      <a:pt x="5979749" y="2494155"/>
                    </a:lnTo>
                    <a:lnTo>
                      <a:pt x="5979749" y="2491534"/>
                    </a:lnTo>
                    <a:lnTo>
                      <a:pt x="5977127" y="2470552"/>
                    </a:lnTo>
                    <a:lnTo>
                      <a:pt x="5974506" y="2457437"/>
                    </a:lnTo>
                    <a:lnTo>
                      <a:pt x="5974506" y="2446949"/>
                    </a:lnTo>
                    <a:cubicBezTo>
                      <a:pt x="5974506" y="2444325"/>
                      <a:pt x="5974506" y="2441701"/>
                      <a:pt x="5974506" y="2439080"/>
                    </a:cubicBezTo>
                    <a:lnTo>
                      <a:pt x="5974506" y="2436459"/>
                    </a:lnTo>
                    <a:lnTo>
                      <a:pt x="5974506" y="2431210"/>
                    </a:lnTo>
                    <a:lnTo>
                      <a:pt x="5974506" y="2428589"/>
                    </a:lnTo>
                    <a:lnTo>
                      <a:pt x="5974506" y="2418098"/>
                    </a:lnTo>
                    <a:lnTo>
                      <a:pt x="5965762" y="2378764"/>
                    </a:lnTo>
                    <a:lnTo>
                      <a:pt x="5964012" y="2373511"/>
                    </a:lnTo>
                    <a:lnTo>
                      <a:pt x="5964012" y="2376135"/>
                    </a:lnTo>
                    <a:lnTo>
                      <a:pt x="5961391" y="2363020"/>
                    </a:lnTo>
                    <a:lnTo>
                      <a:pt x="5964012" y="2369574"/>
                    </a:lnTo>
                    <a:lnTo>
                      <a:pt x="5964012" y="2368266"/>
                    </a:lnTo>
                    <a:lnTo>
                      <a:pt x="5964012" y="2368266"/>
                    </a:lnTo>
                    <a:lnTo>
                      <a:pt x="5964012" y="2365642"/>
                    </a:lnTo>
                    <a:lnTo>
                      <a:pt x="5964012" y="2365642"/>
                    </a:lnTo>
                    <a:lnTo>
                      <a:pt x="5958766" y="2342039"/>
                    </a:lnTo>
                    <a:lnTo>
                      <a:pt x="5958766" y="2339415"/>
                    </a:lnTo>
                    <a:lnTo>
                      <a:pt x="5956142" y="2331548"/>
                    </a:lnTo>
                    <a:lnTo>
                      <a:pt x="5953521" y="2318436"/>
                    </a:lnTo>
                    <a:close/>
                    <a:moveTo>
                      <a:pt x="5961390" y="2286969"/>
                    </a:moveTo>
                    <a:lnTo>
                      <a:pt x="5964012" y="2297455"/>
                    </a:lnTo>
                    <a:lnTo>
                      <a:pt x="5966636" y="2310567"/>
                    </a:lnTo>
                    <a:lnTo>
                      <a:pt x="5964012" y="2300076"/>
                    </a:lnTo>
                    <a:close/>
                    <a:moveTo>
                      <a:pt x="5838123" y="2286964"/>
                    </a:moveTo>
                    <a:cubicBezTo>
                      <a:pt x="5840744" y="2289586"/>
                      <a:pt x="5840744" y="2294831"/>
                      <a:pt x="5840744" y="2297455"/>
                    </a:cubicBezTo>
                    <a:cubicBezTo>
                      <a:pt x="5840744" y="2297455"/>
                      <a:pt x="5840744" y="2294831"/>
                      <a:pt x="5840744" y="2292210"/>
                    </a:cubicBezTo>
                    <a:close/>
                    <a:moveTo>
                      <a:pt x="5961386" y="2286953"/>
                    </a:moveTo>
                    <a:lnTo>
                      <a:pt x="5961388" y="2286959"/>
                    </a:lnTo>
                    <a:lnTo>
                      <a:pt x="5961390" y="2286969"/>
                    </a:lnTo>
                    <a:close/>
                    <a:moveTo>
                      <a:pt x="3440979" y="2276474"/>
                    </a:moveTo>
                    <a:cubicBezTo>
                      <a:pt x="3456715" y="2289586"/>
                      <a:pt x="3472451" y="2297455"/>
                      <a:pt x="3485563" y="2313191"/>
                    </a:cubicBezTo>
                    <a:cubicBezTo>
                      <a:pt x="3488187" y="2331549"/>
                      <a:pt x="3488187" y="2331549"/>
                      <a:pt x="3503921" y="2352530"/>
                    </a:cubicBezTo>
                    <a:cubicBezTo>
                      <a:pt x="3490808" y="2334173"/>
                      <a:pt x="3490808" y="2334173"/>
                      <a:pt x="3485563" y="2313191"/>
                    </a:cubicBezTo>
                    <a:cubicBezTo>
                      <a:pt x="3485563" y="2313191"/>
                      <a:pt x="3464582" y="2286964"/>
                      <a:pt x="3448845" y="2281719"/>
                    </a:cubicBezTo>
                    <a:cubicBezTo>
                      <a:pt x="3446224" y="2279095"/>
                      <a:pt x="3443600" y="2279095"/>
                      <a:pt x="3440979" y="2276474"/>
                    </a:cubicBezTo>
                    <a:close/>
                    <a:moveTo>
                      <a:pt x="5958766" y="2276473"/>
                    </a:moveTo>
                    <a:lnTo>
                      <a:pt x="5961386" y="2286953"/>
                    </a:lnTo>
                    <a:lnTo>
                      <a:pt x="5958766" y="2279095"/>
                    </a:lnTo>
                    <a:close/>
                    <a:moveTo>
                      <a:pt x="3435733" y="2263359"/>
                    </a:moveTo>
                    <a:cubicBezTo>
                      <a:pt x="3435733" y="2265983"/>
                      <a:pt x="3435733" y="2268604"/>
                      <a:pt x="3433109" y="2268604"/>
                    </a:cubicBezTo>
                    <a:cubicBezTo>
                      <a:pt x="3433109" y="2268604"/>
                      <a:pt x="3435733" y="2271228"/>
                      <a:pt x="3435733" y="2271228"/>
                    </a:cubicBezTo>
                    <a:cubicBezTo>
                      <a:pt x="3435733" y="2271228"/>
                      <a:pt x="3435733" y="2268604"/>
                      <a:pt x="3435733" y="2265983"/>
                    </a:cubicBezTo>
                    <a:cubicBezTo>
                      <a:pt x="3435733" y="2265983"/>
                      <a:pt x="3435733" y="2263359"/>
                      <a:pt x="3435733" y="2263359"/>
                    </a:cubicBezTo>
                    <a:close/>
                    <a:moveTo>
                      <a:pt x="5850657" y="2259580"/>
                    </a:moveTo>
                    <a:lnTo>
                      <a:pt x="5851235" y="2260737"/>
                    </a:lnTo>
                    <a:lnTo>
                      <a:pt x="5851289" y="2261659"/>
                    </a:lnTo>
                    <a:close/>
                    <a:moveTo>
                      <a:pt x="5790914" y="2258113"/>
                    </a:moveTo>
                    <a:cubicBezTo>
                      <a:pt x="5790914" y="2263359"/>
                      <a:pt x="5790914" y="2263359"/>
                      <a:pt x="5796160" y="2265983"/>
                    </a:cubicBezTo>
                    <a:lnTo>
                      <a:pt x="5798782" y="2268604"/>
                    </a:lnTo>
                    <a:cubicBezTo>
                      <a:pt x="5796160" y="2265983"/>
                      <a:pt x="5793536" y="2260737"/>
                      <a:pt x="5790914" y="2258113"/>
                    </a:cubicBezTo>
                    <a:close/>
                    <a:moveTo>
                      <a:pt x="5848614" y="2252868"/>
                    </a:moveTo>
                    <a:lnTo>
                      <a:pt x="5850657" y="2259580"/>
                    </a:lnTo>
                    <a:lnTo>
                      <a:pt x="5849927" y="2258120"/>
                    </a:lnTo>
                    <a:close/>
                    <a:moveTo>
                      <a:pt x="5667646" y="2250247"/>
                    </a:moveTo>
                    <a:cubicBezTo>
                      <a:pt x="5667646" y="2252868"/>
                      <a:pt x="5670270" y="2258113"/>
                      <a:pt x="5672892" y="2263359"/>
                    </a:cubicBezTo>
                    <a:cubicBezTo>
                      <a:pt x="5670270" y="2258113"/>
                      <a:pt x="5670270" y="2255492"/>
                      <a:pt x="5670270" y="2252868"/>
                    </a:cubicBezTo>
                    <a:cubicBezTo>
                      <a:pt x="5667646" y="2252868"/>
                      <a:pt x="5667646" y="2250247"/>
                      <a:pt x="5667646" y="2250247"/>
                    </a:cubicBezTo>
                    <a:close/>
                    <a:moveTo>
                      <a:pt x="4941161" y="2245001"/>
                    </a:moveTo>
                    <a:cubicBezTo>
                      <a:pt x="4938537" y="2250247"/>
                      <a:pt x="4941161" y="2255492"/>
                      <a:pt x="4941161" y="2263359"/>
                    </a:cubicBezTo>
                    <a:lnTo>
                      <a:pt x="4943782" y="2268604"/>
                    </a:lnTo>
                    <a:cubicBezTo>
                      <a:pt x="4943782" y="2260737"/>
                      <a:pt x="4941161" y="2252868"/>
                      <a:pt x="4941161" y="2245001"/>
                    </a:cubicBezTo>
                    <a:close/>
                    <a:moveTo>
                      <a:pt x="3438355" y="2239756"/>
                    </a:moveTo>
                    <a:cubicBezTo>
                      <a:pt x="3440979" y="2245001"/>
                      <a:pt x="3440979" y="2250247"/>
                      <a:pt x="3440979" y="2255492"/>
                    </a:cubicBezTo>
                    <a:cubicBezTo>
                      <a:pt x="3440979" y="2252868"/>
                      <a:pt x="3443600" y="2252868"/>
                      <a:pt x="3443600" y="2250247"/>
                    </a:cubicBezTo>
                    <a:close/>
                    <a:moveTo>
                      <a:pt x="1332331" y="2239756"/>
                    </a:moveTo>
                    <a:cubicBezTo>
                      <a:pt x="1329707" y="2252868"/>
                      <a:pt x="1329707" y="2260737"/>
                      <a:pt x="1329707" y="2265983"/>
                    </a:cubicBezTo>
                    <a:cubicBezTo>
                      <a:pt x="1329707" y="2258113"/>
                      <a:pt x="1332331" y="2250247"/>
                      <a:pt x="1332331" y="2239756"/>
                    </a:cubicBezTo>
                    <a:close/>
                    <a:moveTo>
                      <a:pt x="5944603" y="2238699"/>
                    </a:moveTo>
                    <a:lnTo>
                      <a:pt x="5945654" y="2242377"/>
                    </a:lnTo>
                    <a:lnTo>
                      <a:pt x="5944779" y="2239754"/>
                    </a:lnTo>
                    <a:close/>
                    <a:moveTo>
                      <a:pt x="5943908" y="2236265"/>
                    </a:moveTo>
                    <a:lnTo>
                      <a:pt x="5944342" y="2237133"/>
                    </a:lnTo>
                    <a:lnTo>
                      <a:pt x="5944603" y="2238699"/>
                    </a:lnTo>
                    <a:close/>
                    <a:moveTo>
                      <a:pt x="4870347" y="2226641"/>
                    </a:moveTo>
                    <a:cubicBezTo>
                      <a:pt x="4867726" y="2226641"/>
                      <a:pt x="4865101" y="2226641"/>
                      <a:pt x="4865101" y="2229265"/>
                    </a:cubicBezTo>
                    <a:cubicBezTo>
                      <a:pt x="4862480" y="2229265"/>
                      <a:pt x="4862480" y="2229265"/>
                      <a:pt x="4862480" y="2231886"/>
                    </a:cubicBezTo>
                    <a:cubicBezTo>
                      <a:pt x="4865101" y="2229265"/>
                      <a:pt x="4867726" y="2229265"/>
                      <a:pt x="4870347" y="2226641"/>
                    </a:cubicBezTo>
                    <a:close/>
                    <a:moveTo>
                      <a:pt x="4259260" y="2224020"/>
                    </a:moveTo>
                    <a:lnTo>
                      <a:pt x="4256636" y="2226641"/>
                    </a:lnTo>
                    <a:cubicBezTo>
                      <a:pt x="4259260" y="2226641"/>
                      <a:pt x="4261881" y="2229265"/>
                      <a:pt x="4267127" y="2234510"/>
                    </a:cubicBezTo>
                    <a:cubicBezTo>
                      <a:pt x="4264505" y="2231886"/>
                      <a:pt x="4261881" y="2226641"/>
                      <a:pt x="4259260" y="2224020"/>
                    </a:cubicBezTo>
                    <a:close/>
                    <a:moveTo>
                      <a:pt x="5940409" y="2224019"/>
                    </a:moveTo>
                    <a:lnTo>
                      <a:pt x="5943908" y="2236265"/>
                    </a:lnTo>
                    <a:lnTo>
                      <a:pt x="5943030" y="2234510"/>
                    </a:lnTo>
                    <a:lnTo>
                      <a:pt x="5944779" y="2239754"/>
                    </a:lnTo>
                    <a:lnTo>
                      <a:pt x="5945654" y="2245001"/>
                    </a:lnTo>
                    <a:cubicBezTo>
                      <a:pt x="5945654" y="2245001"/>
                      <a:pt x="5945654" y="2242377"/>
                      <a:pt x="5945654" y="2242377"/>
                    </a:cubicBezTo>
                    <a:cubicBezTo>
                      <a:pt x="5945654" y="2242377"/>
                      <a:pt x="5945654" y="2239756"/>
                      <a:pt x="5945654" y="2239756"/>
                    </a:cubicBezTo>
                    <a:lnTo>
                      <a:pt x="5944342" y="2237133"/>
                    </a:lnTo>
                    <a:lnTo>
                      <a:pt x="5943030" y="2229265"/>
                    </a:lnTo>
                    <a:close/>
                    <a:moveTo>
                      <a:pt x="4933292" y="2218774"/>
                    </a:moveTo>
                    <a:cubicBezTo>
                      <a:pt x="4935916" y="2229265"/>
                      <a:pt x="4938537" y="2234510"/>
                      <a:pt x="4938537" y="2237132"/>
                    </a:cubicBezTo>
                    <a:cubicBezTo>
                      <a:pt x="4938537" y="2237132"/>
                      <a:pt x="4938537" y="2234510"/>
                      <a:pt x="4938537" y="2231886"/>
                    </a:cubicBezTo>
                    <a:close/>
                    <a:moveTo>
                      <a:pt x="5809272" y="2205659"/>
                    </a:moveTo>
                    <a:cubicBezTo>
                      <a:pt x="5811896" y="2208284"/>
                      <a:pt x="5817142" y="2213529"/>
                      <a:pt x="5817142" y="2216150"/>
                    </a:cubicBezTo>
                    <a:lnTo>
                      <a:pt x="5819763" y="2218774"/>
                    </a:lnTo>
                    <a:cubicBezTo>
                      <a:pt x="5814518" y="2216150"/>
                      <a:pt x="5811896" y="2210905"/>
                      <a:pt x="5809272" y="2205659"/>
                    </a:cubicBezTo>
                    <a:close/>
                    <a:moveTo>
                      <a:pt x="5957895" y="2190805"/>
                    </a:moveTo>
                    <a:lnTo>
                      <a:pt x="5958766" y="2192547"/>
                    </a:lnTo>
                    <a:lnTo>
                      <a:pt x="5958766" y="2193853"/>
                    </a:lnTo>
                    <a:close/>
                    <a:moveTo>
                      <a:pt x="4786421" y="2171566"/>
                    </a:moveTo>
                    <a:cubicBezTo>
                      <a:pt x="4854611" y="2229265"/>
                      <a:pt x="4854611" y="2229265"/>
                      <a:pt x="4857235" y="2229265"/>
                    </a:cubicBezTo>
                    <a:cubicBezTo>
                      <a:pt x="4857235" y="2229265"/>
                      <a:pt x="4799535" y="2182057"/>
                      <a:pt x="4786421" y="2171566"/>
                    </a:cubicBezTo>
                    <a:close/>
                    <a:moveTo>
                      <a:pt x="5927294" y="2171566"/>
                    </a:moveTo>
                    <a:lnTo>
                      <a:pt x="5929918" y="2176811"/>
                    </a:lnTo>
                    <a:lnTo>
                      <a:pt x="5929918" y="2174187"/>
                    </a:lnTo>
                    <a:close/>
                    <a:moveTo>
                      <a:pt x="4115010" y="2155830"/>
                    </a:moveTo>
                    <a:cubicBezTo>
                      <a:pt x="4125501" y="2166320"/>
                      <a:pt x="4130746" y="2176811"/>
                      <a:pt x="4141237" y="2182057"/>
                    </a:cubicBezTo>
                    <a:cubicBezTo>
                      <a:pt x="4135992" y="2176811"/>
                      <a:pt x="4133371" y="2174187"/>
                      <a:pt x="4125501" y="2166320"/>
                    </a:cubicBezTo>
                    <a:cubicBezTo>
                      <a:pt x="4122880" y="2163696"/>
                      <a:pt x="4117634" y="2158451"/>
                      <a:pt x="4115010" y="2155830"/>
                    </a:cubicBezTo>
                    <a:close/>
                    <a:moveTo>
                      <a:pt x="4773308" y="2147960"/>
                    </a:moveTo>
                    <a:cubicBezTo>
                      <a:pt x="4773308" y="2147960"/>
                      <a:pt x="4775930" y="2150584"/>
                      <a:pt x="4778554" y="2153206"/>
                    </a:cubicBezTo>
                    <a:lnTo>
                      <a:pt x="4781175" y="2150584"/>
                    </a:lnTo>
                    <a:cubicBezTo>
                      <a:pt x="4778554" y="2150584"/>
                      <a:pt x="4775930" y="2147960"/>
                      <a:pt x="4773308" y="2147960"/>
                    </a:cubicBezTo>
                    <a:close/>
                    <a:moveTo>
                      <a:pt x="5672892" y="2121733"/>
                    </a:moveTo>
                    <a:cubicBezTo>
                      <a:pt x="5672892" y="2121733"/>
                      <a:pt x="5672892" y="2124357"/>
                      <a:pt x="5672892" y="2124357"/>
                    </a:cubicBezTo>
                    <a:cubicBezTo>
                      <a:pt x="5672892" y="2129603"/>
                      <a:pt x="5675516" y="2132224"/>
                      <a:pt x="5675516" y="2137469"/>
                    </a:cubicBezTo>
                    <a:lnTo>
                      <a:pt x="5675516" y="2134848"/>
                    </a:lnTo>
                    <a:cubicBezTo>
                      <a:pt x="5675516" y="2129603"/>
                      <a:pt x="5672892" y="2126979"/>
                      <a:pt x="5672892" y="2121733"/>
                    </a:cubicBezTo>
                    <a:close/>
                    <a:moveTo>
                      <a:pt x="4094029" y="2121733"/>
                    </a:moveTo>
                    <a:cubicBezTo>
                      <a:pt x="4088783" y="2126979"/>
                      <a:pt x="4083538" y="2132224"/>
                      <a:pt x="4080917" y="2134848"/>
                    </a:cubicBezTo>
                    <a:cubicBezTo>
                      <a:pt x="4083538" y="2134848"/>
                      <a:pt x="4083538" y="2134848"/>
                      <a:pt x="4083538" y="2134848"/>
                    </a:cubicBezTo>
                    <a:close/>
                    <a:moveTo>
                      <a:pt x="5274242" y="2119112"/>
                    </a:moveTo>
                    <a:lnTo>
                      <a:pt x="5326696" y="2184678"/>
                    </a:lnTo>
                    <a:cubicBezTo>
                      <a:pt x="5310960" y="2163696"/>
                      <a:pt x="5289978" y="2137469"/>
                      <a:pt x="5274242" y="2119112"/>
                    </a:cubicBezTo>
                    <a:close/>
                    <a:moveTo>
                      <a:pt x="4062556" y="2098130"/>
                    </a:moveTo>
                    <a:lnTo>
                      <a:pt x="4065180" y="2108621"/>
                    </a:lnTo>
                    <a:cubicBezTo>
                      <a:pt x="4067802" y="2108621"/>
                      <a:pt x="4067802" y="2108621"/>
                      <a:pt x="4067802" y="2111243"/>
                    </a:cubicBezTo>
                    <a:cubicBezTo>
                      <a:pt x="4065180" y="2108621"/>
                      <a:pt x="4065180" y="2105997"/>
                      <a:pt x="4062556" y="2098130"/>
                    </a:cubicBezTo>
                    <a:close/>
                    <a:moveTo>
                      <a:pt x="4712985" y="2095506"/>
                    </a:moveTo>
                    <a:cubicBezTo>
                      <a:pt x="4712985" y="2098130"/>
                      <a:pt x="4712985" y="2098130"/>
                      <a:pt x="4715609" y="2103376"/>
                    </a:cubicBezTo>
                    <a:close/>
                    <a:moveTo>
                      <a:pt x="4230409" y="2092885"/>
                    </a:moveTo>
                    <a:cubicBezTo>
                      <a:pt x="4227788" y="2095506"/>
                      <a:pt x="4225164" y="2100752"/>
                      <a:pt x="4222542" y="2105997"/>
                    </a:cubicBezTo>
                    <a:cubicBezTo>
                      <a:pt x="4222542" y="2105997"/>
                      <a:pt x="4222542" y="2108621"/>
                      <a:pt x="4222542" y="2108621"/>
                    </a:cubicBezTo>
                    <a:cubicBezTo>
                      <a:pt x="4222542" y="2108621"/>
                      <a:pt x="4222542" y="2111243"/>
                      <a:pt x="4222542" y="2113867"/>
                    </a:cubicBezTo>
                    <a:cubicBezTo>
                      <a:pt x="4222542" y="2111243"/>
                      <a:pt x="4225164" y="2108621"/>
                      <a:pt x="4225164" y="2105997"/>
                    </a:cubicBezTo>
                    <a:cubicBezTo>
                      <a:pt x="4225164" y="2103376"/>
                      <a:pt x="4227788" y="2098130"/>
                      <a:pt x="4230409" y="2095506"/>
                    </a:cubicBezTo>
                    <a:cubicBezTo>
                      <a:pt x="4230409" y="2095506"/>
                      <a:pt x="4230409" y="2092885"/>
                      <a:pt x="4230409" y="2092885"/>
                    </a:cubicBezTo>
                    <a:close/>
                    <a:moveTo>
                      <a:pt x="97039" y="2092882"/>
                    </a:moveTo>
                    <a:cubicBezTo>
                      <a:pt x="94418" y="2103373"/>
                      <a:pt x="91793" y="2111242"/>
                      <a:pt x="89173" y="2124354"/>
                    </a:cubicBezTo>
                    <a:lnTo>
                      <a:pt x="86548" y="2132224"/>
                    </a:lnTo>
                    <a:lnTo>
                      <a:pt x="89173" y="2119109"/>
                    </a:lnTo>
                    <a:lnTo>
                      <a:pt x="91793" y="2105997"/>
                    </a:lnTo>
                    <a:lnTo>
                      <a:pt x="91793" y="2103373"/>
                    </a:lnTo>
                    <a:close/>
                    <a:moveTo>
                      <a:pt x="3467206" y="2090261"/>
                    </a:moveTo>
                    <a:cubicBezTo>
                      <a:pt x="3467206" y="2090261"/>
                      <a:pt x="3469827" y="2092885"/>
                      <a:pt x="3469827" y="2095506"/>
                    </a:cubicBezTo>
                    <a:lnTo>
                      <a:pt x="3482942" y="2111243"/>
                    </a:lnTo>
                    <a:cubicBezTo>
                      <a:pt x="3477694" y="2103376"/>
                      <a:pt x="3472451" y="2098130"/>
                      <a:pt x="3467206" y="2090261"/>
                    </a:cubicBezTo>
                    <a:close/>
                    <a:moveTo>
                      <a:pt x="5384395" y="2082394"/>
                    </a:moveTo>
                    <a:lnTo>
                      <a:pt x="5387020" y="2087640"/>
                    </a:lnTo>
                    <a:lnTo>
                      <a:pt x="5387020" y="2092885"/>
                    </a:lnTo>
                    <a:lnTo>
                      <a:pt x="5385891" y="2089502"/>
                    </a:lnTo>
                    <a:close/>
                    <a:moveTo>
                      <a:pt x="4712985" y="2077149"/>
                    </a:moveTo>
                    <a:cubicBezTo>
                      <a:pt x="4712985" y="2079770"/>
                      <a:pt x="4712985" y="2079770"/>
                      <a:pt x="4712985" y="2079770"/>
                    </a:cubicBezTo>
                    <a:cubicBezTo>
                      <a:pt x="4712985" y="2082394"/>
                      <a:pt x="4712985" y="2082394"/>
                      <a:pt x="4712985" y="2085016"/>
                    </a:cubicBezTo>
                    <a:cubicBezTo>
                      <a:pt x="4712985" y="2082394"/>
                      <a:pt x="4712985" y="2079770"/>
                      <a:pt x="4715609" y="2077149"/>
                    </a:cubicBezTo>
                    <a:cubicBezTo>
                      <a:pt x="4715609" y="2077149"/>
                      <a:pt x="4712985" y="2077149"/>
                      <a:pt x="4712985" y="2077149"/>
                    </a:cubicBezTo>
                    <a:close/>
                    <a:moveTo>
                      <a:pt x="4015348" y="2074525"/>
                    </a:moveTo>
                    <a:cubicBezTo>
                      <a:pt x="4023217" y="2085016"/>
                      <a:pt x="4031084" y="2092885"/>
                      <a:pt x="4036329" y="2100752"/>
                    </a:cubicBezTo>
                    <a:cubicBezTo>
                      <a:pt x="4036329" y="2098130"/>
                      <a:pt x="4033708" y="2092885"/>
                      <a:pt x="4031084" y="2090261"/>
                    </a:cubicBezTo>
                    <a:cubicBezTo>
                      <a:pt x="4025839" y="2087640"/>
                      <a:pt x="4020593" y="2082394"/>
                      <a:pt x="4015348" y="2074525"/>
                    </a:cubicBezTo>
                    <a:close/>
                    <a:moveTo>
                      <a:pt x="5337186" y="2061413"/>
                    </a:moveTo>
                    <a:cubicBezTo>
                      <a:pt x="5337186" y="2064034"/>
                      <a:pt x="5334566" y="2066658"/>
                      <a:pt x="5334566" y="2069279"/>
                    </a:cubicBezTo>
                    <a:cubicBezTo>
                      <a:pt x="5334566" y="2066658"/>
                      <a:pt x="5334566" y="2064034"/>
                      <a:pt x="5337186" y="2064034"/>
                    </a:cubicBezTo>
                    <a:close/>
                    <a:moveTo>
                      <a:pt x="5714855" y="2053543"/>
                    </a:moveTo>
                    <a:lnTo>
                      <a:pt x="5717479" y="2061413"/>
                    </a:lnTo>
                    <a:cubicBezTo>
                      <a:pt x="5717479" y="2058789"/>
                      <a:pt x="5717479" y="2053543"/>
                      <a:pt x="5714855" y="2053543"/>
                    </a:cubicBezTo>
                    <a:close/>
                    <a:moveTo>
                      <a:pt x="4744457" y="2048298"/>
                    </a:moveTo>
                    <a:lnTo>
                      <a:pt x="4726100" y="2050922"/>
                    </a:lnTo>
                    <a:cubicBezTo>
                      <a:pt x="4741836" y="2050922"/>
                      <a:pt x="4744457" y="2050922"/>
                      <a:pt x="4754948" y="2050922"/>
                    </a:cubicBezTo>
                    <a:cubicBezTo>
                      <a:pt x="4749703" y="2050922"/>
                      <a:pt x="4747081" y="2048298"/>
                      <a:pt x="4744457" y="2048298"/>
                    </a:cubicBezTo>
                    <a:close/>
                    <a:moveTo>
                      <a:pt x="5714855" y="2037807"/>
                    </a:moveTo>
                    <a:cubicBezTo>
                      <a:pt x="5714855" y="2040431"/>
                      <a:pt x="5714855" y="2040431"/>
                      <a:pt x="5714855" y="2043053"/>
                    </a:cubicBezTo>
                    <a:cubicBezTo>
                      <a:pt x="5717479" y="2045677"/>
                      <a:pt x="5717479" y="2048298"/>
                      <a:pt x="5717479" y="2050922"/>
                    </a:cubicBezTo>
                    <a:cubicBezTo>
                      <a:pt x="5717479" y="2045677"/>
                      <a:pt x="5714855" y="2040431"/>
                      <a:pt x="5714855" y="2037807"/>
                    </a:cubicBezTo>
                    <a:close/>
                    <a:moveTo>
                      <a:pt x="5358168" y="2027316"/>
                    </a:moveTo>
                    <a:cubicBezTo>
                      <a:pt x="5360792" y="2035186"/>
                      <a:pt x="5366038" y="2043053"/>
                      <a:pt x="5368659" y="2050922"/>
                    </a:cubicBezTo>
                    <a:cubicBezTo>
                      <a:pt x="5368659" y="2048298"/>
                      <a:pt x="5366038" y="2043053"/>
                      <a:pt x="5363414" y="2037807"/>
                    </a:cubicBezTo>
                    <a:cubicBezTo>
                      <a:pt x="5360792" y="2035186"/>
                      <a:pt x="5360792" y="2029940"/>
                      <a:pt x="5358168" y="2027316"/>
                    </a:cubicBezTo>
                    <a:close/>
                    <a:moveTo>
                      <a:pt x="4802157" y="2022071"/>
                    </a:moveTo>
                    <a:cubicBezTo>
                      <a:pt x="4802157" y="2024695"/>
                      <a:pt x="4804781" y="2024695"/>
                      <a:pt x="4804781" y="2027316"/>
                    </a:cubicBezTo>
                    <a:cubicBezTo>
                      <a:pt x="4804781" y="2027316"/>
                      <a:pt x="4804781" y="2027316"/>
                      <a:pt x="4807402" y="2035186"/>
                    </a:cubicBezTo>
                    <a:lnTo>
                      <a:pt x="4807402" y="2029940"/>
                    </a:lnTo>
                    <a:cubicBezTo>
                      <a:pt x="4807402" y="2027316"/>
                      <a:pt x="4807402" y="2027316"/>
                      <a:pt x="4807402" y="2027316"/>
                    </a:cubicBezTo>
                    <a:cubicBezTo>
                      <a:pt x="4804781" y="2024695"/>
                      <a:pt x="4802157" y="2024695"/>
                      <a:pt x="4802157" y="2022071"/>
                    </a:cubicBezTo>
                    <a:close/>
                    <a:moveTo>
                      <a:pt x="5701743" y="2019450"/>
                    </a:moveTo>
                    <a:cubicBezTo>
                      <a:pt x="5706988" y="2024695"/>
                      <a:pt x="5712234" y="2029940"/>
                      <a:pt x="5714855" y="2035186"/>
                    </a:cubicBezTo>
                    <a:lnTo>
                      <a:pt x="5717479" y="2037807"/>
                    </a:lnTo>
                    <a:cubicBezTo>
                      <a:pt x="5712234" y="2032562"/>
                      <a:pt x="5712234" y="2024695"/>
                      <a:pt x="5704364" y="2022071"/>
                    </a:cubicBezTo>
                    <a:close/>
                    <a:moveTo>
                      <a:pt x="4466452" y="2014204"/>
                    </a:moveTo>
                    <a:cubicBezTo>
                      <a:pt x="4466452" y="2019450"/>
                      <a:pt x="4466452" y="2027316"/>
                      <a:pt x="4471697" y="2040431"/>
                    </a:cubicBezTo>
                    <a:cubicBezTo>
                      <a:pt x="4469076" y="2032562"/>
                      <a:pt x="4466452" y="2022071"/>
                      <a:pt x="4466452" y="2014204"/>
                    </a:cubicBezTo>
                    <a:close/>
                    <a:moveTo>
                      <a:pt x="5678137" y="1990599"/>
                    </a:moveTo>
                    <a:cubicBezTo>
                      <a:pt x="5678137" y="1990599"/>
                      <a:pt x="5683382" y="1990599"/>
                      <a:pt x="5686006" y="1995844"/>
                    </a:cubicBezTo>
                    <a:cubicBezTo>
                      <a:pt x="5680762" y="1990599"/>
                      <a:pt x="5680762" y="1990599"/>
                      <a:pt x="5678137" y="1990599"/>
                    </a:cubicBezTo>
                    <a:close/>
                    <a:moveTo>
                      <a:pt x="5777799" y="1990598"/>
                    </a:moveTo>
                    <a:cubicBezTo>
                      <a:pt x="5783044" y="1990598"/>
                      <a:pt x="5790914" y="2011580"/>
                      <a:pt x="5790914" y="2011580"/>
                    </a:cubicBezTo>
                    <a:cubicBezTo>
                      <a:pt x="5790914" y="2011580"/>
                      <a:pt x="5790914" y="2014204"/>
                      <a:pt x="5790914" y="2014204"/>
                    </a:cubicBezTo>
                    <a:cubicBezTo>
                      <a:pt x="5788290" y="2014204"/>
                      <a:pt x="5788290" y="2014204"/>
                      <a:pt x="5788290" y="2014204"/>
                    </a:cubicBezTo>
                    <a:cubicBezTo>
                      <a:pt x="5788290" y="2022071"/>
                      <a:pt x="5790914" y="2032561"/>
                      <a:pt x="5793535" y="2040431"/>
                    </a:cubicBezTo>
                    <a:lnTo>
                      <a:pt x="5801404" y="2064034"/>
                    </a:lnTo>
                    <a:lnTo>
                      <a:pt x="5804026" y="2082394"/>
                    </a:lnTo>
                    <a:cubicBezTo>
                      <a:pt x="5801404" y="2087637"/>
                      <a:pt x="5804026" y="2092885"/>
                      <a:pt x="5806650" y="2098128"/>
                    </a:cubicBezTo>
                    <a:cubicBezTo>
                      <a:pt x="5804026" y="2100752"/>
                      <a:pt x="5804026" y="2100752"/>
                      <a:pt x="5790914" y="2092885"/>
                    </a:cubicBezTo>
                    <a:lnTo>
                      <a:pt x="5783044" y="2071901"/>
                    </a:lnTo>
                    <a:lnTo>
                      <a:pt x="5775177" y="2050919"/>
                    </a:lnTo>
                    <a:cubicBezTo>
                      <a:pt x="5772553" y="2045674"/>
                      <a:pt x="5772553" y="2040431"/>
                      <a:pt x="5772553" y="2035183"/>
                    </a:cubicBezTo>
                    <a:cubicBezTo>
                      <a:pt x="5772553" y="2032561"/>
                      <a:pt x="5772553" y="2029940"/>
                      <a:pt x="5772553" y="2027316"/>
                    </a:cubicBezTo>
                    <a:cubicBezTo>
                      <a:pt x="5772553" y="2024692"/>
                      <a:pt x="5769932" y="2019446"/>
                      <a:pt x="5767308" y="2016825"/>
                    </a:cubicBezTo>
                    <a:lnTo>
                      <a:pt x="5772553" y="2016825"/>
                    </a:lnTo>
                    <a:lnTo>
                      <a:pt x="5769932" y="2011580"/>
                    </a:lnTo>
                    <a:cubicBezTo>
                      <a:pt x="5769932" y="2006334"/>
                      <a:pt x="5769932" y="2003713"/>
                      <a:pt x="5772553" y="2006334"/>
                    </a:cubicBezTo>
                    <a:cubicBezTo>
                      <a:pt x="5772553" y="2006334"/>
                      <a:pt x="5775177" y="2006334"/>
                      <a:pt x="5775177" y="2008956"/>
                    </a:cubicBezTo>
                    <a:cubicBezTo>
                      <a:pt x="5775177" y="2006334"/>
                      <a:pt x="5777799" y="2003713"/>
                      <a:pt x="5777799" y="2001089"/>
                    </a:cubicBezTo>
                    <a:lnTo>
                      <a:pt x="5780423" y="2001089"/>
                    </a:lnTo>
                    <a:cubicBezTo>
                      <a:pt x="5777799" y="1993219"/>
                      <a:pt x="5777799" y="1990598"/>
                      <a:pt x="5777799" y="1990598"/>
                    </a:cubicBezTo>
                    <a:close/>
                    <a:moveTo>
                      <a:pt x="3359674" y="1987977"/>
                    </a:moveTo>
                    <a:lnTo>
                      <a:pt x="3359674" y="1995844"/>
                    </a:lnTo>
                    <a:lnTo>
                      <a:pt x="3357052" y="2003713"/>
                    </a:lnTo>
                    <a:cubicBezTo>
                      <a:pt x="3357052" y="2008959"/>
                      <a:pt x="3357052" y="2016826"/>
                      <a:pt x="3357052" y="2022071"/>
                    </a:cubicBezTo>
                    <a:lnTo>
                      <a:pt x="3341316" y="2014204"/>
                    </a:lnTo>
                    <a:lnTo>
                      <a:pt x="3325580" y="2006335"/>
                    </a:lnTo>
                    <a:lnTo>
                      <a:pt x="3325580" y="2008959"/>
                    </a:lnTo>
                    <a:lnTo>
                      <a:pt x="3325580" y="2011580"/>
                    </a:lnTo>
                    <a:cubicBezTo>
                      <a:pt x="3325580" y="2011580"/>
                      <a:pt x="3325580" y="2014204"/>
                      <a:pt x="3325580" y="2014204"/>
                    </a:cubicBezTo>
                    <a:cubicBezTo>
                      <a:pt x="3333447" y="2022071"/>
                      <a:pt x="3336071" y="2024695"/>
                      <a:pt x="3341316" y="2037807"/>
                    </a:cubicBezTo>
                    <a:lnTo>
                      <a:pt x="3349183" y="2050922"/>
                    </a:lnTo>
                    <a:lnTo>
                      <a:pt x="3349183" y="2053543"/>
                    </a:lnTo>
                    <a:lnTo>
                      <a:pt x="3349183" y="2058789"/>
                    </a:lnTo>
                    <a:lnTo>
                      <a:pt x="3354428" y="2066658"/>
                    </a:lnTo>
                    <a:cubicBezTo>
                      <a:pt x="3406882" y="2155830"/>
                      <a:pt x="3406882" y="2155830"/>
                      <a:pt x="3446224" y="2200414"/>
                    </a:cubicBezTo>
                    <a:lnTo>
                      <a:pt x="3459336" y="2218774"/>
                    </a:lnTo>
                    <a:lnTo>
                      <a:pt x="3435733" y="2216150"/>
                    </a:lnTo>
                    <a:lnTo>
                      <a:pt x="3433109" y="2216150"/>
                    </a:lnTo>
                    <a:cubicBezTo>
                      <a:pt x="3433109" y="2224020"/>
                      <a:pt x="3433109" y="2229265"/>
                      <a:pt x="3435733" y="2231886"/>
                    </a:cubicBezTo>
                    <a:lnTo>
                      <a:pt x="3438355" y="2229265"/>
                    </a:lnTo>
                    <a:cubicBezTo>
                      <a:pt x="3446224" y="2252868"/>
                      <a:pt x="3446224" y="2252868"/>
                      <a:pt x="3459336" y="2260737"/>
                    </a:cubicBezTo>
                    <a:cubicBezTo>
                      <a:pt x="3459336" y="2260737"/>
                      <a:pt x="3501299" y="2289586"/>
                      <a:pt x="3506545" y="2307946"/>
                    </a:cubicBezTo>
                    <a:lnTo>
                      <a:pt x="3511790" y="2328927"/>
                    </a:lnTo>
                    <a:cubicBezTo>
                      <a:pt x="3530148" y="2352530"/>
                      <a:pt x="3530148" y="2352530"/>
                      <a:pt x="3532772" y="2363021"/>
                    </a:cubicBezTo>
                    <a:lnTo>
                      <a:pt x="3532772" y="2365645"/>
                    </a:lnTo>
                    <a:cubicBezTo>
                      <a:pt x="3530148" y="2365645"/>
                      <a:pt x="3527526" y="2368266"/>
                      <a:pt x="3524905" y="2368266"/>
                    </a:cubicBezTo>
                    <a:cubicBezTo>
                      <a:pt x="3530148" y="2378757"/>
                      <a:pt x="3532772" y="2384003"/>
                      <a:pt x="3532772" y="2391872"/>
                    </a:cubicBezTo>
                    <a:cubicBezTo>
                      <a:pt x="3532772" y="2394493"/>
                      <a:pt x="3532772" y="2394493"/>
                      <a:pt x="3532772" y="2397117"/>
                    </a:cubicBezTo>
                    <a:cubicBezTo>
                      <a:pt x="3532772" y="2410230"/>
                      <a:pt x="3540641" y="2465308"/>
                      <a:pt x="3551132" y="2481044"/>
                    </a:cubicBezTo>
                    <a:lnTo>
                      <a:pt x="3553753" y="2483665"/>
                    </a:lnTo>
                    <a:cubicBezTo>
                      <a:pt x="3558999" y="2486289"/>
                      <a:pt x="3558999" y="2486289"/>
                      <a:pt x="3572113" y="2496780"/>
                    </a:cubicBezTo>
                    <a:lnTo>
                      <a:pt x="3585226" y="2507271"/>
                    </a:lnTo>
                    <a:cubicBezTo>
                      <a:pt x="3587850" y="2507271"/>
                      <a:pt x="3590471" y="2507271"/>
                      <a:pt x="3593095" y="2507271"/>
                    </a:cubicBezTo>
                    <a:lnTo>
                      <a:pt x="3595716" y="2515137"/>
                    </a:lnTo>
                    <a:lnTo>
                      <a:pt x="3600962" y="2517761"/>
                    </a:lnTo>
                    <a:lnTo>
                      <a:pt x="3603586" y="2515137"/>
                    </a:lnTo>
                    <a:cubicBezTo>
                      <a:pt x="3624567" y="2554479"/>
                      <a:pt x="3635055" y="2572837"/>
                      <a:pt x="3648170" y="2617424"/>
                    </a:cubicBezTo>
                    <a:cubicBezTo>
                      <a:pt x="3650794" y="2630536"/>
                      <a:pt x="3658661" y="2643651"/>
                      <a:pt x="3663906" y="2656763"/>
                    </a:cubicBezTo>
                    <a:lnTo>
                      <a:pt x="3663906" y="2643651"/>
                    </a:lnTo>
                    <a:lnTo>
                      <a:pt x="3666531" y="2646272"/>
                    </a:lnTo>
                    <a:lnTo>
                      <a:pt x="3671776" y="2620045"/>
                    </a:lnTo>
                    <a:lnTo>
                      <a:pt x="3684888" y="2638405"/>
                    </a:lnTo>
                    <a:lnTo>
                      <a:pt x="3690133" y="2643651"/>
                    </a:lnTo>
                    <a:lnTo>
                      <a:pt x="3742587" y="2667254"/>
                    </a:lnTo>
                    <a:cubicBezTo>
                      <a:pt x="3729475" y="2667254"/>
                      <a:pt x="3713736" y="2669878"/>
                      <a:pt x="3700624" y="2669878"/>
                    </a:cubicBezTo>
                    <a:cubicBezTo>
                      <a:pt x="3698003" y="2669878"/>
                      <a:pt x="3695379" y="2669878"/>
                      <a:pt x="3692757" y="2669878"/>
                    </a:cubicBezTo>
                    <a:lnTo>
                      <a:pt x="3690133" y="2669878"/>
                    </a:lnTo>
                    <a:lnTo>
                      <a:pt x="3692757" y="2672499"/>
                    </a:lnTo>
                    <a:lnTo>
                      <a:pt x="3700624" y="2682990"/>
                    </a:lnTo>
                    <a:lnTo>
                      <a:pt x="3708494" y="2680368"/>
                    </a:lnTo>
                    <a:lnTo>
                      <a:pt x="3721606" y="2685614"/>
                    </a:lnTo>
                    <a:lnTo>
                      <a:pt x="3729475" y="2693480"/>
                    </a:lnTo>
                    <a:cubicBezTo>
                      <a:pt x="3750457" y="2701350"/>
                      <a:pt x="3750457" y="2701350"/>
                      <a:pt x="3753078" y="2703971"/>
                    </a:cubicBezTo>
                    <a:cubicBezTo>
                      <a:pt x="3776684" y="2735444"/>
                      <a:pt x="3776684" y="2735444"/>
                      <a:pt x="3781929" y="2738068"/>
                    </a:cubicBezTo>
                    <a:lnTo>
                      <a:pt x="3795041" y="2745934"/>
                    </a:lnTo>
                    <a:lnTo>
                      <a:pt x="3800287" y="2751180"/>
                    </a:lnTo>
                    <a:lnTo>
                      <a:pt x="3800287" y="2753804"/>
                    </a:lnTo>
                    <a:lnTo>
                      <a:pt x="3802911" y="2751180"/>
                    </a:lnTo>
                    <a:lnTo>
                      <a:pt x="3802911" y="2753804"/>
                    </a:lnTo>
                    <a:lnTo>
                      <a:pt x="3808156" y="2766916"/>
                    </a:lnTo>
                    <a:lnTo>
                      <a:pt x="3816023" y="2772161"/>
                    </a:lnTo>
                    <a:lnTo>
                      <a:pt x="3818644" y="2774785"/>
                    </a:lnTo>
                    <a:lnTo>
                      <a:pt x="3823892" y="2782652"/>
                    </a:lnTo>
                    <a:lnTo>
                      <a:pt x="3826514" y="2785276"/>
                    </a:lnTo>
                    <a:lnTo>
                      <a:pt x="3829138" y="2772161"/>
                    </a:lnTo>
                    <a:cubicBezTo>
                      <a:pt x="3829138" y="2764295"/>
                      <a:pt x="3829138" y="2759049"/>
                      <a:pt x="3837004" y="2743313"/>
                    </a:cubicBezTo>
                    <a:lnTo>
                      <a:pt x="3831759" y="2732822"/>
                    </a:lnTo>
                    <a:lnTo>
                      <a:pt x="3816023" y="2732822"/>
                    </a:lnTo>
                    <a:cubicBezTo>
                      <a:pt x="3816023" y="2730198"/>
                      <a:pt x="3816023" y="2727577"/>
                      <a:pt x="3816023" y="2724953"/>
                    </a:cubicBezTo>
                    <a:cubicBezTo>
                      <a:pt x="3818644" y="2724953"/>
                      <a:pt x="3823892" y="2724953"/>
                      <a:pt x="3829138" y="2724953"/>
                    </a:cubicBezTo>
                    <a:cubicBezTo>
                      <a:pt x="3823892" y="2711841"/>
                      <a:pt x="3821268" y="2698726"/>
                      <a:pt x="3818644" y="2685614"/>
                    </a:cubicBezTo>
                    <a:lnTo>
                      <a:pt x="3810777" y="2672499"/>
                    </a:lnTo>
                    <a:lnTo>
                      <a:pt x="3805532" y="2669878"/>
                    </a:lnTo>
                    <a:lnTo>
                      <a:pt x="3779305" y="2656763"/>
                    </a:lnTo>
                    <a:cubicBezTo>
                      <a:pt x="3787175" y="2654141"/>
                      <a:pt x="3797665" y="2651517"/>
                      <a:pt x="3805532" y="2648896"/>
                    </a:cubicBezTo>
                    <a:cubicBezTo>
                      <a:pt x="3802911" y="2641027"/>
                      <a:pt x="3800287" y="2638405"/>
                      <a:pt x="3800287" y="2633160"/>
                    </a:cubicBezTo>
                    <a:lnTo>
                      <a:pt x="3800287" y="2627915"/>
                    </a:lnTo>
                    <a:cubicBezTo>
                      <a:pt x="3800287" y="2622669"/>
                      <a:pt x="3802911" y="2614800"/>
                      <a:pt x="3802911" y="2609554"/>
                    </a:cubicBezTo>
                    <a:lnTo>
                      <a:pt x="3802911" y="2606933"/>
                    </a:lnTo>
                    <a:lnTo>
                      <a:pt x="3797665" y="2609554"/>
                    </a:lnTo>
                    <a:lnTo>
                      <a:pt x="3800287" y="2591197"/>
                    </a:lnTo>
                    <a:lnTo>
                      <a:pt x="3792417" y="2572837"/>
                    </a:lnTo>
                    <a:lnTo>
                      <a:pt x="3789796" y="2572837"/>
                    </a:lnTo>
                    <a:lnTo>
                      <a:pt x="3787175" y="2567591"/>
                    </a:lnTo>
                    <a:lnTo>
                      <a:pt x="3781929" y="2559724"/>
                    </a:lnTo>
                    <a:lnTo>
                      <a:pt x="3784550" y="2554479"/>
                    </a:lnTo>
                    <a:lnTo>
                      <a:pt x="3781929" y="2551855"/>
                    </a:lnTo>
                    <a:cubicBezTo>
                      <a:pt x="3781929" y="2549234"/>
                      <a:pt x="3781929" y="2549234"/>
                      <a:pt x="3779305" y="2549234"/>
                    </a:cubicBezTo>
                    <a:cubicBezTo>
                      <a:pt x="3781929" y="2551855"/>
                      <a:pt x="3784550" y="2551855"/>
                      <a:pt x="3784550" y="2554479"/>
                    </a:cubicBezTo>
                    <a:cubicBezTo>
                      <a:pt x="3781929" y="2554479"/>
                      <a:pt x="3776684" y="2554479"/>
                      <a:pt x="3774060" y="2554479"/>
                    </a:cubicBezTo>
                    <a:cubicBezTo>
                      <a:pt x="3771438" y="2551855"/>
                      <a:pt x="3771438" y="2546610"/>
                      <a:pt x="3768814" y="2543988"/>
                    </a:cubicBezTo>
                    <a:lnTo>
                      <a:pt x="3771438" y="2557100"/>
                    </a:lnTo>
                    <a:lnTo>
                      <a:pt x="3779305" y="2567591"/>
                    </a:lnTo>
                    <a:lnTo>
                      <a:pt x="3787175" y="2580706"/>
                    </a:lnTo>
                    <a:cubicBezTo>
                      <a:pt x="3787175" y="2583327"/>
                      <a:pt x="3787175" y="2583327"/>
                      <a:pt x="3787175" y="2583327"/>
                    </a:cubicBezTo>
                    <a:lnTo>
                      <a:pt x="3781929" y="2585951"/>
                    </a:lnTo>
                    <a:lnTo>
                      <a:pt x="3781929" y="2596442"/>
                    </a:lnTo>
                    <a:lnTo>
                      <a:pt x="3771438" y="2591197"/>
                    </a:lnTo>
                    <a:lnTo>
                      <a:pt x="3768814" y="2591197"/>
                    </a:lnTo>
                    <a:cubicBezTo>
                      <a:pt x="3753078" y="2583327"/>
                      <a:pt x="3753078" y="2583327"/>
                      <a:pt x="3750457" y="2578082"/>
                    </a:cubicBezTo>
                    <a:lnTo>
                      <a:pt x="3747833" y="2575461"/>
                    </a:lnTo>
                    <a:lnTo>
                      <a:pt x="3745211" y="2572837"/>
                    </a:lnTo>
                    <a:lnTo>
                      <a:pt x="3745211" y="2570215"/>
                    </a:lnTo>
                    <a:lnTo>
                      <a:pt x="3726851" y="2541364"/>
                    </a:lnTo>
                    <a:lnTo>
                      <a:pt x="3755702" y="2557100"/>
                    </a:lnTo>
                    <a:lnTo>
                      <a:pt x="3760948" y="2549234"/>
                    </a:lnTo>
                    <a:lnTo>
                      <a:pt x="3760948" y="2538524"/>
                    </a:lnTo>
                    <a:lnTo>
                      <a:pt x="3762201" y="2539882"/>
                    </a:lnTo>
                    <a:lnTo>
                      <a:pt x="3763569" y="2543988"/>
                    </a:lnTo>
                    <a:lnTo>
                      <a:pt x="3766190" y="2541364"/>
                    </a:lnTo>
                    <a:cubicBezTo>
                      <a:pt x="3763569" y="2541364"/>
                      <a:pt x="3763569" y="2541364"/>
                      <a:pt x="3763569" y="2541364"/>
                    </a:cubicBezTo>
                    <a:lnTo>
                      <a:pt x="3762201" y="2539882"/>
                    </a:lnTo>
                    <a:lnTo>
                      <a:pt x="3760948" y="2536119"/>
                    </a:lnTo>
                    <a:lnTo>
                      <a:pt x="3760948" y="2538524"/>
                    </a:lnTo>
                    <a:lnTo>
                      <a:pt x="3751767" y="2528579"/>
                    </a:lnTo>
                    <a:cubicBezTo>
                      <a:pt x="3747833" y="2524973"/>
                      <a:pt x="3743898" y="2521695"/>
                      <a:pt x="3739963" y="2517761"/>
                    </a:cubicBezTo>
                    <a:lnTo>
                      <a:pt x="3739963" y="2515137"/>
                    </a:lnTo>
                    <a:lnTo>
                      <a:pt x="3726851" y="2494156"/>
                    </a:lnTo>
                    <a:cubicBezTo>
                      <a:pt x="3724230" y="2488910"/>
                      <a:pt x="3724230" y="2488910"/>
                      <a:pt x="3713736" y="2475798"/>
                    </a:cubicBezTo>
                    <a:lnTo>
                      <a:pt x="3713736" y="2473174"/>
                    </a:lnTo>
                    <a:cubicBezTo>
                      <a:pt x="3713736" y="2470553"/>
                      <a:pt x="3713736" y="2470553"/>
                      <a:pt x="3713736" y="2470553"/>
                    </a:cubicBezTo>
                    <a:lnTo>
                      <a:pt x="3708494" y="2457438"/>
                    </a:lnTo>
                    <a:lnTo>
                      <a:pt x="3700624" y="2441702"/>
                    </a:lnTo>
                    <a:lnTo>
                      <a:pt x="3695379" y="2431211"/>
                    </a:lnTo>
                    <a:lnTo>
                      <a:pt x="3687509" y="2425966"/>
                    </a:lnTo>
                    <a:lnTo>
                      <a:pt x="3687509" y="2423344"/>
                    </a:lnTo>
                    <a:lnTo>
                      <a:pt x="3684888" y="2418099"/>
                    </a:lnTo>
                    <a:lnTo>
                      <a:pt x="3679643" y="2415475"/>
                    </a:lnTo>
                    <a:lnTo>
                      <a:pt x="3677021" y="2415475"/>
                    </a:lnTo>
                    <a:lnTo>
                      <a:pt x="3658661" y="2397117"/>
                    </a:lnTo>
                    <a:lnTo>
                      <a:pt x="3656040" y="2394493"/>
                    </a:lnTo>
                    <a:cubicBezTo>
                      <a:pt x="3614077" y="2381381"/>
                      <a:pt x="3600962" y="2331549"/>
                      <a:pt x="3590471" y="2300076"/>
                    </a:cubicBezTo>
                    <a:cubicBezTo>
                      <a:pt x="3590471" y="2289586"/>
                      <a:pt x="3590471" y="2281719"/>
                      <a:pt x="3590471" y="2271228"/>
                    </a:cubicBezTo>
                    <a:cubicBezTo>
                      <a:pt x="3590471" y="2271228"/>
                      <a:pt x="3590471" y="2268604"/>
                      <a:pt x="3590471" y="2268604"/>
                    </a:cubicBezTo>
                    <a:lnTo>
                      <a:pt x="3582601" y="2258113"/>
                    </a:lnTo>
                    <a:lnTo>
                      <a:pt x="3577359" y="2252868"/>
                    </a:lnTo>
                    <a:lnTo>
                      <a:pt x="3574735" y="2247623"/>
                    </a:lnTo>
                    <a:lnTo>
                      <a:pt x="3572113" y="2245001"/>
                    </a:lnTo>
                    <a:lnTo>
                      <a:pt x="3572113" y="2242377"/>
                    </a:lnTo>
                    <a:lnTo>
                      <a:pt x="3564244" y="2224020"/>
                    </a:lnTo>
                    <a:cubicBezTo>
                      <a:pt x="3543262" y="2195169"/>
                      <a:pt x="3522281" y="2189923"/>
                      <a:pt x="3514414" y="2187302"/>
                    </a:cubicBezTo>
                    <a:lnTo>
                      <a:pt x="3509169" y="2187302"/>
                    </a:lnTo>
                    <a:lnTo>
                      <a:pt x="3506545" y="2184678"/>
                    </a:lnTo>
                    <a:lnTo>
                      <a:pt x="3498678" y="2171566"/>
                    </a:lnTo>
                    <a:lnTo>
                      <a:pt x="3477694" y="2142715"/>
                    </a:lnTo>
                    <a:lnTo>
                      <a:pt x="3488187" y="2137469"/>
                    </a:lnTo>
                    <a:lnTo>
                      <a:pt x="3482942" y="2126979"/>
                    </a:lnTo>
                    <a:lnTo>
                      <a:pt x="3472451" y="2116488"/>
                    </a:lnTo>
                    <a:lnTo>
                      <a:pt x="3456715" y="2098130"/>
                    </a:lnTo>
                    <a:cubicBezTo>
                      <a:pt x="3456715" y="2098130"/>
                      <a:pt x="3456715" y="2098130"/>
                      <a:pt x="3456715" y="2095506"/>
                    </a:cubicBezTo>
                    <a:lnTo>
                      <a:pt x="3451467" y="2090261"/>
                    </a:lnTo>
                    <a:cubicBezTo>
                      <a:pt x="3425240" y="2058789"/>
                      <a:pt x="3414752" y="2016826"/>
                      <a:pt x="3380655" y="1990599"/>
                    </a:cubicBezTo>
                    <a:lnTo>
                      <a:pt x="3372786" y="1990599"/>
                    </a:lnTo>
                    <a:cubicBezTo>
                      <a:pt x="3370164" y="1990599"/>
                      <a:pt x="3370164" y="1990599"/>
                      <a:pt x="3370164" y="1990599"/>
                    </a:cubicBezTo>
                    <a:lnTo>
                      <a:pt x="3367543" y="1987977"/>
                    </a:lnTo>
                    <a:close/>
                    <a:moveTo>
                      <a:pt x="4235654" y="1980108"/>
                    </a:moveTo>
                    <a:cubicBezTo>
                      <a:pt x="4233033" y="1982732"/>
                      <a:pt x="4230409" y="1985353"/>
                      <a:pt x="4227788" y="1987977"/>
                    </a:cubicBezTo>
                    <a:cubicBezTo>
                      <a:pt x="4230409" y="1985353"/>
                      <a:pt x="4233033" y="1985353"/>
                      <a:pt x="4235654" y="1980108"/>
                    </a:cubicBezTo>
                    <a:close/>
                    <a:moveTo>
                      <a:pt x="3385901" y="1977487"/>
                    </a:moveTo>
                    <a:cubicBezTo>
                      <a:pt x="3396391" y="1985355"/>
                      <a:pt x="3411472" y="2005680"/>
                      <a:pt x="3424914" y="2025678"/>
                    </a:cubicBezTo>
                    <a:lnTo>
                      <a:pt x="3439401" y="2048144"/>
                    </a:lnTo>
                    <a:lnTo>
                      <a:pt x="3442700" y="2054569"/>
                    </a:lnTo>
                    <a:lnTo>
                      <a:pt x="3446750" y="2059869"/>
                    </a:lnTo>
                    <a:lnTo>
                      <a:pt x="3454091" y="2071904"/>
                    </a:lnTo>
                    <a:cubicBezTo>
                      <a:pt x="3459336" y="2077149"/>
                      <a:pt x="3461960" y="2079770"/>
                      <a:pt x="3461960" y="2079770"/>
                    </a:cubicBezTo>
                    <a:lnTo>
                      <a:pt x="3446750" y="2059869"/>
                    </a:lnTo>
                    <a:lnTo>
                      <a:pt x="3443068" y="2053831"/>
                    </a:lnTo>
                    <a:lnTo>
                      <a:pt x="3439401" y="2048144"/>
                    </a:lnTo>
                    <a:lnTo>
                      <a:pt x="3427865" y="2025678"/>
                    </a:lnTo>
                    <a:cubicBezTo>
                      <a:pt x="3418029" y="2006336"/>
                      <a:pt x="3406882" y="1987977"/>
                      <a:pt x="3385901" y="1977487"/>
                    </a:cubicBezTo>
                    <a:close/>
                    <a:moveTo>
                      <a:pt x="129386" y="1968744"/>
                    </a:moveTo>
                    <a:lnTo>
                      <a:pt x="128511" y="1972241"/>
                    </a:lnTo>
                    <a:lnTo>
                      <a:pt x="128511" y="1974862"/>
                    </a:lnTo>
                    <a:lnTo>
                      <a:pt x="125890" y="1982729"/>
                    </a:lnTo>
                    <a:cubicBezTo>
                      <a:pt x="125890" y="1985353"/>
                      <a:pt x="125890" y="1985353"/>
                      <a:pt x="125890" y="1987974"/>
                    </a:cubicBezTo>
                    <a:lnTo>
                      <a:pt x="125890" y="1990598"/>
                    </a:lnTo>
                    <a:lnTo>
                      <a:pt x="125890" y="1993220"/>
                    </a:lnTo>
                    <a:cubicBezTo>
                      <a:pt x="125890" y="1987974"/>
                      <a:pt x="125890" y="1987974"/>
                      <a:pt x="128511" y="1985353"/>
                    </a:cubicBezTo>
                    <a:cubicBezTo>
                      <a:pt x="128511" y="1987974"/>
                      <a:pt x="128511" y="1987974"/>
                      <a:pt x="128511" y="1990598"/>
                    </a:cubicBezTo>
                    <a:lnTo>
                      <a:pt x="128511" y="1993220"/>
                    </a:lnTo>
                    <a:lnTo>
                      <a:pt x="125890" y="1998465"/>
                    </a:lnTo>
                    <a:lnTo>
                      <a:pt x="125890" y="2006335"/>
                    </a:lnTo>
                    <a:lnTo>
                      <a:pt x="125890" y="2008956"/>
                    </a:lnTo>
                    <a:lnTo>
                      <a:pt x="123265" y="2019447"/>
                    </a:lnTo>
                    <a:cubicBezTo>
                      <a:pt x="123265" y="2022071"/>
                      <a:pt x="123265" y="2022071"/>
                      <a:pt x="123265" y="2024692"/>
                    </a:cubicBezTo>
                    <a:lnTo>
                      <a:pt x="123265" y="2027316"/>
                    </a:lnTo>
                    <a:lnTo>
                      <a:pt x="123265" y="2029937"/>
                    </a:lnTo>
                    <a:lnTo>
                      <a:pt x="128511" y="2043052"/>
                    </a:lnTo>
                    <a:lnTo>
                      <a:pt x="123265" y="2050919"/>
                    </a:lnTo>
                    <a:cubicBezTo>
                      <a:pt x="120644" y="2056164"/>
                      <a:pt x="120644" y="2058788"/>
                      <a:pt x="120644" y="2064034"/>
                    </a:cubicBezTo>
                    <a:lnTo>
                      <a:pt x="118020" y="2074525"/>
                    </a:lnTo>
                    <a:cubicBezTo>
                      <a:pt x="112775" y="2095506"/>
                      <a:pt x="112775" y="2098127"/>
                      <a:pt x="110153" y="2105997"/>
                    </a:cubicBezTo>
                    <a:cubicBezTo>
                      <a:pt x="107530" y="2111242"/>
                      <a:pt x="107530" y="2113864"/>
                      <a:pt x="104908" y="2116488"/>
                    </a:cubicBezTo>
                    <a:lnTo>
                      <a:pt x="102285" y="2121733"/>
                    </a:lnTo>
                    <a:lnTo>
                      <a:pt x="102285" y="2116488"/>
                    </a:lnTo>
                    <a:lnTo>
                      <a:pt x="102285" y="2111242"/>
                    </a:lnTo>
                    <a:cubicBezTo>
                      <a:pt x="102285" y="2108618"/>
                      <a:pt x="102285" y="2108618"/>
                      <a:pt x="102285" y="2105997"/>
                    </a:cubicBezTo>
                    <a:lnTo>
                      <a:pt x="102285" y="2103373"/>
                    </a:lnTo>
                    <a:lnTo>
                      <a:pt x="102285" y="2100752"/>
                    </a:lnTo>
                    <a:lnTo>
                      <a:pt x="102285" y="2098127"/>
                    </a:lnTo>
                    <a:lnTo>
                      <a:pt x="102285" y="2095506"/>
                    </a:lnTo>
                    <a:lnTo>
                      <a:pt x="102285" y="2092882"/>
                    </a:lnTo>
                    <a:lnTo>
                      <a:pt x="102285" y="2090261"/>
                    </a:lnTo>
                    <a:cubicBezTo>
                      <a:pt x="99663" y="2095506"/>
                      <a:pt x="99663" y="2098127"/>
                      <a:pt x="97039" y="2100752"/>
                    </a:cubicBezTo>
                    <a:lnTo>
                      <a:pt x="97039" y="2098127"/>
                    </a:lnTo>
                    <a:lnTo>
                      <a:pt x="97039" y="2092882"/>
                    </a:lnTo>
                    <a:lnTo>
                      <a:pt x="97039" y="2077146"/>
                    </a:lnTo>
                    <a:lnTo>
                      <a:pt x="97039" y="2074525"/>
                    </a:lnTo>
                    <a:cubicBezTo>
                      <a:pt x="99663" y="2074525"/>
                      <a:pt x="99663" y="2071901"/>
                      <a:pt x="99663" y="2069279"/>
                    </a:cubicBezTo>
                    <a:cubicBezTo>
                      <a:pt x="99663" y="2069279"/>
                      <a:pt x="99663" y="2066655"/>
                      <a:pt x="99663" y="2066655"/>
                    </a:cubicBezTo>
                    <a:lnTo>
                      <a:pt x="102285" y="2061410"/>
                    </a:lnTo>
                    <a:lnTo>
                      <a:pt x="104908" y="2053543"/>
                    </a:lnTo>
                    <a:lnTo>
                      <a:pt x="107530" y="2045674"/>
                    </a:lnTo>
                    <a:cubicBezTo>
                      <a:pt x="107530" y="2045674"/>
                      <a:pt x="107530" y="2043052"/>
                      <a:pt x="107530" y="2043052"/>
                    </a:cubicBezTo>
                    <a:lnTo>
                      <a:pt x="107530" y="2040428"/>
                    </a:lnTo>
                    <a:lnTo>
                      <a:pt x="110153" y="2029937"/>
                    </a:lnTo>
                    <a:lnTo>
                      <a:pt x="110153" y="2032561"/>
                    </a:lnTo>
                    <a:lnTo>
                      <a:pt x="112775" y="2024692"/>
                    </a:lnTo>
                    <a:lnTo>
                      <a:pt x="115397" y="2016825"/>
                    </a:lnTo>
                    <a:lnTo>
                      <a:pt x="115397" y="2014201"/>
                    </a:lnTo>
                    <a:cubicBezTo>
                      <a:pt x="115397" y="2014201"/>
                      <a:pt x="115397" y="2011580"/>
                      <a:pt x="115397" y="2011580"/>
                    </a:cubicBezTo>
                    <a:lnTo>
                      <a:pt x="115397" y="2008956"/>
                    </a:lnTo>
                    <a:lnTo>
                      <a:pt x="115397" y="2003710"/>
                    </a:lnTo>
                    <a:cubicBezTo>
                      <a:pt x="118020" y="1995844"/>
                      <a:pt x="120644" y="1987974"/>
                      <a:pt x="123265" y="1980108"/>
                    </a:cubicBezTo>
                    <a:cubicBezTo>
                      <a:pt x="123265" y="1977484"/>
                      <a:pt x="123265" y="1977484"/>
                      <a:pt x="125890" y="1974862"/>
                    </a:cubicBezTo>
                    <a:cubicBezTo>
                      <a:pt x="125890" y="1974862"/>
                      <a:pt x="125890" y="1977484"/>
                      <a:pt x="125890" y="1977484"/>
                    </a:cubicBezTo>
                    <a:lnTo>
                      <a:pt x="128511" y="1972238"/>
                    </a:lnTo>
                    <a:lnTo>
                      <a:pt x="128511" y="1969617"/>
                    </a:lnTo>
                    <a:close/>
                    <a:moveTo>
                      <a:pt x="5893200" y="1966996"/>
                    </a:moveTo>
                    <a:lnTo>
                      <a:pt x="5893200" y="1969617"/>
                    </a:lnTo>
                    <a:lnTo>
                      <a:pt x="5895821" y="1972241"/>
                    </a:lnTo>
                    <a:lnTo>
                      <a:pt x="5895821" y="1966996"/>
                    </a:lnTo>
                    <a:lnTo>
                      <a:pt x="5901067" y="1980108"/>
                    </a:lnTo>
                    <a:lnTo>
                      <a:pt x="5903691" y="1987977"/>
                    </a:lnTo>
                    <a:lnTo>
                      <a:pt x="5906312" y="2001089"/>
                    </a:lnTo>
                    <a:lnTo>
                      <a:pt x="5908936" y="2011580"/>
                    </a:lnTo>
                    <a:lnTo>
                      <a:pt x="5911558" y="2016825"/>
                    </a:lnTo>
                    <a:lnTo>
                      <a:pt x="5914182" y="2024695"/>
                    </a:lnTo>
                    <a:lnTo>
                      <a:pt x="5916803" y="2035186"/>
                    </a:lnTo>
                    <a:lnTo>
                      <a:pt x="5916803" y="2037807"/>
                    </a:lnTo>
                    <a:cubicBezTo>
                      <a:pt x="5916803" y="2040431"/>
                      <a:pt x="5919427" y="2043052"/>
                      <a:pt x="5919427" y="2045676"/>
                    </a:cubicBezTo>
                    <a:cubicBezTo>
                      <a:pt x="5919427" y="2045676"/>
                      <a:pt x="5919427" y="2048298"/>
                      <a:pt x="5919427" y="2048298"/>
                    </a:cubicBezTo>
                    <a:cubicBezTo>
                      <a:pt x="5922048" y="2058788"/>
                      <a:pt x="5924673" y="2066658"/>
                      <a:pt x="5927294" y="2077149"/>
                    </a:cubicBezTo>
                    <a:lnTo>
                      <a:pt x="5929918" y="2090261"/>
                    </a:lnTo>
                    <a:lnTo>
                      <a:pt x="5932539" y="2098130"/>
                    </a:lnTo>
                    <a:lnTo>
                      <a:pt x="5935163" y="2108621"/>
                    </a:lnTo>
                    <a:lnTo>
                      <a:pt x="5935163" y="2113866"/>
                    </a:lnTo>
                    <a:lnTo>
                      <a:pt x="5935163" y="2116488"/>
                    </a:lnTo>
                    <a:lnTo>
                      <a:pt x="5937785" y="2126978"/>
                    </a:lnTo>
                    <a:lnTo>
                      <a:pt x="5940409" y="2140093"/>
                    </a:lnTo>
                    <a:cubicBezTo>
                      <a:pt x="5940409" y="2145339"/>
                      <a:pt x="5940409" y="2147960"/>
                      <a:pt x="5943030" y="2153205"/>
                    </a:cubicBezTo>
                    <a:lnTo>
                      <a:pt x="5943030" y="2145339"/>
                    </a:lnTo>
                    <a:cubicBezTo>
                      <a:pt x="5948275" y="2147960"/>
                      <a:pt x="5948275" y="2153205"/>
                      <a:pt x="5948275" y="2158451"/>
                    </a:cubicBezTo>
                    <a:lnTo>
                      <a:pt x="5948275" y="2161075"/>
                    </a:lnTo>
                    <a:lnTo>
                      <a:pt x="5953521" y="2182056"/>
                    </a:lnTo>
                    <a:lnTo>
                      <a:pt x="5953521" y="2179432"/>
                    </a:lnTo>
                    <a:cubicBezTo>
                      <a:pt x="5956145" y="2182056"/>
                      <a:pt x="5956145" y="2182056"/>
                      <a:pt x="5956145" y="2184678"/>
                    </a:cubicBezTo>
                    <a:lnTo>
                      <a:pt x="5957895" y="2190805"/>
                    </a:lnTo>
                    <a:lnTo>
                      <a:pt x="5956145" y="2187302"/>
                    </a:lnTo>
                    <a:lnTo>
                      <a:pt x="5958766" y="2197792"/>
                    </a:lnTo>
                    <a:lnTo>
                      <a:pt x="5958766" y="2195168"/>
                    </a:lnTo>
                    <a:lnTo>
                      <a:pt x="5958766" y="2193853"/>
                    </a:lnTo>
                    <a:lnTo>
                      <a:pt x="5961390" y="2203038"/>
                    </a:lnTo>
                    <a:cubicBezTo>
                      <a:pt x="5964012" y="2210905"/>
                      <a:pt x="5964012" y="2218774"/>
                      <a:pt x="5966636" y="2226641"/>
                    </a:cubicBezTo>
                    <a:lnTo>
                      <a:pt x="5969257" y="2229265"/>
                    </a:lnTo>
                    <a:lnTo>
                      <a:pt x="5969257" y="2234510"/>
                    </a:lnTo>
                    <a:lnTo>
                      <a:pt x="5969257" y="2239756"/>
                    </a:lnTo>
                    <a:lnTo>
                      <a:pt x="5969257" y="2242377"/>
                    </a:lnTo>
                    <a:lnTo>
                      <a:pt x="5971881" y="2255492"/>
                    </a:lnTo>
                    <a:lnTo>
                      <a:pt x="5971881" y="2258113"/>
                    </a:lnTo>
                    <a:cubicBezTo>
                      <a:pt x="5971881" y="2258113"/>
                      <a:pt x="5971881" y="2260737"/>
                      <a:pt x="5971881" y="2260737"/>
                    </a:cubicBezTo>
                    <a:lnTo>
                      <a:pt x="5974502" y="2273849"/>
                    </a:lnTo>
                    <a:cubicBezTo>
                      <a:pt x="5974502" y="2276473"/>
                      <a:pt x="5974502" y="2276473"/>
                      <a:pt x="5974502" y="2279095"/>
                    </a:cubicBezTo>
                    <a:cubicBezTo>
                      <a:pt x="5974502" y="2279095"/>
                      <a:pt x="5974502" y="2281719"/>
                      <a:pt x="5974502" y="2281719"/>
                    </a:cubicBezTo>
                    <a:lnTo>
                      <a:pt x="5974502" y="2284340"/>
                    </a:lnTo>
                    <a:cubicBezTo>
                      <a:pt x="5974502" y="2289585"/>
                      <a:pt x="5977127" y="2297455"/>
                      <a:pt x="5977127" y="2302700"/>
                    </a:cubicBezTo>
                    <a:lnTo>
                      <a:pt x="5977127" y="2300076"/>
                    </a:lnTo>
                    <a:lnTo>
                      <a:pt x="5979748" y="2310567"/>
                    </a:lnTo>
                    <a:lnTo>
                      <a:pt x="5979748" y="2313191"/>
                    </a:lnTo>
                    <a:lnTo>
                      <a:pt x="5979748" y="2315812"/>
                    </a:lnTo>
                    <a:lnTo>
                      <a:pt x="5979748" y="2321058"/>
                    </a:lnTo>
                    <a:lnTo>
                      <a:pt x="5979748" y="2323682"/>
                    </a:lnTo>
                    <a:lnTo>
                      <a:pt x="5979748" y="2328927"/>
                    </a:lnTo>
                    <a:lnTo>
                      <a:pt x="5979748" y="2331548"/>
                    </a:lnTo>
                    <a:cubicBezTo>
                      <a:pt x="5982372" y="2336794"/>
                      <a:pt x="5982372" y="2339418"/>
                      <a:pt x="5982372" y="2342039"/>
                    </a:cubicBezTo>
                    <a:cubicBezTo>
                      <a:pt x="5982372" y="2344663"/>
                      <a:pt x="5982372" y="2344663"/>
                      <a:pt x="5982372" y="2344663"/>
                    </a:cubicBezTo>
                    <a:cubicBezTo>
                      <a:pt x="5982372" y="2344663"/>
                      <a:pt x="5982372" y="2347284"/>
                      <a:pt x="5982372" y="2347284"/>
                    </a:cubicBezTo>
                    <a:cubicBezTo>
                      <a:pt x="5982372" y="2352530"/>
                      <a:pt x="5984993" y="2360399"/>
                      <a:pt x="5984993" y="2365645"/>
                    </a:cubicBezTo>
                    <a:lnTo>
                      <a:pt x="5984993" y="2370890"/>
                    </a:lnTo>
                    <a:cubicBezTo>
                      <a:pt x="5984993" y="2370890"/>
                      <a:pt x="5984993" y="2373511"/>
                      <a:pt x="5984993" y="2373511"/>
                    </a:cubicBezTo>
                    <a:cubicBezTo>
                      <a:pt x="5984993" y="2376135"/>
                      <a:pt x="5984993" y="2376135"/>
                      <a:pt x="5984993" y="2378757"/>
                    </a:cubicBezTo>
                    <a:cubicBezTo>
                      <a:pt x="5984993" y="2381381"/>
                      <a:pt x="5984993" y="2384002"/>
                      <a:pt x="5984993" y="2386626"/>
                    </a:cubicBezTo>
                    <a:cubicBezTo>
                      <a:pt x="5987617" y="2397117"/>
                      <a:pt x="5990239" y="2407608"/>
                      <a:pt x="5990239" y="2415474"/>
                    </a:cubicBezTo>
                    <a:cubicBezTo>
                      <a:pt x="5990239" y="2418099"/>
                      <a:pt x="5990239" y="2418099"/>
                      <a:pt x="5990239" y="2418099"/>
                    </a:cubicBezTo>
                    <a:lnTo>
                      <a:pt x="5990239" y="2420720"/>
                    </a:lnTo>
                    <a:cubicBezTo>
                      <a:pt x="5990239" y="2423344"/>
                      <a:pt x="5990239" y="2423344"/>
                      <a:pt x="5990239" y="2425965"/>
                    </a:cubicBezTo>
                    <a:lnTo>
                      <a:pt x="5990239" y="2428589"/>
                    </a:lnTo>
                    <a:lnTo>
                      <a:pt x="5992863" y="2449571"/>
                    </a:lnTo>
                    <a:lnTo>
                      <a:pt x="5992863" y="2452192"/>
                    </a:lnTo>
                    <a:cubicBezTo>
                      <a:pt x="5992863" y="2446947"/>
                      <a:pt x="5990239" y="2441701"/>
                      <a:pt x="5990239" y="2436456"/>
                    </a:cubicBezTo>
                    <a:lnTo>
                      <a:pt x="5987617" y="2425965"/>
                    </a:lnTo>
                    <a:lnTo>
                      <a:pt x="5985867" y="2410227"/>
                    </a:lnTo>
                    <a:lnTo>
                      <a:pt x="5987617" y="2420720"/>
                    </a:lnTo>
                    <a:cubicBezTo>
                      <a:pt x="5987617" y="2420720"/>
                      <a:pt x="5987617" y="2418099"/>
                      <a:pt x="5987617" y="2418099"/>
                    </a:cubicBezTo>
                    <a:cubicBezTo>
                      <a:pt x="5987617" y="2412853"/>
                      <a:pt x="5984993" y="2407608"/>
                      <a:pt x="5984993" y="2402362"/>
                    </a:cubicBezTo>
                    <a:lnTo>
                      <a:pt x="5982372" y="2386626"/>
                    </a:lnTo>
                    <a:lnTo>
                      <a:pt x="5982372" y="2378757"/>
                    </a:lnTo>
                    <a:lnTo>
                      <a:pt x="5979748" y="2370890"/>
                    </a:lnTo>
                    <a:lnTo>
                      <a:pt x="5977127" y="2360399"/>
                    </a:lnTo>
                    <a:lnTo>
                      <a:pt x="5974502" y="2349909"/>
                    </a:lnTo>
                    <a:cubicBezTo>
                      <a:pt x="5974502" y="2349909"/>
                      <a:pt x="5974502" y="2349909"/>
                      <a:pt x="5974502" y="2347284"/>
                    </a:cubicBezTo>
                    <a:lnTo>
                      <a:pt x="5971881" y="2334172"/>
                    </a:lnTo>
                    <a:lnTo>
                      <a:pt x="5969257" y="2321058"/>
                    </a:lnTo>
                    <a:lnTo>
                      <a:pt x="5966636" y="2310567"/>
                    </a:lnTo>
                    <a:lnTo>
                      <a:pt x="5961390" y="2284340"/>
                    </a:lnTo>
                    <a:lnTo>
                      <a:pt x="5961390" y="2286964"/>
                    </a:lnTo>
                    <a:lnTo>
                      <a:pt x="5961388" y="2286959"/>
                    </a:lnTo>
                    <a:lnTo>
                      <a:pt x="5958766" y="2273849"/>
                    </a:lnTo>
                    <a:lnTo>
                      <a:pt x="5956142" y="2263352"/>
                    </a:lnTo>
                    <a:lnTo>
                      <a:pt x="5956145" y="2263358"/>
                    </a:lnTo>
                    <a:lnTo>
                      <a:pt x="5956139" y="2263340"/>
                    </a:lnTo>
                    <a:lnTo>
                      <a:pt x="5953521" y="2252868"/>
                    </a:lnTo>
                    <a:cubicBezTo>
                      <a:pt x="5956145" y="2255492"/>
                      <a:pt x="5956145" y="2258113"/>
                      <a:pt x="5956145" y="2260737"/>
                    </a:cubicBezTo>
                    <a:lnTo>
                      <a:pt x="5956145" y="2258113"/>
                    </a:lnTo>
                    <a:cubicBezTo>
                      <a:pt x="5956145" y="2255492"/>
                      <a:pt x="5953521" y="2252868"/>
                      <a:pt x="5953521" y="2250246"/>
                    </a:cubicBezTo>
                    <a:lnTo>
                      <a:pt x="5953521" y="2252868"/>
                    </a:lnTo>
                    <a:lnTo>
                      <a:pt x="5953521" y="2255492"/>
                    </a:lnTo>
                    <a:lnTo>
                      <a:pt x="5956139" y="2263340"/>
                    </a:lnTo>
                    <a:lnTo>
                      <a:pt x="5956142" y="2263352"/>
                    </a:lnTo>
                    <a:lnTo>
                      <a:pt x="5953521" y="2258113"/>
                    </a:lnTo>
                    <a:cubicBezTo>
                      <a:pt x="5953521" y="2263358"/>
                      <a:pt x="5956145" y="2268604"/>
                      <a:pt x="5956145" y="2273849"/>
                    </a:cubicBezTo>
                    <a:lnTo>
                      <a:pt x="5958766" y="2286964"/>
                    </a:lnTo>
                    <a:lnTo>
                      <a:pt x="5958766" y="2289585"/>
                    </a:lnTo>
                    <a:lnTo>
                      <a:pt x="5961390" y="2302700"/>
                    </a:lnTo>
                    <a:lnTo>
                      <a:pt x="5961390" y="2310567"/>
                    </a:lnTo>
                    <a:lnTo>
                      <a:pt x="5958766" y="2302700"/>
                    </a:lnTo>
                    <a:cubicBezTo>
                      <a:pt x="5961390" y="2305321"/>
                      <a:pt x="5961390" y="2310567"/>
                      <a:pt x="5961390" y="2313191"/>
                    </a:cubicBezTo>
                    <a:lnTo>
                      <a:pt x="5964012" y="2321058"/>
                    </a:lnTo>
                    <a:lnTo>
                      <a:pt x="5961392" y="2318438"/>
                    </a:lnTo>
                    <a:lnTo>
                      <a:pt x="5964012" y="2323682"/>
                    </a:lnTo>
                    <a:lnTo>
                      <a:pt x="5961391" y="2321058"/>
                    </a:lnTo>
                    <a:lnTo>
                      <a:pt x="5961391" y="2318437"/>
                    </a:lnTo>
                    <a:lnTo>
                      <a:pt x="5961390" y="2318436"/>
                    </a:lnTo>
                    <a:lnTo>
                      <a:pt x="5958766" y="2310567"/>
                    </a:lnTo>
                    <a:lnTo>
                      <a:pt x="5956145" y="2297455"/>
                    </a:lnTo>
                    <a:lnTo>
                      <a:pt x="5953521" y="2281719"/>
                    </a:lnTo>
                    <a:lnTo>
                      <a:pt x="5950900" y="2273849"/>
                    </a:lnTo>
                    <a:lnTo>
                      <a:pt x="5945654" y="2258113"/>
                    </a:lnTo>
                    <a:lnTo>
                      <a:pt x="5945654" y="2252868"/>
                    </a:lnTo>
                    <a:cubicBezTo>
                      <a:pt x="5943030" y="2250246"/>
                      <a:pt x="5943030" y="2245001"/>
                      <a:pt x="5943030" y="2242377"/>
                    </a:cubicBezTo>
                    <a:lnTo>
                      <a:pt x="5943030" y="2245001"/>
                    </a:lnTo>
                    <a:cubicBezTo>
                      <a:pt x="5943030" y="2247622"/>
                      <a:pt x="5943030" y="2250246"/>
                      <a:pt x="5943030" y="2252868"/>
                    </a:cubicBezTo>
                    <a:lnTo>
                      <a:pt x="5943030" y="2255492"/>
                    </a:lnTo>
                    <a:lnTo>
                      <a:pt x="5940409" y="2247622"/>
                    </a:lnTo>
                    <a:lnTo>
                      <a:pt x="5937785" y="2239756"/>
                    </a:lnTo>
                    <a:cubicBezTo>
                      <a:pt x="5935163" y="2231886"/>
                      <a:pt x="5935163" y="2226641"/>
                      <a:pt x="5932539" y="2221395"/>
                    </a:cubicBezTo>
                    <a:lnTo>
                      <a:pt x="5929918" y="2213529"/>
                    </a:lnTo>
                    <a:cubicBezTo>
                      <a:pt x="5929918" y="2210905"/>
                      <a:pt x="5929918" y="2210905"/>
                      <a:pt x="5927294" y="2200414"/>
                    </a:cubicBezTo>
                    <a:lnTo>
                      <a:pt x="5924673" y="2195168"/>
                    </a:lnTo>
                    <a:lnTo>
                      <a:pt x="5924673" y="2192547"/>
                    </a:lnTo>
                    <a:lnTo>
                      <a:pt x="5924673" y="2187302"/>
                    </a:lnTo>
                    <a:lnTo>
                      <a:pt x="5922048" y="2179432"/>
                    </a:lnTo>
                    <a:cubicBezTo>
                      <a:pt x="5916803" y="2166320"/>
                      <a:pt x="5914182" y="2150584"/>
                      <a:pt x="5908936" y="2134848"/>
                    </a:cubicBezTo>
                    <a:lnTo>
                      <a:pt x="5906312" y="2121733"/>
                    </a:lnTo>
                    <a:lnTo>
                      <a:pt x="5903691" y="2116488"/>
                    </a:lnTo>
                    <a:lnTo>
                      <a:pt x="5898445" y="2100751"/>
                    </a:lnTo>
                    <a:lnTo>
                      <a:pt x="5887955" y="2058788"/>
                    </a:lnTo>
                    <a:lnTo>
                      <a:pt x="5895817" y="2082377"/>
                    </a:lnTo>
                    <a:lnTo>
                      <a:pt x="5895821" y="2082394"/>
                    </a:lnTo>
                    <a:cubicBezTo>
                      <a:pt x="5898445" y="2087639"/>
                      <a:pt x="5898445" y="2092885"/>
                      <a:pt x="5901067" y="2098130"/>
                    </a:cubicBezTo>
                    <a:lnTo>
                      <a:pt x="5895817" y="2082377"/>
                    </a:lnTo>
                    <a:lnTo>
                      <a:pt x="5893200" y="2071903"/>
                    </a:lnTo>
                    <a:cubicBezTo>
                      <a:pt x="5893200" y="2069279"/>
                      <a:pt x="5893200" y="2069279"/>
                      <a:pt x="5893200" y="2066658"/>
                    </a:cubicBezTo>
                    <a:cubicBezTo>
                      <a:pt x="5887955" y="2053543"/>
                      <a:pt x="5885331" y="2043052"/>
                      <a:pt x="5880085" y="2029940"/>
                    </a:cubicBezTo>
                    <a:cubicBezTo>
                      <a:pt x="5877464" y="2019449"/>
                      <a:pt x="5872218" y="2006335"/>
                      <a:pt x="5869594" y="1995844"/>
                    </a:cubicBezTo>
                    <a:lnTo>
                      <a:pt x="5866973" y="1990598"/>
                    </a:lnTo>
                    <a:lnTo>
                      <a:pt x="5864349" y="1977486"/>
                    </a:lnTo>
                    <a:lnTo>
                      <a:pt x="5864349" y="1969617"/>
                    </a:lnTo>
                    <a:cubicBezTo>
                      <a:pt x="5866973" y="1969617"/>
                      <a:pt x="5866973" y="1972241"/>
                      <a:pt x="5893200" y="1966996"/>
                    </a:cubicBezTo>
                    <a:close/>
                    <a:moveTo>
                      <a:pt x="4230409" y="1961750"/>
                    </a:moveTo>
                    <a:cubicBezTo>
                      <a:pt x="4225164" y="1964372"/>
                      <a:pt x="4222542" y="1966996"/>
                      <a:pt x="4219918" y="1969617"/>
                    </a:cubicBezTo>
                    <a:cubicBezTo>
                      <a:pt x="4225164" y="1966996"/>
                      <a:pt x="4227788" y="1964372"/>
                      <a:pt x="4233033" y="1961750"/>
                    </a:cubicBezTo>
                    <a:cubicBezTo>
                      <a:pt x="4230409" y="1961750"/>
                      <a:pt x="4233033" y="1961750"/>
                      <a:pt x="4230409" y="1961750"/>
                    </a:cubicBezTo>
                    <a:close/>
                    <a:moveTo>
                      <a:pt x="5863038" y="1953877"/>
                    </a:moveTo>
                    <a:lnTo>
                      <a:pt x="5866974" y="1961750"/>
                    </a:lnTo>
                    <a:lnTo>
                      <a:pt x="5864350" y="1961750"/>
                    </a:lnTo>
                    <a:lnTo>
                      <a:pt x="5864350" y="1959126"/>
                    </a:lnTo>
                    <a:close/>
                    <a:moveTo>
                      <a:pt x="4075671" y="1951260"/>
                    </a:moveTo>
                    <a:cubicBezTo>
                      <a:pt x="4091407" y="1956505"/>
                      <a:pt x="4101898" y="1969617"/>
                      <a:pt x="4117634" y="1977487"/>
                    </a:cubicBezTo>
                    <a:lnTo>
                      <a:pt x="4138616" y="1990599"/>
                    </a:lnTo>
                    <a:cubicBezTo>
                      <a:pt x="4120256" y="1980108"/>
                      <a:pt x="4104519" y="1964372"/>
                      <a:pt x="4086162" y="1956505"/>
                    </a:cubicBezTo>
                    <a:close/>
                    <a:moveTo>
                      <a:pt x="1426748" y="1951260"/>
                    </a:moveTo>
                    <a:cubicBezTo>
                      <a:pt x="1429369" y="1951260"/>
                      <a:pt x="1434615" y="1951260"/>
                      <a:pt x="1439860" y="1953881"/>
                    </a:cubicBezTo>
                    <a:cubicBezTo>
                      <a:pt x="1434615" y="1953881"/>
                      <a:pt x="1431993" y="1951260"/>
                      <a:pt x="1429369" y="1951260"/>
                    </a:cubicBezTo>
                    <a:cubicBezTo>
                      <a:pt x="1429369" y="1951260"/>
                      <a:pt x="1426748" y="1951260"/>
                      <a:pt x="1426748" y="1951260"/>
                    </a:cubicBezTo>
                    <a:close/>
                    <a:moveTo>
                      <a:pt x="5861728" y="1948635"/>
                    </a:moveTo>
                    <a:lnTo>
                      <a:pt x="5863038" y="1953877"/>
                    </a:lnTo>
                    <a:lnTo>
                      <a:pt x="5861728" y="1951256"/>
                    </a:lnTo>
                    <a:close/>
                    <a:moveTo>
                      <a:pt x="136381" y="1944698"/>
                    </a:moveTo>
                    <a:lnTo>
                      <a:pt x="136381" y="1946014"/>
                    </a:lnTo>
                    <a:lnTo>
                      <a:pt x="133757" y="1956505"/>
                    </a:lnTo>
                    <a:lnTo>
                      <a:pt x="131135" y="1966995"/>
                    </a:lnTo>
                    <a:lnTo>
                      <a:pt x="129386" y="1968744"/>
                    </a:lnTo>
                    <a:lnTo>
                      <a:pt x="133757" y="1951259"/>
                    </a:lnTo>
                    <a:close/>
                    <a:moveTo>
                      <a:pt x="5756818" y="1943390"/>
                    </a:moveTo>
                    <a:cubicBezTo>
                      <a:pt x="5756818" y="1943390"/>
                      <a:pt x="5759442" y="1946012"/>
                      <a:pt x="5759442" y="1948636"/>
                    </a:cubicBezTo>
                    <a:cubicBezTo>
                      <a:pt x="5759442" y="1948636"/>
                      <a:pt x="5759442" y="1951260"/>
                      <a:pt x="5759442" y="1951260"/>
                    </a:cubicBezTo>
                    <a:cubicBezTo>
                      <a:pt x="5759442" y="1951260"/>
                      <a:pt x="5756818" y="1951260"/>
                      <a:pt x="5756818" y="1951260"/>
                    </a:cubicBezTo>
                    <a:cubicBezTo>
                      <a:pt x="5754196" y="1946012"/>
                      <a:pt x="5756818" y="1943390"/>
                      <a:pt x="5756818" y="1943390"/>
                    </a:cubicBezTo>
                    <a:close/>
                    <a:moveTo>
                      <a:pt x="4044199" y="1940769"/>
                    </a:moveTo>
                    <a:cubicBezTo>
                      <a:pt x="4044199" y="1940769"/>
                      <a:pt x="4046820" y="1943390"/>
                      <a:pt x="4046820" y="1943390"/>
                    </a:cubicBezTo>
                    <a:lnTo>
                      <a:pt x="4065180" y="1946014"/>
                    </a:lnTo>
                    <a:cubicBezTo>
                      <a:pt x="4054690" y="1943390"/>
                      <a:pt x="4049444" y="1943390"/>
                      <a:pt x="4044199" y="1940769"/>
                    </a:cubicBezTo>
                    <a:close/>
                    <a:moveTo>
                      <a:pt x="139002" y="1938144"/>
                    </a:moveTo>
                    <a:lnTo>
                      <a:pt x="136381" y="1944698"/>
                    </a:lnTo>
                    <a:lnTo>
                      <a:pt x="136381" y="1943390"/>
                    </a:lnTo>
                    <a:close/>
                    <a:moveTo>
                      <a:pt x="5851235" y="1930275"/>
                    </a:moveTo>
                    <a:lnTo>
                      <a:pt x="5853859" y="1932896"/>
                    </a:lnTo>
                    <a:lnTo>
                      <a:pt x="5856481" y="1940766"/>
                    </a:lnTo>
                    <a:lnTo>
                      <a:pt x="5859105" y="1951257"/>
                    </a:lnTo>
                    <a:lnTo>
                      <a:pt x="5856481" y="1946012"/>
                    </a:lnTo>
                    <a:lnTo>
                      <a:pt x="5853859" y="1938145"/>
                    </a:lnTo>
                    <a:close/>
                    <a:moveTo>
                      <a:pt x="1237913" y="1925032"/>
                    </a:moveTo>
                    <a:lnTo>
                      <a:pt x="1245782" y="1935523"/>
                    </a:lnTo>
                    <a:lnTo>
                      <a:pt x="1240537" y="1946014"/>
                    </a:lnTo>
                    <a:lnTo>
                      <a:pt x="1235292" y="1938147"/>
                    </a:lnTo>
                    <a:lnTo>
                      <a:pt x="1230046" y="1932899"/>
                    </a:lnTo>
                    <a:close/>
                    <a:moveTo>
                      <a:pt x="1319216" y="1914541"/>
                    </a:moveTo>
                    <a:lnTo>
                      <a:pt x="1324461" y="1914541"/>
                    </a:lnTo>
                    <a:lnTo>
                      <a:pt x="1332331" y="1919787"/>
                    </a:lnTo>
                    <a:cubicBezTo>
                      <a:pt x="1332331" y="1922411"/>
                      <a:pt x="1334952" y="1927656"/>
                      <a:pt x="1332331" y="1932899"/>
                    </a:cubicBezTo>
                    <a:cubicBezTo>
                      <a:pt x="1329706" y="1946013"/>
                      <a:pt x="1319216" y="1951259"/>
                      <a:pt x="1316594" y="1953883"/>
                    </a:cubicBezTo>
                    <a:lnTo>
                      <a:pt x="1311349" y="1953883"/>
                    </a:lnTo>
                    <a:cubicBezTo>
                      <a:pt x="1311349" y="1953883"/>
                      <a:pt x="1308725" y="1953883"/>
                      <a:pt x="1306104" y="1953883"/>
                    </a:cubicBezTo>
                    <a:cubicBezTo>
                      <a:pt x="1295613" y="1946013"/>
                      <a:pt x="1300858" y="1919787"/>
                      <a:pt x="1319216" y="1914541"/>
                    </a:cubicBezTo>
                    <a:close/>
                    <a:moveTo>
                      <a:pt x="5686006" y="1904051"/>
                    </a:moveTo>
                    <a:lnTo>
                      <a:pt x="5690594" y="1910824"/>
                    </a:lnTo>
                    <a:lnTo>
                      <a:pt x="5693874" y="1917163"/>
                    </a:lnTo>
                    <a:lnTo>
                      <a:pt x="5701743" y="1922409"/>
                    </a:lnTo>
                    <a:cubicBezTo>
                      <a:pt x="5697809" y="1918475"/>
                      <a:pt x="5695186" y="1916509"/>
                      <a:pt x="5692891" y="1914214"/>
                    </a:cubicBezTo>
                    <a:lnTo>
                      <a:pt x="5690594" y="1910824"/>
                    </a:lnTo>
                    <a:lnTo>
                      <a:pt x="5688956" y="1907657"/>
                    </a:lnTo>
                    <a:cubicBezTo>
                      <a:pt x="5687973" y="1905363"/>
                      <a:pt x="5687317" y="1904051"/>
                      <a:pt x="5686006" y="1904051"/>
                    </a:cubicBezTo>
                    <a:close/>
                    <a:moveTo>
                      <a:pt x="3718984" y="1888315"/>
                    </a:moveTo>
                    <a:cubicBezTo>
                      <a:pt x="3726851" y="1893560"/>
                      <a:pt x="3734721" y="1898806"/>
                      <a:pt x="3737342" y="1901427"/>
                    </a:cubicBezTo>
                    <a:cubicBezTo>
                      <a:pt x="3751112" y="1911263"/>
                      <a:pt x="3754555" y="1913722"/>
                      <a:pt x="3785289" y="1915443"/>
                    </a:cubicBezTo>
                    <a:lnTo>
                      <a:pt x="3788452" y="1915575"/>
                    </a:lnTo>
                    <a:lnTo>
                      <a:pt x="3793484" y="1916344"/>
                    </a:lnTo>
                    <a:cubicBezTo>
                      <a:pt x="3802746" y="1916999"/>
                      <a:pt x="3813400" y="1917163"/>
                      <a:pt x="3826514" y="1917163"/>
                    </a:cubicBezTo>
                    <a:cubicBezTo>
                      <a:pt x="3837004" y="1917163"/>
                      <a:pt x="3839628" y="1917163"/>
                      <a:pt x="3844871" y="1917163"/>
                    </a:cubicBezTo>
                    <a:lnTo>
                      <a:pt x="3834673" y="1915124"/>
                    </a:lnTo>
                    <a:lnTo>
                      <a:pt x="3837004" y="1914542"/>
                    </a:lnTo>
                    <a:cubicBezTo>
                      <a:pt x="3837004" y="1914542"/>
                      <a:pt x="3834383" y="1914542"/>
                      <a:pt x="3831759" y="1914542"/>
                    </a:cubicBezTo>
                    <a:lnTo>
                      <a:pt x="3834673" y="1915124"/>
                    </a:lnTo>
                    <a:lnTo>
                      <a:pt x="3826514" y="1917163"/>
                    </a:lnTo>
                    <a:lnTo>
                      <a:pt x="3788452" y="1915575"/>
                    </a:lnTo>
                    <a:lnTo>
                      <a:pt x="3768815" y="1912574"/>
                    </a:lnTo>
                    <a:cubicBezTo>
                      <a:pt x="3753735" y="1908641"/>
                      <a:pt x="3739966" y="1901428"/>
                      <a:pt x="3718984" y="1888315"/>
                    </a:cubicBezTo>
                    <a:close/>
                    <a:moveTo>
                      <a:pt x="1329709" y="1883069"/>
                    </a:moveTo>
                    <a:lnTo>
                      <a:pt x="1316594" y="1904051"/>
                    </a:lnTo>
                    <a:cubicBezTo>
                      <a:pt x="1292991" y="1930277"/>
                      <a:pt x="1287746" y="1935523"/>
                      <a:pt x="1274634" y="1938144"/>
                    </a:cubicBezTo>
                    <a:lnTo>
                      <a:pt x="1274634" y="1930277"/>
                    </a:lnTo>
                    <a:lnTo>
                      <a:pt x="1274634" y="1919787"/>
                    </a:lnTo>
                    <a:lnTo>
                      <a:pt x="1272009" y="1925032"/>
                    </a:lnTo>
                    <a:lnTo>
                      <a:pt x="1261519" y="1922411"/>
                    </a:lnTo>
                    <a:lnTo>
                      <a:pt x="1256273" y="1919787"/>
                    </a:lnTo>
                    <a:lnTo>
                      <a:pt x="1261519" y="1911917"/>
                    </a:lnTo>
                    <a:lnTo>
                      <a:pt x="1272009" y="1917163"/>
                    </a:lnTo>
                    <a:lnTo>
                      <a:pt x="1272009" y="1898805"/>
                    </a:lnTo>
                    <a:lnTo>
                      <a:pt x="1282500" y="1898805"/>
                    </a:lnTo>
                    <a:cubicBezTo>
                      <a:pt x="1290367" y="1898805"/>
                      <a:pt x="1290367" y="1898805"/>
                      <a:pt x="1311349" y="1890936"/>
                    </a:cubicBezTo>
                    <a:cubicBezTo>
                      <a:pt x="1316594" y="1888314"/>
                      <a:pt x="1324464" y="1885690"/>
                      <a:pt x="1329709" y="1883069"/>
                    </a:cubicBezTo>
                    <a:close/>
                    <a:moveTo>
                      <a:pt x="5836811" y="1881756"/>
                    </a:moveTo>
                    <a:lnTo>
                      <a:pt x="5838123" y="1883069"/>
                    </a:lnTo>
                    <a:lnTo>
                      <a:pt x="5838123" y="1885693"/>
                    </a:lnTo>
                    <a:close/>
                    <a:moveTo>
                      <a:pt x="162608" y="1875200"/>
                    </a:moveTo>
                    <a:lnTo>
                      <a:pt x="162608" y="1877821"/>
                    </a:lnTo>
                    <a:lnTo>
                      <a:pt x="162608" y="1888315"/>
                    </a:lnTo>
                    <a:lnTo>
                      <a:pt x="159987" y="1893558"/>
                    </a:lnTo>
                    <a:lnTo>
                      <a:pt x="159987" y="1896182"/>
                    </a:lnTo>
                    <a:lnTo>
                      <a:pt x="159987" y="1898806"/>
                    </a:lnTo>
                    <a:lnTo>
                      <a:pt x="157363" y="1904049"/>
                    </a:lnTo>
                    <a:lnTo>
                      <a:pt x="157363" y="1898806"/>
                    </a:lnTo>
                    <a:lnTo>
                      <a:pt x="157363" y="1896182"/>
                    </a:lnTo>
                    <a:lnTo>
                      <a:pt x="154742" y="1901420"/>
                    </a:lnTo>
                    <a:lnTo>
                      <a:pt x="149493" y="1914542"/>
                    </a:lnTo>
                    <a:lnTo>
                      <a:pt x="144247" y="1932900"/>
                    </a:lnTo>
                    <a:lnTo>
                      <a:pt x="141623" y="1935524"/>
                    </a:lnTo>
                    <a:lnTo>
                      <a:pt x="139002" y="1940769"/>
                    </a:lnTo>
                    <a:lnTo>
                      <a:pt x="141625" y="1932900"/>
                    </a:lnTo>
                    <a:lnTo>
                      <a:pt x="139003" y="1935523"/>
                    </a:lnTo>
                    <a:lnTo>
                      <a:pt x="144251" y="1922408"/>
                    </a:lnTo>
                    <a:lnTo>
                      <a:pt x="144251" y="1925025"/>
                    </a:lnTo>
                    <a:lnTo>
                      <a:pt x="146872" y="1917163"/>
                    </a:lnTo>
                    <a:lnTo>
                      <a:pt x="149492" y="1907993"/>
                    </a:lnTo>
                    <a:lnTo>
                      <a:pt x="144250" y="1922408"/>
                    </a:lnTo>
                    <a:cubicBezTo>
                      <a:pt x="146871" y="1917163"/>
                      <a:pt x="146871" y="1911917"/>
                      <a:pt x="149496" y="1906672"/>
                    </a:cubicBezTo>
                    <a:lnTo>
                      <a:pt x="150804" y="1903401"/>
                    </a:lnTo>
                    <a:lnTo>
                      <a:pt x="152117" y="1898806"/>
                    </a:lnTo>
                    <a:lnTo>
                      <a:pt x="152117" y="1900118"/>
                    </a:lnTo>
                    <a:lnTo>
                      <a:pt x="154741" y="1893557"/>
                    </a:lnTo>
                    <a:lnTo>
                      <a:pt x="152117" y="1900774"/>
                    </a:lnTo>
                    <a:lnTo>
                      <a:pt x="152117" y="1901430"/>
                    </a:lnTo>
                    <a:lnTo>
                      <a:pt x="152117" y="1904051"/>
                    </a:lnTo>
                    <a:lnTo>
                      <a:pt x="153427" y="1901431"/>
                    </a:lnTo>
                    <a:lnTo>
                      <a:pt x="154738" y="1896182"/>
                    </a:lnTo>
                    <a:lnTo>
                      <a:pt x="157363" y="1890936"/>
                    </a:lnTo>
                    <a:lnTo>
                      <a:pt x="159987" y="1885691"/>
                    </a:lnTo>
                    <a:close/>
                    <a:moveTo>
                      <a:pt x="3993320" y="1873104"/>
                    </a:moveTo>
                    <a:lnTo>
                      <a:pt x="3996120" y="1875205"/>
                    </a:lnTo>
                    <a:lnTo>
                      <a:pt x="3999612" y="1879396"/>
                    </a:lnTo>
                    <a:lnTo>
                      <a:pt x="3999612" y="1882194"/>
                    </a:lnTo>
                    <a:lnTo>
                      <a:pt x="3996990" y="1880446"/>
                    </a:lnTo>
                    <a:close/>
                    <a:moveTo>
                      <a:pt x="5832877" y="1872578"/>
                    </a:moveTo>
                    <a:lnTo>
                      <a:pt x="5835501" y="1877823"/>
                    </a:lnTo>
                    <a:lnTo>
                      <a:pt x="5836811" y="1881756"/>
                    </a:lnTo>
                    <a:lnTo>
                      <a:pt x="5835501" y="1880445"/>
                    </a:lnTo>
                    <a:close/>
                    <a:moveTo>
                      <a:pt x="1258895" y="1869954"/>
                    </a:moveTo>
                    <a:lnTo>
                      <a:pt x="1266761" y="1875200"/>
                    </a:lnTo>
                    <a:lnTo>
                      <a:pt x="1266761" y="1885690"/>
                    </a:lnTo>
                    <a:lnTo>
                      <a:pt x="1258895" y="1901426"/>
                    </a:lnTo>
                    <a:lnTo>
                      <a:pt x="1240534" y="1909296"/>
                    </a:lnTo>
                    <a:lnTo>
                      <a:pt x="1243158" y="1893557"/>
                    </a:lnTo>
                    <a:lnTo>
                      <a:pt x="1243158" y="1890936"/>
                    </a:lnTo>
                    <a:lnTo>
                      <a:pt x="1245780" y="1880445"/>
                    </a:lnTo>
                    <a:lnTo>
                      <a:pt x="1251025" y="1872575"/>
                    </a:lnTo>
                    <a:close/>
                    <a:moveTo>
                      <a:pt x="1408390" y="1867330"/>
                    </a:moveTo>
                    <a:lnTo>
                      <a:pt x="1411011" y="1875200"/>
                    </a:lnTo>
                    <a:cubicBezTo>
                      <a:pt x="1411011" y="1875200"/>
                      <a:pt x="1411011" y="1877821"/>
                      <a:pt x="1411011" y="1877821"/>
                    </a:cubicBezTo>
                    <a:cubicBezTo>
                      <a:pt x="1411011" y="1880445"/>
                      <a:pt x="1411011" y="1880445"/>
                      <a:pt x="1411011" y="1880445"/>
                    </a:cubicBezTo>
                    <a:cubicBezTo>
                      <a:pt x="1411011" y="1885690"/>
                      <a:pt x="1408390" y="1890936"/>
                      <a:pt x="1400520" y="1896181"/>
                    </a:cubicBezTo>
                    <a:lnTo>
                      <a:pt x="1392654" y="1901427"/>
                    </a:lnTo>
                    <a:lnTo>
                      <a:pt x="1390030" y="1904048"/>
                    </a:lnTo>
                    <a:lnTo>
                      <a:pt x="1387408" y="1917163"/>
                    </a:lnTo>
                    <a:cubicBezTo>
                      <a:pt x="1387408" y="1917163"/>
                      <a:pt x="1387408" y="1919784"/>
                      <a:pt x="1387408" y="1919784"/>
                    </a:cubicBezTo>
                    <a:lnTo>
                      <a:pt x="1387408" y="1922408"/>
                    </a:lnTo>
                    <a:cubicBezTo>
                      <a:pt x="1382163" y="1930275"/>
                      <a:pt x="1382163" y="1930275"/>
                      <a:pt x="1363803" y="1940766"/>
                    </a:cubicBezTo>
                    <a:lnTo>
                      <a:pt x="1358557" y="1946011"/>
                    </a:lnTo>
                    <a:lnTo>
                      <a:pt x="1355936" y="1940766"/>
                    </a:lnTo>
                    <a:lnTo>
                      <a:pt x="1342821" y="1925030"/>
                    </a:lnTo>
                    <a:lnTo>
                      <a:pt x="1358557" y="1919784"/>
                    </a:lnTo>
                    <a:lnTo>
                      <a:pt x="1369048" y="1914539"/>
                    </a:lnTo>
                    <a:lnTo>
                      <a:pt x="1379539" y="1898803"/>
                    </a:lnTo>
                    <a:lnTo>
                      <a:pt x="1384784" y="1888312"/>
                    </a:lnTo>
                    <a:cubicBezTo>
                      <a:pt x="1397896" y="1872576"/>
                      <a:pt x="1400520" y="1867330"/>
                      <a:pt x="1408390" y="1867330"/>
                    </a:cubicBezTo>
                    <a:close/>
                    <a:moveTo>
                      <a:pt x="3834383" y="1856843"/>
                    </a:moveTo>
                    <a:cubicBezTo>
                      <a:pt x="3833071" y="1859465"/>
                      <a:pt x="3832415" y="1862743"/>
                      <a:pt x="3832087" y="1867333"/>
                    </a:cubicBezTo>
                    <a:lnTo>
                      <a:pt x="3831973" y="1873702"/>
                    </a:lnTo>
                    <a:lnTo>
                      <a:pt x="3831759" y="1875200"/>
                    </a:lnTo>
                    <a:cubicBezTo>
                      <a:pt x="3831759" y="1879135"/>
                      <a:pt x="3831759" y="1881758"/>
                      <a:pt x="3831759" y="1883725"/>
                    </a:cubicBezTo>
                    <a:lnTo>
                      <a:pt x="3831759" y="1885691"/>
                    </a:lnTo>
                    <a:lnTo>
                      <a:pt x="3831973" y="1873702"/>
                    </a:lnTo>
                    <a:close/>
                    <a:moveTo>
                      <a:pt x="3973385" y="1851597"/>
                    </a:moveTo>
                    <a:cubicBezTo>
                      <a:pt x="3976009" y="1854219"/>
                      <a:pt x="3981254" y="1856843"/>
                      <a:pt x="3986499" y="1862088"/>
                    </a:cubicBezTo>
                    <a:cubicBezTo>
                      <a:pt x="3986499" y="1862088"/>
                      <a:pt x="3989121" y="1864709"/>
                      <a:pt x="3989121" y="1864709"/>
                    </a:cubicBezTo>
                    <a:cubicBezTo>
                      <a:pt x="3989121" y="1867333"/>
                      <a:pt x="3983875" y="1862088"/>
                      <a:pt x="3978630" y="1856843"/>
                    </a:cubicBezTo>
                    <a:cubicBezTo>
                      <a:pt x="3976009" y="1854219"/>
                      <a:pt x="3976009" y="1854219"/>
                      <a:pt x="3973385" y="1851597"/>
                    </a:cubicBezTo>
                    <a:close/>
                    <a:moveTo>
                      <a:pt x="3868475" y="1838482"/>
                    </a:moveTo>
                    <a:lnTo>
                      <a:pt x="3871098" y="1838482"/>
                    </a:lnTo>
                    <a:lnTo>
                      <a:pt x="3871098" y="1839269"/>
                    </a:lnTo>
                    <a:lnTo>
                      <a:pt x="3870443" y="1838810"/>
                    </a:lnTo>
                    <a:lnTo>
                      <a:pt x="3868725" y="1838732"/>
                    </a:lnTo>
                    <a:close/>
                    <a:moveTo>
                      <a:pt x="3960273" y="1833237"/>
                    </a:moveTo>
                    <a:lnTo>
                      <a:pt x="3970763" y="1835861"/>
                    </a:lnTo>
                    <a:cubicBezTo>
                      <a:pt x="3962894" y="1833237"/>
                      <a:pt x="3962894" y="1833237"/>
                      <a:pt x="3960273" y="1833237"/>
                    </a:cubicBezTo>
                    <a:close/>
                    <a:moveTo>
                      <a:pt x="3375410" y="1830616"/>
                    </a:moveTo>
                    <a:cubicBezTo>
                      <a:pt x="3375410" y="1851597"/>
                      <a:pt x="3372786" y="1872579"/>
                      <a:pt x="3370164" y="1893560"/>
                    </a:cubicBezTo>
                    <a:cubicBezTo>
                      <a:pt x="3372786" y="1885691"/>
                      <a:pt x="3370164" y="1875200"/>
                      <a:pt x="3372786" y="1864709"/>
                    </a:cubicBezTo>
                    <a:cubicBezTo>
                      <a:pt x="3372786" y="1856843"/>
                      <a:pt x="3375410" y="1846352"/>
                      <a:pt x="3375410" y="1838482"/>
                    </a:cubicBezTo>
                    <a:cubicBezTo>
                      <a:pt x="3375410" y="1835861"/>
                      <a:pt x="3375410" y="1833237"/>
                      <a:pt x="3375410" y="1830616"/>
                    </a:cubicBezTo>
                    <a:close/>
                    <a:moveTo>
                      <a:pt x="3871098" y="1827992"/>
                    </a:moveTo>
                    <a:lnTo>
                      <a:pt x="3871098" y="1838482"/>
                    </a:lnTo>
                    <a:cubicBezTo>
                      <a:pt x="3868477" y="1838482"/>
                      <a:pt x="3865855" y="1835861"/>
                      <a:pt x="3865855" y="1835861"/>
                    </a:cubicBezTo>
                    <a:lnTo>
                      <a:pt x="3868475" y="1838482"/>
                    </a:lnTo>
                    <a:lnTo>
                      <a:pt x="3863231" y="1838482"/>
                    </a:lnTo>
                    <a:lnTo>
                      <a:pt x="3868725" y="1838732"/>
                    </a:lnTo>
                    <a:lnTo>
                      <a:pt x="3871098" y="1841106"/>
                    </a:lnTo>
                    <a:lnTo>
                      <a:pt x="3871098" y="1839269"/>
                    </a:lnTo>
                    <a:lnTo>
                      <a:pt x="3873722" y="1841106"/>
                    </a:lnTo>
                    <a:cubicBezTo>
                      <a:pt x="3873722" y="1838482"/>
                      <a:pt x="3871098" y="1833237"/>
                      <a:pt x="3871098" y="1827992"/>
                    </a:cubicBezTo>
                    <a:close/>
                    <a:moveTo>
                      <a:pt x="2940042" y="1827992"/>
                    </a:moveTo>
                    <a:cubicBezTo>
                      <a:pt x="2942666" y="1827992"/>
                      <a:pt x="2945288" y="1830616"/>
                      <a:pt x="2947912" y="1827992"/>
                    </a:cubicBezTo>
                    <a:cubicBezTo>
                      <a:pt x="2945288" y="1827992"/>
                      <a:pt x="2942666" y="1827992"/>
                      <a:pt x="2940042" y="1827992"/>
                    </a:cubicBezTo>
                    <a:close/>
                    <a:moveTo>
                      <a:pt x="2934797" y="1804389"/>
                    </a:moveTo>
                    <a:cubicBezTo>
                      <a:pt x="2932176" y="1807010"/>
                      <a:pt x="2929551" y="1809634"/>
                      <a:pt x="2926930" y="1812255"/>
                    </a:cubicBezTo>
                    <a:cubicBezTo>
                      <a:pt x="2924306" y="1812255"/>
                      <a:pt x="2924306" y="1814880"/>
                      <a:pt x="2924306" y="1814880"/>
                    </a:cubicBezTo>
                    <a:cubicBezTo>
                      <a:pt x="2926930" y="1812255"/>
                      <a:pt x="2929551" y="1807010"/>
                      <a:pt x="2934797" y="1804389"/>
                    </a:cubicBezTo>
                    <a:close/>
                    <a:moveTo>
                      <a:pt x="188835" y="1799140"/>
                    </a:moveTo>
                    <a:cubicBezTo>
                      <a:pt x="186210" y="1804389"/>
                      <a:pt x="183589" y="1809634"/>
                      <a:pt x="183589" y="1817501"/>
                    </a:cubicBezTo>
                    <a:lnTo>
                      <a:pt x="179551" y="1828403"/>
                    </a:lnTo>
                    <a:lnTo>
                      <a:pt x="178343" y="1833236"/>
                    </a:lnTo>
                    <a:lnTo>
                      <a:pt x="175719" y="1841103"/>
                    </a:lnTo>
                    <a:lnTo>
                      <a:pt x="174334" y="1842490"/>
                    </a:lnTo>
                    <a:lnTo>
                      <a:pt x="171482" y="1850191"/>
                    </a:lnTo>
                    <a:lnTo>
                      <a:pt x="170474" y="1854218"/>
                    </a:lnTo>
                    <a:lnTo>
                      <a:pt x="167850" y="1862085"/>
                    </a:lnTo>
                    <a:lnTo>
                      <a:pt x="165229" y="1869954"/>
                    </a:lnTo>
                    <a:lnTo>
                      <a:pt x="167442" y="1861099"/>
                    </a:lnTo>
                    <a:lnTo>
                      <a:pt x="157362" y="1888315"/>
                    </a:lnTo>
                    <a:lnTo>
                      <a:pt x="166807" y="1858928"/>
                    </a:lnTo>
                    <a:lnTo>
                      <a:pt x="165229" y="1862084"/>
                    </a:lnTo>
                    <a:lnTo>
                      <a:pt x="168098" y="1854912"/>
                    </a:lnTo>
                    <a:lnTo>
                      <a:pt x="173512" y="1838068"/>
                    </a:lnTo>
                    <a:lnTo>
                      <a:pt x="173098" y="1838481"/>
                    </a:lnTo>
                    <a:lnTo>
                      <a:pt x="173883" y="1836912"/>
                    </a:lnTo>
                    <a:lnTo>
                      <a:pt x="180965" y="1814877"/>
                    </a:lnTo>
                    <a:lnTo>
                      <a:pt x="183589" y="1809634"/>
                    </a:lnTo>
                    <a:lnTo>
                      <a:pt x="186210" y="1801764"/>
                    </a:lnTo>
                    <a:close/>
                    <a:moveTo>
                      <a:pt x="194080" y="1786028"/>
                    </a:moveTo>
                    <a:lnTo>
                      <a:pt x="188835" y="1799140"/>
                    </a:lnTo>
                    <a:lnTo>
                      <a:pt x="193203" y="1787781"/>
                    </a:lnTo>
                    <a:close/>
                    <a:moveTo>
                      <a:pt x="3538017" y="1783407"/>
                    </a:moveTo>
                    <a:lnTo>
                      <a:pt x="3555924" y="1788451"/>
                    </a:lnTo>
                    <a:lnTo>
                      <a:pt x="3562732" y="1790674"/>
                    </a:lnTo>
                    <a:lnTo>
                      <a:pt x="3590471" y="1804389"/>
                    </a:lnTo>
                    <a:cubicBezTo>
                      <a:pt x="3579980" y="1797831"/>
                      <a:pt x="3571456" y="1793897"/>
                      <a:pt x="3564571" y="1791275"/>
                    </a:cubicBezTo>
                    <a:lnTo>
                      <a:pt x="3562732" y="1790674"/>
                    </a:lnTo>
                    <a:lnTo>
                      <a:pt x="3561294" y="1789963"/>
                    </a:lnTo>
                    <a:lnTo>
                      <a:pt x="3555924" y="1788451"/>
                    </a:lnTo>
                    <a:lnTo>
                      <a:pt x="3548508" y="1786029"/>
                    </a:lnTo>
                    <a:cubicBezTo>
                      <a:pt x="3545886" y="1783407"/>
                      <a:pt x="3540641" y="1783407"/>
                      <a:pt x="3538017" y="1783407"/>
                    </a:cubicBezTo>
                    <a:close/>
                    <a:moveTo>
                      <a:pt x="3509169" y="1780783"/>
                    </a:moveTo>
                    <a:cubicBezTo>
                      <a:pt x="3485563" y="1786029"/>
                      <a:pt x="3467206" y="1804389"/>
                      <a:pt x="3446224" y="1812255"/>
                    </a:cubicBezTo>
                    <a:cubicBezTo>
                      <a:pt x="3464582" y="1804389"/>
                      <a:pt x="3475072" y="1801765"/>
                      <a:pt x="3498678" y="1786029"/>
                    </a:cubicBezTo>
                    <a:cubicBezTo>
                      <a:pt x="3503921" y="1780783"/>
                      <a:pt x="3511790" y="1780783"/>
                      <a:pt x="3519660" y="1783407"/>
                    </a:cubicBezTo>
                    <a:cubicBezTo>
                      <a:pt x="3514414" y="1780783"/>
                      <a:pt x="3509169" y="1780783"/>
                      <a:pt x="3509169" y="1780783"/>
                    </a:cubicBezTo>
                    <a:close/>
                    <a:moveTo>
                      <a:pt x="3467206" y="1778162"/>
                    </a:moveTo>
                    <a:cubicBezTo>
                      <a:pt x="3461960" y="1780783"/>
                      <a:pt x="3456715" y="1783407"/>
                      <a:pt x="3451467" y="1786029"/>
                    </a:cubicBezTo>
                    <a:cubicBezTo>
                      <a:pt x="3456715" y="1786029"/>
                      <a:pt x="3461960" y="1780783"/>
                      <a:pt x="3467206" y="1778162"/>
                    </a:cubicBezTo>
                    <a:close/>
                    <a:moveTo>
                      <a:pt x="2494184" y="1772916"/>
                    </a:moveTo>
                    <a:cubicBezTo>
                      <a:pt x="2509920" y="1778162"/>
                      <a:pt x="2512544" y="1780783"/>
                      <a:pt x="2517790" y="1783407"/>
                    </a:cubicBezTo>
                    <a:cubicBezTo>
                      <a:pt x="2515165" y="1780783"/>
                      <a:pt x="2512544" y="1778162"/>
                      <a:pt x="2494184" y="1772916"/>
                    </a:cubicBezTo>
                    <a:close/>
                    <a:moveTo>
                      <a:pt x="3414752" y="1767671"/>
                    </a:moveTo>
                    <a:cubicBezTo>
                      <a:pt x="3412128" y="1770292"/>
                      <a:pt x="3409506" y="1772916"/>
                      <a:pt x="3404261" y="1772916"/>
                    </a:cubicBezTo>
                    <a:lnTo>
                      <a:pt x="3401637" y="1770292"/>
                    </a:lnTo>
                    <a:cubicBezTo>
                      <a:pt x="3401637" y="1770292"/>
                      <a:pt x="3399013" y="1770292"/>
                      <a:pt x="3399013" y="1770292"/>
                    </a:cubicBezTo>
                    <a:cubicBezTo>
                      <a:pt x="3401637" y="1770292"/>
                      <a:pt x="3401637" y="1772916"/>
                      <a:pt x="3404261" y="1772916"/>
                    </a:cubicBezTo>
                    <a:cubicBezTo>
                      <a:pt x="3406882" y="1772916"/>
                      <a:pt x="3409506" y="1772916"/>
                      <a:pt x="3409506" y="1772916"/>
                    </a:cubicBezTo>
                    <a:cubicBezTo>
                      <a:pt x="3412128" y="1770292"/>
                      <a:pt x="3412128" y="1767671"/>
                      <a:pt x="3414752" y="1767671"/>
                    </a:cubicBezTo>
                    <a:close/>
                    <a:moveTo>
                      <a:pt x="199511" y="1767300"/>
                    </a:moveTo>
                    <a:lnTo>
                      <a:pt x="199325" y="1767671"/>
                    </a:lnTo>
                    <a:lnTo>
                      <a:pt x="199325" y="1767671"/>
                    </a:lnTo>
                    <a:close/>
                    <a:moveTo>
                      <a:pt x="3427864" y="1765047"/>
                    </a:moveTo>
                    <a:cubicBezTo>
                      <a:pt x="3425240" y="1765047"/>
                      <a:pt x="3422618" y="1765047"/>
                      <a:pt x="3419997" y="1767671"/>
                    </a:cubicBezTo>
                    <a:cubicBezTo>
                      <a:pt x="3414752" y="1770292"/>
                      <a:pt x="3414752" y="1772916"/>
                      <a:pt x="3414752" y="1772916"/>
                    </a:cubicBezTo>
                    <a:cubicBezTo>
                      <a:pt x="3417373" y="1770292"/>
                      <a:pt x="3422618" y="1767671"/>
                      <a:pt x="3427864" y="1765047"/>
                    </a:cubicBezTo>
                    <a:close/>
                    <a:moveTo>
                      <a:pt x="201947" y="1762423"/>
                    </a:moveTo>
                    <a:lnTo>
                      <a:pt x="201941" y="1762439"/>
                    </a:lnTo>
                    <a:lnTo>
                      <a:pt x="199511" y="1767300"/>
                    </a:lnTo>
                    <a:close/>
                    <a:moveTo>
                      <a:pt x="2790550" y="1759802"/>
                    </a:moveTo>
                    <a:cubicBezTo>
                      <a:pt x="2748587" y="1775538"/>
                      <a:pt x="2743341" y="1778162"/>
                      <a:pt x="2732851" y="1793898"/>
                    </a:cubicBezTo>
                    <a:cubicBezTo>
                      <a:pt x="2738096" y="1788653"/>
                      <a:pt x="2743341" y="1783407"/>
                      <a:pt x="2790550" y="1759802"/>
                    </a:cubicBezTo>
                    <a:close/>
                    <a:moveTo>
                      <a:pt x="2407636" y="1759802"/>
                    </a:moveTo>
                    <a:cubicBezTo>
                      <a:pt x="2412882" y="1759802"/>
                      <a:pt x="2415503" y="1759802"/>
                      <a:pt x="2415503" y="1762426"/>
                    </a:cubicBezTo>
                    <a:cubicBezTo>
                      <a:pt x="2415503" y="1762426"/>
                      <a:pt x="2415503" y="1762426"/>
                      <a:pt x="2418127" y="1762426"/>
                    </a:cubicBezTo>
                    <a:cubicBezTo>
                      <a:pt x="2415503" y="1762426"/>
                      <a:pt x="2410258" y="1762426"/>
                      <a:pt x="2407636" y="1759802"/>
                    </a:cubicBezTo>
                    <a:close/>
                    <a:moveTo>
                      <a:pt x="3501299" y="1757180"/>
                    </a:moveTo>
                    <a:cubicBezTo>
                      <a:pt x="3587850" y="1770292"/>
                      <a:pt x="3653416" y="1835861"/>
                      <a:pt x="3729475" y="1872579"/>
                    </a:cubicBezTo>
                    <a:cubicBezTo>
                      <a:pt x="3642925" y="1804389"/>
                      <a:pt x="3569489" y="1765047"/>
                      <a:pt x="3517035" y="1757180"/>
                    </a:cubicBezTo>
                    <a:cubicBezTo>
                      <a:pt x="3514414" y="1757180"/>
                      <a:pt x="3514414" y="1757180"/>
                      <a:pt x="3514414" y="1757180"/>
                    </a:cubicBezTo>
                    <a:cubicBezTo>
                      <a:pt x="3509169" y="1757180"/>
                      <a:pt x="3506545" y="1757180"/>
                      <a:pt x="3503921" y="1757180"/>
                    </a:cubicBezTo>
                    <a:close/>
                    <a:moveTo>
                      <a:pt x="3333447" y="1757180"/>
                    </a:moveTo>
                    <a:cubicBezTo>
                      <a:pt x="3330825" y="1762426"/>
                      <a:pt x="3330825" y="1765047"/>
                      <a:pt x="3330825" y="1770292"/>
                    </a:cubicBezTo>
                    <a:lnTo>
                      <a:pt x="3333447" y="1759802"/>
                    </a:lnTo>
                    <a:cubicBezTo>
                      <a:pt x="3333447" y="1759802"/>
                      <a:pt x="3333447" y="1759802"/>
                      <a:pt x="3333447" y="1757180"/>
                    </a:cubicBezTo>
                    <a:close/>
                    <a:moveTo>
                      <a:pt x="5775178" y="1754556"/>
                    </a:moveTo>
                    <a:lnTo>
                      <a:pt x="5775182" y="1754563"/>
                    </a:lnTo>
                    <a:lnTo>
                      <a:pt x="5777802" y="1759801"/>
                    </a:lnTo>
                    <a:cubicBezTo>
                      <a:pt x="5777802" y="1757180"/>
                      <a:pt x="5777802" y="1757180"/>
                      <a:pt x="5775178" y="1754556"/>
                    </a:cubicBezTo>
                    <a:close/>
                    <a:moveTo>
                      <a:pt x="3370164" y="1749311"/>
                    </a:moveTo>
                    <a:cubicBezTo>
                      <a:pt x="3370164" y="1751935"/>
                      <a:pt x="3370164" y="1754556"/>
                      <a:pt x="3370164" y="1757180"/>
                    </a:cubicBezTo>
                    <a:lnTo>
                      <a:pt x="3371475" y="1765049"/>
                    </a:lnTo>
                    <a:lnTo>
                      <a:pt x="3370164" y="1762426"/>
                    </a:lnTo>
                    <a:cubicBezTo>
                      <a:pt x="3370164" y="1767671"/>
                      <a:pt x="3372786" y="1770292"/>
                      <a:pt x="3372786" y="1772916"/>
                    </a:cubicBezTo>
                    <a:lnTo>
                      <a:pt x="3371475" y="1765049"/>
                    </a:lnTo>
                    <a:lnTo>
                      <a:pt x="3372786" y="1767671"/>
                    </a:lnTo>
                    <a:cubicBezTo>
                      <a:pt x="3370164" y="1759802"/>
                      <a:pt x="3370164" y="1754556"/>
                      <a:pt x="3370164" y="1749311"/>
                    </a:cubicBezTo>
                    <a:close/>
                    <a:moveTo>
                      <a:pt x="207192" y="1749311"/>
                    </a:moveTo>
                    <a:lnTo>
                      <a:pt x="209816" y="1749311"/>
                    </a:lnTo>
                    <a:lnTo>
                      <a:pt x="201957" y="1765027"/>
                    </a:lnTo>
                    <a:lnTo>
                      <a:pt x="201949" y="1765050"/>
                    </a:lnTo>
                    <a:lnTo>
                      <a:pt x="201949" y="1765042"/>
                    </a:lnTo>
                    <a:lnTo>
                      <a:pt x="201947" y="1765047"/>
                    </a:lnTo>
                    <a:lnTo>
                      <a:pt x="195405" y="1782056"/>
                    </a:lnTo>
                    <a:lnTo>
                      <a:pt x="193203" y="1787781"/>
                    </a:lnTo>
                    <a:lnTo>
                      <a:pt x="191456" y="1791274"/>
                    </a:lnTo>
                    <a:lnTo>
                      <a:pt x="191456" y="1788650"/>
                    </a:lnTo>
                    <a:lnTo>
                      <a:pt x="194080" y="1783407"/>
                    </a:lnTo>
                    <a:lnTo>
                      <a:pt x="196704" y="1772913"/>
                    </a:lnTo>
                    <a:lnTo>
                      <a:pt x="199325" y="1767671"/>
                    </a:lnTo>
                    <a:lnTo>
                      <a:pt x="199325" y="1770292"/>
                    </a:lnTo>
                    <a:lnTo>
                      <a:pt x="201941" y="1762439"/>
                    </a:lnTo>
                    <a:lnTo>
                      <a:pt x="204571" y="1757180"/>
                    </a:lnTo>
                    <a:lnTo>
                      <a:pt x="204571" y="1754556"/>
                    </a:lnTo>
                    <a:close/>
                    <a:moveTo>
                      <a:pt x="2381409" y="1746690"/>
                    </a:moveTo>
                    <a:cubicBezTo>
                      <a:pt x="2381409" y="1749311"/>
                      <a:pt x="2381409" y="1751935"/>
                      <a:pt x="2378785" y="1754556"/>
                    </a:cubicBezTo>
                    <a:lnTo>
                      <a:pt x="2382533" y="1760179"/>
                    </a:lnTo>
                    <a:lnTo>
                      <a:pt x="2384031" y="1767671"/>
                    </a:lnTo>
                    <a:cubicBezTo>
                      <a:pt x="2384031" y="1765047"/>
                      <a:pt x="2384031" y="1765047"/>
                      <a:pt x="2384031" y="1762426"/>
                    </a:cubicBezTo>
                    <a:lnTo>
                      <a:pt x="2382533" y="1760179"/>
                    </a:lnTo>
                    <a:lnTo>
                      <a:pt x="2381409" y="1754556"/>
                    </a:lnTo>
                    <a:lnTo>
                      <a:pt x="2381409" y="1751935"/>
                    </a:lnTo>
                    <a:cubicBezTo>
                      <a:pt x="2381409" y="1749311"/>
                      <a:pt x="2381409" y="1746690"/>
                      <a:pt x="2381409" y="1746690"/>
                    </a:cubicBezTo>
                    <a:close/>
                    <a:moveTo>
                      <a:pt x="1610337" y="1728329"/>
                    </a:moveTo>
                    <a:cubicBezTo>
                      <a:pt x="1599846" y="1749311"/>
                      <a:pt x="1581486" y="1767671"/>
                      <a:pt x="1570995" y="1791274"/>
                    </a:cubicBezTo>
                    <a:cubicBezTo>
                      <a:pt x="1602467" y="1744065"/>
                      <a:pt x="1602467" y="1744065"/>
                      <a:pt x="1610337" y="1728329"/>
                    </a:cubicBezTo>
                    <a:close/>
                    <a:moveTo>
                      <a:pt x="217686" y="1717838"/>
                    </a:moveTo>
                    <a:lnTo>
                      <a:pt x="217686" y="1720459"/>
                    </a:lnTo>
                    <a:lnTo>
                      <a:pt x="215062" y="1728329"/>
                    </a:lnTo>
                    <a:cubicBezTo>
                      <a:pt x="212437" y="1736196"/>
                      <a:pt x="209816" y="1744065"/>
                      <a:pt x="204571" y="1754556"/>
                    </a:cubicBezTo>
                    <a:lnTo>
                      <a:pt x="201947" y="1762423"/>
                    </a:lnTo>
                    <a:lnTo>
                      <a:pt x="196704" y="1772913"/>
                    </a:lnTo>
                    <a:lnTo>
                      <a:pt x="196704" y="1770292"/>
                    </a:lnTo>
                    <a:cubicBezTo>
                      <a:pt x="199325" y="1767671"/>
                      <a:pt x="199325" y="1765047"/>
                      <a:pt x="201947" y="1759801"/>
                    </a:cubicBezTo>
                    <a:lnTo>
                      <a:pt x="204571" y="1744065"/>
                    </a:lnTo>
                    <a:lnTo>
                      <a:pt x="207192" y="1736196"/>
                    </a:lnTo>
                    <a:lnTo>
                      <a:pt x="215062" y="1720459"/>
                    </a:lnTo>
                    <a:close/>
                    <a:moveTo>
                      <a:pt x="2218802" y="1688990"/>
                    </a:moveTo>
                    <a:cubicBezTo>
                      <a:pt x="2216178" y="1699481"/>
                      <a:pt x="2216178" y="1702102"/>
                      <a:pt x="2221423" y="1712593"/>
                    </a:cubicBezTo>
                    <a:cubicBezTo>
                      <a:pt x="2218802" y="1704726"/>
                      <a:pt x="2216178" y="1696857"/>
                      <a:pt x="2218802" y="1688990"/>
                    </a:cubicBezTo>
                    <a:close/>
                    <a:moveTo>
                      <a:pt x="233422" y="1688988"/>
                    </a:moveTo>
                    <a:lnTo>
                      <a:pt x="230801" y="1694233"/>
                    </a:lnTo>
                    <a:cubicBezTo>
                      <a:pt x="228177" y="1696854"/>
                      <a:pt x="228177" y="1696854"/>
                      <a:pt x="228177" y="1699479"/>
                    </a:cubicBezTo>
                    <a:close/>
                    <a:moveTo>
                      <a:pt x="233422" y="1683742"/>
                    </a:moveTo>
                    <a:lnTo>
                      <a:pt x="228177" y="1699479"/>
                    </a:lnTo>
                    <a:cubicBezTo>
                      <a:pt x="222931" y="1707348"/>
                      <a:pt x="222931" y="1712593"/>
                      <a:pt x="217686" y="1720460"/>
                    </a:cubicBezTo>
                    <a:lnTo>
                      <a:pt x="220307" y="1715215"/>
                    </a:lnTo>
                    <a:cubicBezTo>
                      <a:pt x="220307" y="1715215"/>
                      <a:pt x="220307" y="1712593"/>
                      <a:pt x="220307" y="1712593"/>
                    </a:cubicBezTo>
                    <a:cubicBezTo>
                      <a:pt x="222931" y="1707348"/>
                      <a:pt x="225553" y="1702103"/>
                      <a:pt x="228177" y="1696854"/>
                    </a:cubicBezTo>
                    <a:lnTo>
                      <a:pt x="228177" y="1694233"/>
                    </a:lnTo>
                    <a:close/>
                    <a:moveTo>
                      <a:pt x="5762063" y="1681121"/>
                    </a:moveTo>
                    <a:lnTo>
                      <a:pt x="5764687" y="1686369"/>
                    </a:lnTo>
                    <a:lnTo>
                      <a:pt x="5762063" y="1682432"/>
                    </a:lnTo>
                    <a:close/>
                    <a:moveTo>
                      <a:pt x="241289" y="1668006"/>
                    </a:moveTo>
                    <a:cubicBezTo>
                      <a:pt x="238668" y="1673252"/>
                      <a:pt x="236043" y="1681121"/>
                      <a:pt x="233422" y="1688988"/>
                    </a:cubicBezTo>
                    <a:lnTo>
                      <a:pt x="236043" y="1681121"/>
                    </a:lnTo>
                    <a:lnTo>
                      <a:pt x="236043" y="1678497"/>
                    </a:lnTo>
                    <a:close/>
                    <a:moveTo>
                      <a:pt x="3519660" y="1665385"/>
                    </a:moveTo>
                    <a:cubicBezTo>
                      <a:pt x="3519660" y="1665385"/>
                      <a:pt x="3515889" y="1668499"/>
                      <a:pt x="3509742" y="1673540"/>
                    </a:cubicBezTo>
                    <a:lnTo>
                      <a:pt x="3504061" y="1678172"/>
                    </a:lnTo>
                    <a:lnTo>
                      <a:pt x="3481629" y="1696202"/>
                    </a:lnTo>
                    <a:cubicBezTo>
                      <a:pt x="3461958" y="1711939"/>
                      <a:pt x="3439665" y="1729641"/>
                      <a:pt x="3427864" y="1738820"/>
                    </a:cubicBezTo>
                    <a:cubicBezTo>
                      <a:pt x="3443600" y="1727019"/>
                      <a:pt x="3466549" y="1708660"/>
                      <a:pt x="3485564" y="1693251"/>
                    </a:cubicBezTo>
                    <a:lnTo>
                      <a:pt x="3504061" y="1678172"/>
                    </a:lnTo>
                    <a:lnTo>
                      <a:pt x="3507529" y="1675384"/>
                    </a:lnTo>
                    <a:cubicBezTo>
                      <a:pt x="3514413" y="1669811"/>
                      <a:pt x="3519004" y="1666041"/>
                      <a:pt x="3519660" y="1665385"/>
                    </a:cubicBezTo>
                    <a:close/>
                    <a:moveTo>
                      <a:pt x="5738463" y="1660139"/>
                    </a:moveTo>
                    <a:lnTo>
                      <a:pt x="5741084" y="1665384"/>
                    </a:lnTo>
                    <a:cubicBezTo>
                      <a:pt x="5746330" y="1675875"/>
                      <a:pt x="5751575" y="1686366"/>
                      <a:pt x="5754196" y="1696857"/>
                    </a:cubicBezTo>
                    <a:lnTo>
                      <a:pt x="5751575" y="1686366"/>
                    </a:lnTo>
                    <a:cubicBezTo>
                      <a:pt x="5746330" y="1678499"/>
                      <a:pt x="5743705" y="1668006"/>
                      <a:pt x="5738463" y="1660139"/>
                    </a:cubicBezTo>
                    <a:close/>
                    <a:moveTo>
                      <a:pt x="3362298" y="1660139"/>
                    </a:moveTo>
                    <a:cubicBezTo>
                      <a:pt x="3362298" y="1662763"/>
                      <a:pt x="3359674" y="1662763"/>
                      <a:pt x="3359674" y="1665385"/>
                    </a:cubicBezTo>
                    <a:lnTo>
                      <a:pt x="3357052" y="1670630"/>
                    </a:lnTo>
                    <a:cubicBezTo>
                      <a:pt x="3359674" y="1665385"/>
                      <a:pt x="3362298" y="1662763"/>
                      <a:pt x="3362298" y="1660139"/>
                    </a:cubicBezTo>
                    <a:close/>
                    <a:moveTo>
                      <a:pt x="2349937" y="1649648"/>
                    </a:moveTo>
                    <a:cubicBezTo>
                      <a:pt x="2344692" y="1654894"/>
                      <a:pt x="2336822" y="1660139"/>
                      <a:pt x="2331577" y="1662763"/>
                    </a:cubicBezTo>
                    <a:cubicBezTo>
                      <a:pt x="2328955" y="1662763"/>
                      <a:pt x="2328955" y="1665385"/>
                      <a:pt x="2328955" y="1665385"/>
                    </a:cubicBezTo>
                    <a:cubicBezTo>
                      <a:pt x="2331577" y="1662763"/>
                      <a:pt x="2336822" y="1660139"/>
                      <a:pt x="2347313" y="1652273"/>
                    </a:cubicBezTo>
                    <a:cubicBezTo>
                      <a:pt x="2349937" y="1652273"/>
                      <a:pt x="2349937" y="1649648"/>
                      <a:pt x="2349937" y="1649648"/>
                    </a:cubicBezTo>
                    <a:close/>
                    <a:moveTo>
                      <a:pt x="254403" y="1639157"/>
                    </a:moveTo>
                    <a:lnTo>
                      <a:pt x="241288" y="1668005"/>
                    </a:lnTo>
                    <a:lnTo>
                      <a:pt x="246533" y="1654893"/>
                    </a:lnTo>
                    <a:lnTo>
                      <a:pt x="251779" y="1641778"/>
                    </a:lnTo>
                    <a:close/>
                    <a:moveTo>
                      <a:pt x="5743705" y="1636536"/>
                    </a:moveTo>
                    <a:lnTo>
                      <a:pt x="5754196" y="1660139"/>
                    </a:lnTo>
                    <a:lnTo>
                      <a:pt x="5759442" y="1673254"/>
                    </a:lnTo>
                    <a:lnTo>
                      <a:pt x="5759442" y="1675878"/>
                    </a:lnTo>
                    <a:lnTo>
                      <a:pt x="5762063" y="1681121"/>
                    </a:lnTo>
                    <a:lnTo>
                      <a:pt x="5759442" y="1678499"/>
                    </a:lnTo>
                    <a:lnTo>
                      <a:pt x="5762063" y="1682432"/>
                    </a:lnTo>
                    <a:lnTo>
                      <a:pt x="5762063" y="1688990"/>
                    </a:lnTo>
                    <a:lnTo>
                      <a:pt x="5756820" y="1673254"/>
                    </a:lnTo>
                    <a:lnTo>
                      <a:pt x="5751575" y="1665384"/>
                    </a:lnTo>
                    <a:lnTo>
                      <a:pt x="5746326" y="1652272"/>
                    </a:lnTo>
                    <a:lnTo>
                      <a:pt x="5748950" y="1656205"/>
                    </a:lnTo>
                    <a:lnTo>
                      <a:pt x="5748950" y="1657518"/>
                    </a:lnTo>
                    <a:lnTo>
                      <a:pt x="5751575" y="1660139"/>
                    </a:lnTo>
                    <a:lnTo>
                      <a:pt x="5748950" y="1656205"/>
                    </a:lnTo>
                    <a:lnTo>
                      <a:pt x="5748950" y="1652272"/>
                    </a:lnTo>
                    <a:close/>
                    <a:moveTo>
                      <a:pt x="5725348" y="1633912"/>
                    </a:moveTo>
                    <a:lnTo>
                      <a:pt x="5727969" y="1636536"/>
                    </a:lnTo>
                    <a:lnTo>
                      <a:pt x="5733215" y="1641779"/>
                    </a:lnTo>
                    <a:lnTo>
                      <a:pt x="5735839" y="1644403"/>
                    </a:lnTo>
                    <a:cubicBezTo>
                      <a:pt x="5735839" y="1644403"/>
                      <a:pt x="5735839" y="1647027"/>
                      <a:pt x="5738463" y="1649648"/>
                    </a:cubicBezTo>
                    <a:lnTo>
                      <a:pt x="5743705" y="1660139"/>
                    </a:lnTo>
                    <a:cubicBezTo>
                      <a:pt x="5746330" y="1668006"/>
                      <a:pt x="5751575" y="1673254"/>
                      <a:pt x="5754196" y="1681121"/>
                    </a:cubicBezTo>
                    <a:cubicBezTo>
                      <a:pt x="5756820" y="1683742"/>
                      <a:pt x="5756820" y="1683742"/>
                      <a:pt x="5756820" y="1686366"/>
                    </a:cubicBezTo>
                    <a:lnTo>
                      <a:pt x="5756820" y="1688990"/>
                    </a:lnTo>
                    <a:lnTo>
                      <a:pt x="5759442" y="1696857"/>
                    </a:lnTo>
                    <a:lnTo>
                      <a:pt x="5764690" y="1707348"/>
                    </a:lnTo>
                    <a:cubicBezTo>
                      <a:pt x="5780423" y="1746687"/>
                      <a:pt x="5788293" y="1767671"/>
                      <a:pt x="5796159" y="1772913"/>
                    </a:cubicBezTo>
                    <a:lnTo>
                      <a:pt x="5801405" y="1783407"/>
                    </a:lnTo>
                    <a:cubicBezTo>
                      <a:pt x="5801405" y="1783407"/>
                      <a:pt x="5801405" y="1786028"/>
                      <a:pt x="5801405" y="1786028"/>
                    </a:cubicBezTo>
                    <a:lnTo>
                      <a:pt x="5801405" y="1788650"/>
                    </a:lnTo>
                    <a:lnTo>
                      <a:pt x="5819765" y="1835861"/>
                    </a:lnTo>
                    <a:lnTo>
                      <a:pt x="5809274" y="1814877"/>
                    </a:lnTo>
                    <a:lnTo>
                      <a:pt x="5801405" y="1801764"/>
                    </a:lnTo>
                    <a:cubicBezTo>
                      <a:pt x="5801405" y="1801764"/>
                      <a:pt x="5783047" y="1767671"/>
                      <a:pt x="5783047" y="1767671"/>
                    </a:cubicBezTo>
                    <a:lnTo>
                      <a:pt x="5780423" y="1765047"/>
                    </a:lnTo>
                    <a:cubicBezTo>
                      <a:pt x="5780423" y="1765047"/>
                      <a:pt x="5780423" y="1762423"/>
                      <a:pt x="5780423" y="1762423"/>
                    </a:cubicBezTo>
                    <a:lnTo>
                      <a:pt x="5775182" y="1754563"/>
                    </a:lnTo>
                    <a:lnTo>
                      <a:pt x="5772556" y="1749311"/>
                    </a:lnTo>
                    <a:lnTo>
                      <a:pt x="5775178" y="1754556"/>
                    </a:lnTo>
                    <a:lnTo>
                      <a:pt x="5769932" y="1744065"/>
                    </a:lnTo>
                    <a:cubicBezTo>
                      <a:pt x="5756820" y="1712593"/>
                      <a:pt x="5730593" y="1644403"/>
                      <a:pt x="5730593" y="1644403"/>
                    </a:cubicBezTo>
                    <a:lnTo>
                      <a:pt x="5727969" y="1639158"/>
                    </a:lnTo>
                    <a:close/>
                    <a:moveTo>
                      <a:pt x="5741081" y="1626045"/>
                    </a:moveTo>
                    <a:lnTo>
                      <a:pt x="5743705" y="1631291"/>
                    </a:lnTo>
                    <a:lnTo>
                      <a:pt x="5746327" y="1639160"/>
                    </a:lnTo>
                    <a:lnTo>
                      <a:pt x="5748951" y="1647027"/>
                    </a:lnTo>
                    <a:lnTo>
                      <a:pt x="5746327" y="1641781"/>
                    </a:lnTo>
                    <a:close/>
                    <a:moveTo>
                      <a:pt x="262272" y="1618176"/>
                    </a:moveTo>
                    <a:lnTo>
                      <a:pt x="262272" y="1620797"/>
                    </a:lnTo>
                    <a:lnTo>
                      <a:pt x="259648" y="1626045"/>
                    </a:lnTo>
                    <a:lnTo>
                      <a:pt x="254403" y="1636536"/>
                    </a:lnTo>
                    <a:close/>
                    <a:moveTo>
                      <a:pt x="1914569" y="1612931"/>
                    </a:moveTo>
                    <a:cubicBezTo>
                      <a:pt x="1909324" y="1612931"/>
                      <a:pt x="1906700" y="1618176"/>
                      <a:pt x="1901454" y="1620800"/>
                    </a:cubicBezTo>
                    <a:cubicBezTo>
                      <a:pt x="1906700" y="1618176"/>
                      <a:pt x="1906700" y="1618176"/>
                      <a:pt x="1914569" y="1612931"/>
                    </a:cubicBezTo>
                    <a:close/>
                    <a:moveTo>
                      <a:pt x="264894" y="1612930"/>
                    </a:moveTo>
                    <a:cubicBezTo>
                      <a:pt x="264894" y="1612930"/>
                      <a:pt x="264894" y="1615551"/>
                      <a:pt x="264894" y="1615551"/>
                    </a:cubicBezTo>
                    <a:cubicBezTo>
                      <a:pt x="264894" y="1615551"/>
                      <a:pt x="262272" y="1618176"/>
                      <a:pt x="262272" y="1618176"/>
                    </a:cubicBezTo>
                    <a:close/>
                    <a:moveTo>
                      <a:pt x="2281747" y="1610309"/>
                    </a:moveTo>
                    <a:cubicBezTo>
                      <a:pt x="2276501" y="1626046"/>
                      <a:pt x="2276501" y="1633912"/>
                      <a:pt x="2276501" y="1636536"/>
                    </a:cubicBezTo>
                    <a:cubicBezTo>
                      <a:pt x="2276501" y="1631291"/>
                      <a:pt x="2279123" y="1623422"/>
                      <a:pt x="2281747" y="1610309"/>
                    </a:cubicBezTo>
                    <a:close/>
                    <a:moveTo>
                      <a:pt x="1830643" y="1610309"/>
                    </a:moveTo>
                    <a:cubicBezTo>
                      <a:pt x="1841134" y="1610309"/>
                      <a:pt x="1846379" y="1612931"/>
                      <a:pt x="1849001" y="1612931"/>
                    </a:cubicBezTo>
                    <a:cubicBezTo>
                      <a:pt x="1843755" y="1612931"/>
                      <a:pt x="1841134" y="1610309"/>
                      <a:pt x="1830643" y="1610309"/>
                    </a:cubicBezTo>
                    <a:close/>
                    <a:moveTo>
                      <a:pt x="267515" y="1605061"/>
                    </a:moveTo>
                    <a:cubicBezTo>
                      <a:pt x="267515" y="1607685"/>
                      <a:pt x="267515" y="1607685"/>
                      <a:pt x="267515" y="1610307"/>
                    </a:cubicBezTo>
                    <a:cubicBezTo>
                      <a:pt x="267515" y="1610307"/>
                      <a:pt x="264891" y="1612931"/>
                      <a:pt x="264891" y="1612931"/>
                    </a:cubicBezTo>
                    <a:close/>
                    <a:moveTo>
                      <a:pt x="3322955" y="1589325"/>
                    </a:moveTo>
                    <a:lnTo>
                      <a:pt x="3299352" y="1607685"/>
                    </a:lnTo>
                    <a:cubicBezTo>
                      <a:pt x="3291483" y="1612931"/>
                      <a:pt x="3288862" y="1620797"/>
                      <a:pt x="3283616" y="1626043"/>
                    </a:cubicBezTo>
                    <a:lnTo>
                      <a:pt x="3286238" y="1628667"/>
                    </a:lnTo>
                    <a:lnTo>
                      <a:pt x="3299352" y="1644403"/>
                    </a:lnTo>
                    <a:lnTo>
                      <a:pt x="3283616" y="1647024"/>
                    </a:lnTo>
                    <a:lnTo>
                      <a:pt x="3273126" y="1649648"/>
                    </a:lnTo>
                    <a:lnTo>
                      <a:pt x="3265256" y="1657515"/>
                    </a:lnTo>
                    <a:lnTo>
                      <a:pt x="3262635" y="1657515"/>
                    </a:lnTo>
                    <a:lnTo>
                      <a:pt x="3252144" y="1660139"/>
                    </a:lnTo>
                    <a:cubicBezTo>
                      <a:pt x="3252144" y="1665384"/>
                      <a:pt x="3252144" y="1668006"/>
                      <a:pt x="3252144" y="1673251"/>
                    </a:cubicBezTo>
                    <a:cubicBezTo>
                      <a:pt x="3233784" y="1665384"/>
                      <a:pt x="3233784" y="1665384"/>
                      <a:pt x="3228538" y="1662760"/>
                    </a:cubicBezTo>
                    <a:cubicBezTo>
                      <a:pt x="3220672" y="1660139"/>
                      <a:pt x="3218048" y="1660139"/>
                      <a:pt x="3215426" y="1657515"/>
                    </a:cubicBezTo>
                    <a:cubicBezTo>
                      <a:pt x="3207557" y="1652270"/>
                      <a:pt x="3204936" y="1644403"/>
                      <a:pt x="3202312" y="1641779"/>
                    </a:cubicBezTo>
                    <a:lnTo>
                      <a:pt x="3197066" y="1626043"/>
                    </a:lnTo>
                    <a:lnTo>
                      <a:pt x="3207557" y="1623421"/>
                    </a:lnTo>
                    <a:lnTo>
                      <a:pt x="3225917" y="1618176"/>
                    </a:lnTo>
                    <a:lnTo>
                      <a:pt x="3228538" y="1615552"/>
                    </a:lnTo>
                    <a:lnTo>
                      <a:pt x="3228538" y="1612931"/>
                    </a:lnTo>
                    <a:lnTo>
                      <a:pt x="3239029" y="1607685"/>
                    </a:lnTo>
                    <a:lnTo>
                      <a:pt x="3254765" y="1607685"/>
                    </a:lnTo>
                    <a:lnTo>
                      <a:pt x="3262635" y="1607685"/>
                    </a:lnTo>
                    <a:cubicBezTo>
                      <a:pt x="3286238" y="1591949"/>
                      <a:pt x="3286238" y="1591949"/>
                      <a:pt x="3294107" y="1591949"/>
                    </a:cubicBezTo>
                    <a:close/>
                    <a:moveTo>
                      <a:pt x="275382" y="1589325"/>
                    </a:moveTo>
                    <a:lnTo>
                      <a:pt x="275382" y="1591949"/>
                    </a:lnTo>
                    <a:lnTo>
                      <a:pt x="267515" y="1605061"/>
                    </a:lnTo>
                    <a:cubicBezTo>
                      <a:pt x="270136" y="1599816"/>
                      <a:pt x="272761" y="1594571"/>
                      <a:pt x="275382" y="1589325"/>
                    </a:cubicBezTo>
                    <a:close/>
                    <a:moveTo>
                      <a:pt x="2512544" y="1586703"/>
                    </a:moveTo>
                    <a:lnTo>
                      <a:pt x="2517789" y="1597194"/>
                    </a:lnTo>
                    <a:lnTo>
                      <a:pt x="2509922" y="1602439"/>
                    </a:lnTo>
                    <a:lnTo>
                      <a:pt x="2502053" y="1607685"/>
                    </a:lnTo>
                    <a:lnTo>
                      <a:pt x="2496807" y="1597194"/>
                    </a:lnTo>
                    <a:close/>
                    <a:moveTo>
                      <a:pt x="3729475" y="1584083"/>
                    </a:moveTo>
                    <a:cubicBezTo>
                      <a:pt x="3732097" y="1586704"/>
                      <a:pt x="3732097" y="1589328"/>
                      <a:pt x="3734721" y="1591949"/>
                    </a:cubicBezTo>
                    <a:lnTo>
                      <a:pt x="3737342" y="1594573"/>
                    </a:lnTo>
                    <a:cubicBezTo>
                      <a:pt x="3734721" y="1591949"/>
                      <a:pt x="3732097" y="1586704"/>
                      <a:pt x="3729475" y="1584083"/>
                    </a:cubicBezTo>
                    <a:close/>
                    <a:moveTo>
                      <a:pt x="3207557" y="1565722"/>
                    </a:moveTo>
                    <a:cubicBezTo>
                      <a:pt x="3210181" y="1568346"/>
                      <a:pt x="3212803" y="1570968"/>
                      <a:pt x="3215427" y="1570968"/>
                    </a:cubicBezTo>
                    <a:lnTo>
                      <a:pt x="3223293" y="1573592"/>
                    </a:lnTo>
                    <a:cubicBezTo>
                      <a:pt x="3218048" y="1573592"/>
                      <a:pt x="3212803" y="1568346"/>
                      <a:pt x="3207557" y="1565722"/>
                    </a:cubicBezTo>
                    <a:close/>
                    <a:moveTo>
                      <a:pt x="3666531" y="1547365"/>
                    </a:moveTo>
                    <a:cubicBezTo>
                      <a:pt x="3666531" y="1547365"/>
                      <a:pt x="3669152" y="1549986"/>
                      <a:pt x="3669152" y="1549986"/>
                    </a:cubicBezTo>
                    <a:cubicBezTo>
                      <a:pt x="3674397" y="1552610"/>
                      <a:pt x="3677021" y="1555232"/>
                      <a:pt x="3679643" y="1557856"/>
                    </a:cubicBezTo>
                    <a:cubicBezTo>
                      <a:pt x="3671776" y="1552610"/>
                      <a:pt x="3669152" y="1549986"/>
                      <a:pt x="3666531" y="1547365"/>
                    </a:cubicBezTo>
                    <a:close/>
                    <a:moveTo>
                      <a:pt x="2835134" y="1547365"/>
                    </a:moveTo>
                    <a:lnTo>
                      <a:pt x="2850871" y="1570968"/>
                    </a:lnTo>
                    <a:cubicBezTo>
                      <a:pt x="2848249" y="1565722"/>
                      <a:pt x="2843004" y="1560477"/>
                      <a:pt x="2835134" y="1547365"/>
                    </a:cubicBezTo>
                    <a:close/>
                    <a:moveTo>
                      <a:pt x="3690133" y="1544741"/>
                    </a:moveTo>
                    <a:cubicBezTo>
                      <a:pt x="3692757" y="1547365"/>
                      <a:pt x="3692757" y="1549986"/>
                      <a:pt x="3695379" y="1552610"/>
                    </a:cubicBezTo>
                    <a:lnTo>
                      <a:pt x="3700624" y="1555232"/>
                    </a:lnTo>
                    <a:cubicBezTo>
                      <a:pt x="3695379" y="1552610"/>
                      <a:pt x="3692757" y="1549986"/>
                      <a:pt x="3690133" y="1544741"/>
                    </a:cubicBezTo>
                    <a:close/>
                    <a:moveTo>
                      <a:pt x="2423372" y="1544740"/>
                    </a:moveTo>
                    <a:lnTo>
                      <a:pt x="2425996" y="1549985"/>
                    </a:lnTo>
                    <a:lnTo>
                      <a:pt x="2410257" y="1560476"/>
                    </a:lnTo>
                    <a:lnTo>
                      <a:pt x="2407636" y="1555231"/>
                    </a:lnTo>
                    <a:close/>
                    <a:moveTo>
                      <a:pt x="3661282" y="1536874"/>
                    </a:moveTo>
                    <a:cubicBezTo>
                      <a:pt x="3661282" y="1539495"/>
                      <a:pt x="3663906" y="1542119"/>
                      <a:pt x="3663906" y="1544741"/>
                    </a:cubicBezTo>
                    <a:cubicBezTo>
                      <a:pt x="3663906" y="1544741"/>
                      <a:pt x="3663906" y="1544741"/>
                      <a:pt x="3663906" y="1542119"/>
                    </a:cubicBezTo>
                    <a:cubicBezTo>
                      <a:pt x="3663906" y="1539495"/>
                      <a:pt x="3661282" y="1539495"/>
                      <a:pt x="3661282" y="1536874"/>
                    </a:cubicBezTo>
                    <a:close/>
                    <a:moveTo>
                      <a:pt x="3354428" y="1531629"/>
                    </a:moveTo>
                    <a:cubicBezTo>
                      <a:pt x="3354428" y="1534250"/>
                      <a:pt x="3351807" y="1536874"/>
                      <a:pt x="3351807" y="1539495"/>
                    </a:cubicBezTo>
                    <a:cubicBezTo>
                      <a:pt x="3354428" y="1539495"/>
                      <a:pt x="3354428" y="1536874"/>
                      <a:pt x="3354428" y="1536874"/>
                    </a:cubicBezTo>
                    <a:close/>
                    <a:moveTo>
                      <a:pt x="3417373" y="1523759"/>
                    </a:moveTo>
                    <a:cubicBezTo>
                      <a:pt x="3414752" y="1523759"/>
                      <a:pt x="3409506" y="1526383"/>
                      <a:pt x="3399013" y="1531629"/>
                    </a:cubicBezTo>
                    <a:cubicBezTo>
                      <a:pt x="3412128" y="1526383"/>
                      <a:pt x="3414752" y="1526383"/>
                      <a:pt x="3417373" y="1523759"/>
                    </a:cubicBezTo>
                    <a:close/>
                    <a:moveTo>
                      <a:pt x="3490808" y="1515892"/>
                    </a:moveTo>
                    <a:cubicBezTo>
                      <a:pt x="3480318" y="1521138"/>
                      <a:pt x="3472451" y="1529005"/>
                      <a:pt x="3461960" y="1531629"/>
                    </a:cubicBezTo>
                    <a:cubicBezTo>
                      <a:pt x="3469827" y="1529005"/>
                      <a:pt x="3475072" y="1526383"/>
                      <a:pt x="3490808" y="1515892"/>
                    </a:cubicBezTo>
                    <a:close/>
                    <a:moveTo>
                      <a:pt x="3540641" y="1505402"/>
                    </a:moveTo>
                    <a:cubicBezTo>
                      <a:pt x="3532772" y="1508023"/>
                      <a:pt x="3532772" y="1508023"/>
                      <a:pt x="3519660" y="1508023"/>
                    </a:cubicBezTo>
                    <a:cubicBezTo>
                      <a:pt x="3522281" y="1508023"/>
                      <a:pt x="3524905" y="1508023"/>
                      <a:pt x="3527526" y="1508023"/>
                    </a:cubicBezTo>
                    <a:cubicBezTo>
                      <a:pt x="3527526" y="1508023"/>
                      <a:pt x="3530148" y="1508023"/>
                      <a:pt x="3530148" y="1508023"/>
                    </a:cubicBezTo>
                    <a:lnTo>
                      <a:pt x="3530150" y="1508023"/>
                    </a:lnTo>
                    <a:lnTo>
                      <a:pt x="3532772" y="1508023"/>
                    </a:lnTo>
                    <a:close/>
                    <a:moveTo>
                      <a:pt x="5686006" y="1505401"/>
                    </a:moveTo>
                    <a:cubicBezTo>
                      <a:pt x="5688627" y="1508022"/>
                      <a:pt x="5691251" y="1513268"/>
                      <a:pt x="5696497" y="1518516"/>
                    </a:cubicBezTo>
                    <a:cubicBezTo>
                      <a:pt x="5693873" y="1518516"/>
                      <a:pt x="5693873" y="1515892"/>
                      <a:pt x="5693873" y="1515892"/>
                    </a:cubicBezTo>
                    <a:cubicBezTo>
                      <a:pt x="5696497" y="1518516"/>
                      <a:pt x="5699121" y="1521137"/>
                      <a:pt x="5699121" y="1523759"/>
                    </a:cubicBezTo>
                    <a:cubicBezTo>
                      <a:pt x="5701742" y="1529004"/>
                      <a:pt x="5701742" y="1531628"/>
                      <a:pt x="5704364" y="1536873"/>
                    </a:cubicBezTo>
                    <a:lnTo>
                      <a:pt x="5706988" y="1542119"/>
                    </a:lnTo>
                    <a:lnTo>
                      <a:pt x="5714854" y="1560476"/>
                    </a:lnTo>
                    <a:lnTo>
                      <a:pt x="5712233" y="1557855"/>
                    </a:lnTo>
                    <a:lnTo>
                      <a:pt x="5706990" y="1547370"/>
                    </a:lnTo>
                    <a:lnTo>
                      <a:pt x="5712236" y="1563097"/>
                    </a:lnTo>
                    <a:lnTo>
                      <a:pt x="5709612" y="1557855"/>
                    </a:lnTo>
                    <a:lnTo>
                      <a:pt x="5706987" y="1552607"/>
                    </a:lnTo>
                    <a:lnTo>
                      <a:pt x="5704366" y="1544740"/>
                    </a:lnTo>
                    <a:lnTo>
                      <a:pt x="5706984" y="1547359"/>
                    </a:lnTo>
                    <a:lnTo>
                      <a:pt x="5704364" y="1542119"/>
                    </a:lnTo>
                    <a:close/>
                    <a:moveTo>
                      <a:pt x="1927681" y="1502778"/>
                    </a:moveTo>
                    <a:cubicBezTo>
                      <a:pt x="1922436" y="1508023"/>
                      <a:pt x="1919815" y="1513268"/>
                      <a:pt x="1914569" y="1518514"/>
                    </a:cubicBezTo>
                    <a:lnTo>
                      <a:pt x="1922436" y="1510647"/>
                    </a:lnTo>
                    <a:cubicBezTo>
                      <a:pt x="1925060" y="1508023"/>
                      <a:pt x="1927681" y="1505402"/>
                      <a:pt x="1927681" y="1502778"/>
                    </a:cubicBezTo>
                    <a:close/>
                    <a:moveTo>
                      <a:pt x="2449599" y="1500156"/>
                    </a:moveTo>
                    <a:cubicBezTo>
                      <a:pt x="2452221" y="1502778"/>
                      <a:pt x="2454845" y="1502778"/>
                      <a:pt x="2457466" y="1505402"/>
                    </a:cubicBezTo>
                    <a:cubicBezTo>
                      <a:pt x="2462712" y="1505402"/>
                      <a:pt x="2465336" y="1508023"/>
                      <a:pt x="2467957" y="1508023"/>
                    </a:cubicBezTo>
                    <a:cubicBezTo>
                      <a:pt x="2462712" y="1505402"/>
                      <a:pt x="2454845" y="1502778"/>
                      <a:pt x="2449599" y="1500156"/>
                    </a:cubicBezTo>
                    <a:close/>
                    <a:moveTo>
                      <a:pt x="2454845" y="1497532"/>
                    </a:moveTo>
                    <a:cubicBezTo>
                      <a:pt x="2454845" y="1497532"/>
                      <a:pt x="2457466" y="1500156"/>
                      <a:pt x="2457466" y="1500156"/>
                    </a:cubicBezTo>
                    <a:cubicBezTo>
                      <a:pt x="2460090" y="1500156"/>
                      <a:pt x="2460090" y="1500156"/>
                      <a:pt x="2460090" y="1500156"/>
                    </a:cubicBezTo>
                    <a:cubicBezTo>
                      <a:pt x="2457466" y="1500156"/>
                      <a:pt x="2457466" y="1497532"/>
                      <a:pt x="2454845" y="1497532"/>
                    </a:cubicBezTo>
                    <a:close/>
                    <a:moveTo>
                      <a:pt x="3816023" y="1489666"/>
                    </a:moveTo>
                    <a:cubicBezTo>
                      <a:pt x="3826514" y="1497532"/>
                      <a:pt x="3837004" y="1502778"/>
                      <a:pt x="3852741" y="1510647"/>
                    </a:cubicBezTo>
                    <a:cubicBezTo>
                      <a:pt x="3855365" y="1510647"/>
                      <a:pt x="3857986" y="1510647"/>
                      <a:pt x="3857986" y="1513268"/>
                    </a:cubicBezTo>
                    <a:cubicBezTo>
                      <a:pt x="3850119" y="1508023"/>
                      <a:pt x="3842250" y="1505402"/>
                      <a:pt x="3837004" y="1500156"/>
                    </a:cubicBezTo>
                    <a:cubicBezTo>
                      <a:pt x="3831759" y="1494911"/>
                      <a:pt x="3823892" y="1492287"/>
                      <a:pt x="3816023" y="1489666"/>
                    </a:cubicBezTo>
                    <a:close/>
                    <a:moveTo>
                      <a:pt x="5675516" y="1482846"/>
                    </a:moveTo>
                    <a:lnTo>
                      <a:pt x="5680761" y="1492286"/>
                    </a:lnTo>
                    <a:lnTo>
                      <a:pt x="5688628" y="1508022"/>
                    </a:lnTo>
                    <a:lnTo>
                      <a:pt x="5683382" y="1497531"/>
                    </a:lnTo>
                    <a:lnTo>
                      <a:pt x="5680761" y="1497531"/>
                    </a:lnTo>
                    <a:lnTo>
                      <a:pt x="5675516" y="1487041"/>
                    </a:lnTo>
                    <a:close/>
                    <a:moveTo>
                      <a:pt x="5674205" y="1480485"/>
                    </a:moveTo>
                    <a:lnTo>
                      <a:pt x="5675516" y="1481795"/>
                    </a:lnTo>
                    <a:lnTo>
                      <a:pt x="5675516" y="1482846"/>
                    </a:lnTo>
                    <a:close/>
                    <a:moveTo>
                      <a:pt x="5670270" y="1471305"/>
                    </a:moveTo>
                    <a:lnTo>
                      <a:pt x="5672894" y="1476550"/>
                    </a:lnTo>
                    <a:lnTo>
                      <a:pt x="5670926" y="1474585"/>
                    </a:lnTo>
                    <a:lnTo>
                      <a:pt x="5674205" y="1480485"/>
                    </a:lnTo>
                    <a:lnTo>
                      <a:pt x="5672892" y="1479174"/>
                    </a:lnTo>
                    <a:lnTo>
                      <a:pt x="5670273" y="1473932"/>
                    </a:lnTo>
                    <a:lnTo>
                      <a:pt x="5670270" y="1473929"/>
                    </a:lnTo>
                    <a:lnTo>
                      <a:pt x="5670270" y="1473926"/>
                    </a:lnTo>
                    <a:lnTo>
                      <a:pt x="5669834" y="1472618"/>
                    </a:lnTo>
                    <a:lnTo>
                      <a:pt x="5670270" y="1473403"/>
                    </a:lnTo>
                    <a:close/>
                    <a:moveTo>
                      <a:pt x="5667646" y="1468680"/>
                    </a:moveTo>
                    <a:lnTo>
                      <a:pt x="5668958" y="1469992"/>
                    </a:lnTo>
                    <a:lnTo>
                      <a:pt x="5669834" y="1472618"/>
                    </a:lnTo>
                    <a:close/>
                    <a:moveTo>
                      <a:pt x="5667646" y="1466059"/>
                    </a:moveTo>
                    <a:lnTo>
                      <a:pt x="5670270" y="1471304"/>
                    </a:lnTo>
                    <a:lnTo>
                      <a:pt x="5668958" y="1469992"/>
                    </a:lnTo>
                    <a:close/>
                    <a:moveTo>
                      <a:pt x="3008232" y="1463439"/>
                    </a:moveTo>
                    <a:lnTo>
                      <a:pt x="3002987" y="1473929"/>
                    </a:lnTo>
                    <a:cubicBezTo>
                      <a:pt x="3002987" y="1473929"/>
                      <a:pt x="3005611" y="1471305"/>
                      <a:pt x="3008232" y="1463439"/>
                    </a:cubicBezTo>
                    <a:close/>
                    <a:moveTo>
                      <a:pt x="5658906" y="1450323"/>
                    </a:moveTo>
                    <a:lnTo>
                      <a:pt x="5662403" y="1455569"/>
                    </a:lnTo>
                    <a:lnTo>
                      <a:pt x="5662403" y="1458191"/>
                    </a:lnTo>
                    <a:lnTo>
                      <a:pt x="5659781" y="1452948"/>
                    </a:lnTo>
                    <a:close/>
                    <a:moveTo>
                      <a:pt x="430648" y="1445604"/>
                    </a:moveTo>
                    <a:lnTo>
                      <a:pt x="427501" y="1452945"/>
                    </a:lnTo>
                    <a:lnTo>
                      <a:pt x="427501" y="1450324"/>
                    </a:lnTo>
                    <a:close/>
                    <a:moveTo>
                      <a:pt x="3760948" y="1445078"/>
                    </a:moveTo>
                    <a:cubicBezTo>
                      <a:pt x="3763569" y="1447702"/>
                      <a:pt x="3766190" y="1447702"/>
                      <a:pt x="3768814" y="1447702"/>
                    </a:cubicBezTo>
                    <a:cubicBezTo>
                      <a:pt x="3766190" y="1447702"/>
                      <a:pt x="3766190" y="1447702"/>
                      <a:pt x="3766190" y="1445078"/>
                    </a:cubicBezTo>
                    <a:close/>
                    <a:moveTo>
                      <a:pt x="5654536" y="1442458"/>
                    </a:moveTo>
                    <a:lnTo>
                      <a:pt x="5657157" y="1445079"/>
                    </a:lnTo>
                    <a:lnTo>
                      <a:pt x="5658906" y="1450323"/>
                    </a:lnTo>
                    <a:lnTo>
                      <a:pt x="5657157" y="1447700"/>
                    </a:lnTo>
                    <a:close/>
                    <a:moveTo>
                      <a:pt x="4002236" y="1439833"/>
                    </a:moveTo>
                    <a:cubicBezTo>
                      <a:pt x="4002236" y="1439833"/>
                      <a:pt x="3999612" y="1442457"/>
                      <a:pt x="3999612" y="1442457"/>
                    </a:cubicBezTo>
                    <a:lnTo>
                      <a:pt x="3994366" y="1450324"/>
                    </a:lnTo>
                    <a:close/>
                    <a:moveTo>
                      <a:pt x="433795" y="1438258"/>
                    </a:moveTo>
                    <a:lnTo>
                      <a:pt x="432747" y="1442454"/>
                    </a:lnTo>
                    <a:lnTo>
                      <a:pt x="430648" y="1445604"/>
                    </a:lnTo>
                    <a:close/>
                    <a:moveTo>
                      <a:pt x="5649288" y="1431964"/>
                    </a:moveTo>
                    <a:lnTo>
                      <a:pt x="5651912" y="1437209"/>
                    </a:lnTo>
                    <a:lnTo>
                      <a:pt x="5654536" y="1442458"/>
                    </a:lnTo>
                    <a:lnTo>
                      <a:pt x="5654533" y="1442455"/>
                    </a:lnTo>
                    <a:close/>
                    <a:moveTo>
                      <a:pt x="435369" y="1431963"/>
                    </a:moveTo>
                    <a:lnTo>
                      <a:pt x="435369" y="1434587"/>
                    </a:lnTo>
                    <a:lnTo>
                      <a:pt x="433795" y="1438258"/>
                    </a:lnTo>
                    <a:close/>
                    <a:moveTo>
                      <a:pt x="1786056" y="1429342"/>
                    </a:moveTo>
                    <a:lnTo>
                      <a:pt x="1780810" y="1434588"/>
                    </a:lnTo>
                    <a:cubicBezTo>
                      <a:pt x="1783435" y="1431966"/>
                      <a:pt x="1786056" y="1429342"/>
                      <a:pt x="1788680" y="1429342"/>
                    </a:cubicBezTo>
                    <a:cubicBezTo>
                      <a:pt x="1788680" y="1429342"/>
                      <a:pt x="1788680" y="1429342"/>
                      <a:pt x="1786056" y="1429342"/>
                    </a:cubicBezTo>
                    <a:close/>
                    <a:moveTo>
                      <a:pt x="3658661" y="1421475"/>
                    </a:moveTo>
                    <a:lnTo>
                      <a:pt x="3663906" y="1428467"/>
                    </a:lnTo>
                    <a:lnTo>
                      <a:pt x="3663906" y="1431966"/>
                    </a:lnTo>
                    <a:cubicBezTo>
                      <a:pt x="3658661" y="1431966"/>
                      <a:pt x="3656040" y="1431966"/>
                      <a:pt x="3650794" y="1429342"/>
                    </a:cubicBezTo>
                    <a:cubicBezTo>
                      <a:pt x="3653416" y="1431966"/>
                      <a:pt x="3656040" y="1431966"/>
                      <a:pt x="3658661" y="1431966"/>
                    </a:cubicBezTo>
                    <a:lnTo>
                      <a:pt x="3663906" y="1431966"/>
                    </a:lnTo>
                    <a:lnTo>
                      <a:pt x="3666531" y="1431966"/>
                    </a:lnTo>
                    <a:lnTo>
                      <a:pt x="3663906" y="1428467"/>
                    </a:lnTo>
                    <a:lnTo>
                      <a:pt x="3663906" y="1426721"/>
                    </a:lnTo>
                    <a:cubicBezTo>
                      <a:pt x="3661282" y="1424096"/>
                      <a:pt x="3661282" y="1421475"/>
                      <a:pt x="3658661" y="1421475"/>
                    </a:cubicBezTo>
                    <a:close/>
                    <a:moveTo>
                      <a:pt x="2599092" y="1421475"/>
                    </a:moveTo>
                    <a:cubicBezTo>
                      <a:pt x="2599092" y="1424096"/>
                      <a:pt x="2599092" y="1424096"/>
                      <a:pt x="2599092" y="1424096"/>
                    </a:cubicBezTo>
                    <a:lnTo>
                      <a:pt x="2603102" y="1426101"/>
                    </a:lnTo>
                    <a:lnTo>
                      <a:pt x="2603354" y="1426393"/>
                    </a:lnTo>
                    <a:cubicBezTo>
                      <a:pt x="2604993" y="1427376"/>
                      <a:pt x="2606960" y="1428031"/>
                      <a:pt x="2609583" y="1429342"/>
                    </a:cubicBezTo>
                    <a:lnTo>
                      <a:pt x="2603102" y="1426101"/>
                    </a:lnTo>
                    <a:close/>
                    <a:moveTo>
                      <a:pt x="2066685" y="1416230"/>
                    </a:moveTo>
                    <a:lnTo>
                      <a:pt x="2077176" y="1416230"/>
                    </a:lnTo>
                    <a:lnTo>
                      <a:pt x="2090291" y="1418851"/>
                    </a:lnTo>
                    <a:lnTo>
                      <a:pt x="2077176" y="1431966"/>
                    </a:lnTo>
                    <a:lnTo>
                      <a:pt x="2064064" y="1445078"/>
                    </a:lnTo>
                    <a:lnTo>
                      <a:pt x="2066685" y="1452948"/>
                    </a:lnTo>
                    <a:lnTo>
                      <a:pt x="2064064" y="1455572"/>
                    </a:lnTo>
                    <a:lnTo>
                      <a:pt x="2061440" y="1447702"/>
                    </a:lnTo>
                    <a:lnTo>
                      <a:pt x="2058818" y="1447702"/>
                    </a:lnTo>
                    <a:cubicBezTo>
                      <a:pt x="2048327" y="1445078"/>
                      <a:pt x="2045703" y="1429345"/>
                      <a:pt x="2058818" y="1421475"/>
                    </a:cubicBezTo>
                    <a:cubicBezTo>
                      <a:pt x="2058818" y="1418851"/>
                      <a:pt x="2061440" y="1418851"/>
                      <a:pt x="2066685" y="1416230"/>
                    </a:cubicBezTo>
                    <a:close/>
                    <a:moveTo>
                      <a:pt x="3650794" y="1410984"/>
                    </a:moveTo>
                    <a:cubicBezTo>
                      <a:pt x="3653416" y="1413606"/>
                      <a:pt x="3656040" y="1413606"/>
                      <a:pt x="3658661" y="1418851"/>
                    </a:cubicBezTo>
                    <a:cubicBezTo>
                      <a:pt x="3658661" y="1416230"/>
                      <a:pt x="3656040" y="1416230"/>
                      <a:pt x="3656040" y="1413606"/>
                    </a:cubicBezTo>
                    <a:cubicBezTo>
                      <a:pt x="3653416" y="1413606"/>
                      <a:pt x="3653416" y="1410984"/>
                      <a:pt x="3650794" y="1410984"/>
                    </a:cubicBezTo>
                    <a:close/>
                    <a:moveTo>
                      <a:pt x="2008986" y="1400494"/>
                    </a:moveTo>
                    <a:cubicBezTo>
                      <a:pt x="2001117" y="1410984"/>
                      <a:pt x="2001117" y="1421475"/>
                      <a:pt x="2008986" y="1431966"/>
                    </a:cubicBezTo>
                    <a:lnTo>
                      <a:pt x="2008986" y="1437212"/>
                    </a:lnTo>
                    <a:cubicBezTo>
                      <a:pt x="2006362" y="1437212"/>
                      <a:pt x="2006362" y="1437212"/>
                      <a:pt x="2006362" y="1439833"/>
                    </a:cubicBezTo>
                    <a:cubicBezTo>
                      <a:pt x="2006362" y="1437212"/>
                      <a:pt x="2008986" y="1437212"/>
                      <a:pt x="2011608" y="1437212"/>
                    </a:cubicBezTo>
                    <a:lnTo>
                      <a:pt x="2008986" y="1431966"/>
                    </a:lnTo>
                    <a:close/>
                    <a:moveTo>
                      <a:pt x="2968893" y="1395248"/>
                    </a:moveTo>
                    <a:cubicBezTo>
                      <a:pt x="2966271" y="1397871"/>
                      <a:pt x="2964960" y="1399838"/>
                      <a:pt x="2963976" y="1402460"/>
                    </a:cubicBezTo>
                    <a:lnTo>
                      <a:pt x="2963845" y="1402954"/>
                    </a:lnTo>
                    <a:lnTo>
                      <a:pt x="2963648" y="1403115"/>
                    </a:lnTo>
                    <a:cubicBezTo>
                      <a:pt x="2961024" y="1405739"/>
                      <a:pt x="2961024" y="1410984"/>
                      <a:pt x="2961024" y="1413606"/>
                    </a:cubicBezTo>
                    <a:lnTo>
                      <a:pt x="2963845" y="1402954"/>
                    </a:lnTo>
                    <a:lnTo>
                      <a:pt x="2967254" y="1400165"/>
                    </a:lnTo>
                    <a:cubicBezTo>
                      <a:pt x="2968237" y="1398526"/>
                      <a:pt x="2968893" y="1396559"/>
                      <a:pt x="2968893" y="1395248"/>
                    </a:cubicBezTo>
                    <a:close/>
                    <a:moveTo>
                      <a:pt x="2575489" y="1390003"/>
                    </a:moveTo>
                    <a:cubicBezTo>
                      <a:pt x="2578110" y="1392624"/>
                      <a:pt x="2578110" y="1395248"/>
                      <a:pt x="2580734" y="1397870"/>
                    </a:cubicBezTo>
                    <a:cubicBezTo>
                      <a:pt x="2578110" y="1395248"/>
                      <a:pt x="2578110" y="1390003"/>
                      <a:pt x="2575489" y="1390003"/>
                    </a:cubicBezTo>
                    <a:close/>
                    <a:moveTo>
                      <a:pt x="5625685" y="1387379"/>
                    </a:moveTo>
                    <a:lnTo>
                      <a:pt x="5646667" y="1424097"/>
                    </a:lnTo>
                    <a:lnTo>
                      <a:pt x="5649288" y="1431964"/>
                    </a:lnTo>
                    <a:close/>
                    <a:moveTo>
                      <a:pt x="2832513" y="1384757"/>
                    </a:moveTo>
                    <a:lnTo>
                      <a:pt x="2837758" y="1400494"/>
                    </a:lnTo>
                    <a:cubicBezTo>
                      <a:pt x="2853495" y="1418851"/>
                      <a:pt x="2856116" y="1424096"/>
                      <a:pt x="2858740" y="1434588"/>
                    </a:cubicBezTo>
                    <a:cubicBezTo>
                      <a:pt x="2858740" y="1434588"/>
                      <a:pt x="2861361" y="1434588"/>
                      <a:pt x="2861361" y="1434588"/>
                    </a:cubicBezTo>
                    <a:lnTo>
                      <a:pt x="2858740" y="1439833"/>
                    </a:lnTo>
                    <a:lnTo>
                      <a:pt x="2861361" y="1442457"/>
                    </a:lnTo>
                    <a:lnTo>
                      <a:pt x="2863985" y="1445078"/>
                    </a:lnTo>
                    <a:lnTo>
                      <a:pt x="2869231" y="1445078"/>
                    </a:lnTo>
                    <a:lnTo>
                      <a:pt x="2882343" y="1447702"/>
                    </a:lnTo>
                    <a:lnTo>
                      <a:pt x="2890212" y="1458193"/>
                    </a:lnTo>
                    <a:lnTo>
                      <a:pt x="2866607" y="1405739"/>
                    </a:lnTo>
                    <a:cubicBezTo>
                      <a:pt x="2858740" y="1405739"/>
                      <a:pt x="2850871" y="1408360"/>
                      <a:pt x="2845625" y="1397870"/>
                    </a:cubicBezTo>
                    <a:lnTo>
                      <a:pt x="2843004" y="1390003"/>
                    </a:lnTo>
                    <a:lnTo>
                      <a:pt x="2837758" y="1387379"/>
                    </a:lnTo>
                    <a:close/>
                    <a:moveTo>
                      <a:pt x="2604337" y="1384757"/>
                    </a:moveTo>
                    <a:cubicBezTo>
                      <a:pt x="2599092" y="1390003"/>
                      <a:pt x="2596470" y="1395248"/>
                      <a:pt x="2593846" y="1405739"/>
                    </a:cubicBezTo>
                    <a:cubicBezTo>
                      <a:pt x="2593846" y="1397870"/>
                      <a:pt x="2599092" y="1392624"/>
                      <a:pt x="2604337" y="1384757"/>
                    </a:cubicBezTo>
                    <a:close/>
                    <a:moveTo>
                      <a:pt x="3065932" y="1382133"/>
                    </a:moveTo>
                    <a:cubicBezTo>
                      <a:pt x="3050196" y="1387379"/>
                      <a:pt x="3050196" y="1387379"/>
                      <a:pt x="3031838" y="1387379"/>
                    </a:cubicBezTo>
                    <a:cubicBezTo>
                      <a:pt x="3037083" y="1387379"/>
                      <a:pt x="3044950" y="1387379"/>
                      <a:pt x="3050196" y="1387379"/>
                    </a:cubicBezTo>
                    <a:close/>
                    <a:moveTo>
                      <a:pt x="3700624" y="1379512"/>
                    </a:moveTo>
                    <a:cubicBezTo>
                      <a:pt x="3700624" y="1382133"/>
                      <a:pt x="3698003" y="1382133"/>
                      <a:pt x="3698003" y="1384757"/>
                    </a:cubicBezTo>
                    <a:lnTo>
                      <a:pt x="3700624" y="1382133"/>
                    </a:lnTo>
                    <a:close/>
                    <a:moveTo>
                      <a:pt x="2942666" y="1374267"/>
                    </a:moveTo>
                    <a:cubicBezTo>
                      <a:pt x="2942666" y="1374267"/>
                      <a:pt x="2942666" y="1376888"/>
                      <a:pt x="2942666" y="1376888"/>
                    </a:cubicBezTo>
                    <a:cubicBezTo>
                      <a:pt x="2942666" y="1376888"/>
                      <a:pt x="2942666" y="1379512"/>
                      <a:pt x="2942666" y="1382133"/>
                    </a:cubicBezTo>
                    <a:lnTo>
                      <a:pt x="2947912" y="1392624"/>
                    </a:lnTo>
                    <a:cubicBezTo>
                      <a:pt x="2947912" y="1390003"/>
                      <a:pt x="2945288" y="1387379"/>
                      <a:pt x="2950533" y="1382133"/>
                    </a:cubicBezTo>
                    <a:lnTo>
                      <a:pt x="2945288" y="1379512"/>
                    </a:lnTo>
                    <a:close/>
                    <a:moveTo>
                      <a:pt x="3716360" y="1371643"/>
                    </a:moveTo>
                    <a:lnTo>
                      <a:pt x="3725568" y="1375277"/>
                    </a:lnTo>
                    <a:lnTo>
                      <a:pt x="3734721" y="1384757"/>
                    </a:lnTo>
                    <a:cubicBezTo>
                      <a:pt x="3734721" y="1384757"/>
                      <a:pt x="3737342" y="1387379"/>
                      <a:pt x="3737342" y="1387379"/>
                    </a:cubicBezTo>
                    <a:cubicBezTo>
                      <a:pt x="3736032" y="1383446"/>
                      <a:pt x="3732753" y="1379512"/>
                      <a:pt x="3728819" y="1376561"/>
                    </a:cubicBezTo>
                    <a:lnTo>
                      <a:pt x="3725568" y="1375277"/>
                    </a:lnTo>
                    <a:lnTo>
                      <a:pt x="3725541" y="1375249"/>
                    </a:lnTo>
                    <a:cubicBezTo>
                      <a:pt x="3722262" y="1372954"/>
                      <a:pt x="3718983" y="1371643"/>
                      <a:pt x="3716360" y="1371643"/>
                    </a:cubicBezTo>
                    <a:close/>
                    <a:moveTo>
                      <a:pt x="2150611" y="1371642"/>
                    </a:moveTo>
                    <a:lnTo>
                      <a:pt x="2145366" y="1384757"/>
                    </a:lnTo>
                    <a:lnTo>
                      <a:pt x="2153232" y="1379509"/>
                    </a:lnTo>
                    <a:lnTo>
                      <a:pt x="2166347" y="1374266"/>
                    </a:lnTo>
                    <a:cubicBezTo>
                      <a:pt x="2182083" y="1376887"/>
                      <a:pt x="2179459" y="1387378"/>
                      <a:pt x="2179459" y="1408359"/>
                    </a:cubicBezTo>
                    <a:lnTo>
                      <a:pt x="2168968" y="1403114"/>
                    </a:lnTo>
                    <a:lnTo>
                      <a:pt x="2153232" y="1395247"/>
                    </a:lnTo>
                    <a:lnTo>
                      <a:pt x="2150611" y="1403114"/>
                    </a:lnTo>
                    <a:lnTo>
                      <a:pt x="2140120" y="1418850"/>
                    </a:lnTo>
                    <a:lnTo>
                      <a:pt x="2137499" y="1418850"/>
                    </a:lnTo>
                    <a:lnTo>
                      <a:pt x="2132251" y="1424096"/>
                    </a:lnTo>
                    <a:cubicBezTo>
                      <a:pt x="2129629" y="1426720"/>
                      <a:pt x="2127005" y="1426720"/>
                      <a:pt x="2124384" y="1426720"/>
                    </a:cubicBezTo>
                    <a:cubicBezTo>
                      <a:pt x="2121760" y="1426720"/>
                      <a:pt x="2116515" y="1424096"/>
                      <a:pt x="2113893" y="1424096"/>
                    </a:cubicBezTo>
                    <a:cubicBezTo>
                      <a:pt x="2111272" y="1421474"/>
                      <a:pt x="2108648" y="1418850"/>
                      <a:pt x="2108648" y="1416229"/>
                    </a:cubicBezTo>
                    <a:lnTo>
                      <a:pt x="2103403" y="1416229"/>
                    </a:lnTo>
                    <a:lnTo>
                      <a:pt x="2098157" y="1413605"/>
                    </a:lnTo>
                    <a:lnTo>
                      <a:pt x="2098157" y="1405735"/>
                    </a:lnTo>
                    <a:lnTo>
                      <a:pt x="2103403" y="1395247"/>
                    </a:lnTo>
                    <a:cubicBezTo>
                      <a:pt x="2111272" y="1387378"/>
                      <a:pt x="2116515" y="1384757"/>
                      <a:pt x="2137499" y="1376887"/>
                    </a:cubicBezTo>
                    <a:close/>
                    <a:moveTo>
                      <a:pt x="2884967" y="1369021"/>
                    </a:moveTo>
                    <a:cubicBezTo>
                      <a:pt x="2882343" y="1374267"/>
                      <a:pt x="2882343" y="1376888"/>
                      <a:pt x="2879722" y="1376888"/>
                    </a:cubicBezTo>
                    <a:lnTo>
                      <a:pt x="2895458" y="1390003"/>
                    </a:lnTo>
                    <a:lnTo>
                      <a:pt x="2884967" y="1405739"/>
                    </a:lnTo>
                    <a:lnTo>
                      <a:pt x="2884967" y="1413606"/>
                    </a:lnTo>
                    <a:cubicBezTo>
                      <a:pt x="2882343" y="1413606"/>
                      <a:pt x="2877098" y="1413606"/>
                      <a:pt x="2874476" y="1413606"/>
                    </a:cubicBezTo>
                    <a:lnTo>
                      <a:pt x="2871852" y="1413606"/>
                    </a:lnTo>
                    <a:lnTo>
                      <a:pt x="2900703" y="1447702"/>
                    </a:lnTo>
                    <a:lnTo>
                      <a:pt x="2919061" y="1468684"/>
                    </a:lnTo>
                    <a:lnTo>
                      <a:pt x="2903325" y="1471305"/>
                    </a:lnTo>
                    <a:lnTo>
                      <a:pt x="2900703" y="1471305"/>
                    </a:lnTo>
                    <a:lnTo>
                      <a:pt x="2895458" y="1471305"/>
                    </a:lnTo>
                    <a:lnTo>
                      <a:pt x="2895458" y="1479175"/>
                    </a:lnTo>
                    <a:lnTo>
                      <a:pt x="2908570" y="1489666"/>
                    </a:lnTo>
                    <a:lnTo>
                      <a:pt x="2916439" y="1484420"/>
                    </a:lnTo>
                    <a:lnTo>
                      <a:pt x="2921685" y="1497532"/>
                    </a:lnTo>
                    <a:cubicBezTo>
                      <a:pt x="2926930" y="1502778"/>
                      <a:pt x="2929551" y="1508023"/>
                      <a:pt x="2929551" y="1510647"/>
                    </a:cubicBezTo>
                    <a:lnTo>
                      <a:pt x="2934797" y="1513268"/>
                    </a:lnTo>
                    <a:lnTo>
                      <a:pt x="2932176" y="1518514"/>
                    </a:lnTo>
                    <a:lnTo>
                      <a:pt x="2945288" y="1529005"/>
                    </a:lnTo>
                    <a:lnTo>
                      <a:pt x="2950533" y="1523759"/>
                    </a:lnTo>
                    <a:cubicBezTo>
                      <a:pt x="2950533" y="1518514"/>
                      <a:pt x="2950533" y="1508023"/>
                      <a:pt x="2961024" y="1505402"/>
                    </a:cubicBezTo>
                    <a:lnTo>
                      <a:pt x="2966269" y="1502778"/>
                    </a:lnTo>
                    <a:lnTo>
                      <a:pt x="2974139" y="1515892"/>
                    </a:lnTo>
                    <a:cubicBezTo>
                      <a:pt x="2968893" y="1508023"/>
                      <a:pt x="2968893" y="1508023"/>
                      <a:pt x="2976760" y="1494911"/>
                    </a:cubicBezTo>
                    <a:cubicBezTo>
                      <a:pt x="2974139" y="1492287"/>
                      <a:pt x="2971515" y="1489666"/>
                      <a:pt x="2968893" y="1487041"/>
                    </a:cubicBezTo>
                    <a:cubicBezTo>
                      <a:pt x="2971515" y="1484420"/>
                      <a:pt x="2971515" y="1484420"/>
                      <a:pt x="2971515" y="1481796"/>
                    </a:cubicBezTo>
                    <a:cubicBezTo>
                      <a:pt x="2971515" y="1484420"/>
                      <a:pt x="2968893" y="1489666"/>
                      <a:pt x="2963648" y="1494911"/>
                    </a:cubicBezTo>
                    <a:lnTo>
                      <a:pt x="2961024" y="1497532"/>
                    </a:lnTo>
                    <a:lnTo>
                      <a:pt x="2955778" y="1494911"/>
                    </a:lnTo>
                    <a:lnTo>
                      <a:pt x="2947912" y="1481796"/>
                    </a:lnTo>
                    <a:cubicBezTo>
                      <a:pt x="2947912" y="1479175"/>
                      <a:pt x="2947912" y="1479175"/>
                      <a:pt x="2947912" y="1476551"/>
                    </a:cubicBezTo>
                    <a:lnTo>
                      <a:pt x="2937421" y="1473929"/>
                    </a:lnTo>
                    <a:lnTo>
                      <a:pt x="2940042" y="1471305"/>
                    </a:lnTo>
                    <a:lnTo>
                      <a:pt x="2926930" y="1463439"/>
                    </a:lnTo>
                    <a:lnTo>
                      <a:pt x="2945288" y="1466060"/>
                    </a:lnTo>
                    <a:cubicBezTo>
                      <a:pt x="2950533" y="1463439"/>
                      <a:pt x="2953157" y="1458193"/>
                      <a:pt x="2958403" y="1458193"/>
                    </a:cubicBezTo>
                    <a:cubicBezTo>
                      <a:pt x="2958403" y="1458193"/>
                      <a:pt x="2961024" y="1458193"/>
                      <a:pt x="2963648" y="1460815"/>
                    </a:cubicBezTo>
                    <a:cubicBezTo>
                      <a:pt x="2963648" y="1460815"/>
                      <a:pt x="2963648" y="1458193"/>
                      <a:pt x="2963648" y="1458193"/>
                    </a:cubicBezTo>
                    <a:lnTo>
                      <a:pt x="2950533" y="1452948"/>
                    </a:lnTo>
                    <a:lnTo>
                      <a:pt x="2937421" y="1452948"/>
                    </a:lnTo>
                    <a:lnTo>
                      <a:pt x="2945288" y="1439833"/>
                    </a:lnTo>
                    <a:lnTo>
                      <a:pt x="2947912" y="1434588"/>
                    </a:lnTo>
                    <a:lnTo>
                      <a:pt x="2945288" y="1434588"/>
                    </a:lnTo>
                    <a:lnTo>
                      <a:pt x="2947912" y="1426721"/>
                    </a:lnTo>
                    <a:lnTo>
                      <a:pt x="2950533" y="1403115"/>
                    </a:lnTo>
                    <a:lnTo>
                      <a:pt x="2945288" y="1405739"/>
                    </a:lnTo>
                    <a:lnTo>
                      <a:pt x="2940042" y="1397870"/>
                    </a:lnTo>
                    <a:lnTo>
                      <a:pt x="2937421" y="1405739"/>
                    </a:lnTo>
                    <a:lnTo>
                      <a:pt x="2934797" y="1413606"/>
                    </a:lnTo>
                    <a:lnTo>
                      <a:pt x="2932176" y="1424096"/>
                    </a:lnTo>
                    <a:lnTo>
                      <a:pt x="2921685" y="1418851"/>
                    </a:lnTo>
                    <a:lnTo>
                      <a:pt x="2916439" y="1418851"/>
                    </a:lnTo>
                    <a:lnTo>
                      <a:pt x="2911194" y="1416230"/>
                    </a:lnTo>
                    <a:lnTo>
                      <a:pt x="2905949" y="1405739"/>
                    </a:lnTo>
                    <a:lnTo>
                      <a:pt x="2908570" y="1397870"/>
                    </a:lnTo>
                    <a:lnTo>
                      <a:pt x="2911194" y="1392624"/>
                    </a:lnTo>
                    <a:cubicBezTo>
                      <a:pt x="2913815" y="1392624"/>
                      <a:pt x="2913815" y="1392624"/>
                      <a:pt x="2916439" y="1392624"/>
                    </a:cubicBezTo>
                    <a:lnTo>
                      <a:pt x="2932176" y="1392624"/>
                    </a:lnTo>
                    <a:lnTo>
                      <a:pt x="2929551" y="1390003"/>
                    </a:lnTo>
                    <a:lnTo>
                      <a:pt x="2905949" y="1371643"/>
                    </a:lnTo>
                    <a:lnTo>
                      <a:pt x="2905949" y="1387379"/>
                    </a:lnTo>
                    <a:cubicBezTo>
                      <a:pt x="2892834" y="1382133"/>
                      <a:pt x="2884967" y="1379512"/>
                      <a:pt x="2884967" y="1369021"/>
                    </a:cubicBezTo>
                    <a:close/>
                    <a:moveTo>
                      <a:pt x="3107895" y="1363776"/>
                    </a:moveTo>
                    <a:lnTo>
                      <a:pt x="3089010" y="1368497"/>
                    </a:lnTo>
                    <a:lnTo>
                      <a:pt x="3084292" y="1369021"/>
                    </a:lnTo>
                    <a:cubicBezTo>
                      <a:pt x="3084292" y="1369021"/>
                      <a:pt x="3086913" y="1369021"/>
                      <a:pt x="3086913" y="1369021"/>
                    </a:cubicBezTo>
                    <a:lnTo>
                      <a:pt x="3089010" y="1368497"/>
                    </a:lnTo>
                    <a:lnTo>
                      <a:pt x="3090193" y="1368366"/>
                    </a:lnTo>
                    <a:cubicBezTo>
                      <a:pt x="3094126" y="1367710"/>
                      <a:pt x="3100027" y="1366399"/>
                      <a:pt x="3107895" y="1363776"/>
                    </a:cubicBezTo>
                    <a:close/>
                    <a:moveTo>
                      <a:pt x="2549262" y="1363776"/>
                    </a:moveTo>
                    <a:cubicBezTo>
                      <a:pt x="2551883" y="1366397"/>
                      <a:pt x="2554507" y="1369021"/>
                      <a:pt x="2554507" y="1371643"/>
                    </a:cubicBezTo>
                    <a:cubicBezTo>
                      <a:pt x="2551883" y="1369021"/>
                      <a:pt x="2551883" y="1363776"/>
                      <a:pt x="2549262" y="1363776"/>
                    </a:cubicBezTo>
                    <a:close/>
                    <a:moveTo>
                      <a:pt x="2911194" y="1361152"/>
                    </a:moveTo>
                    <a:lnTo>
                      <a:pt x="2908570" y="1363776"/>
                    </a:lnTo>
                    <a:lnTo>
                      <a:pt x="2921685" y="1366397"/>
                    </a:lnTo>
                    <a:lnTo>
                      <a:pt x="2913815" y="1363776"/>
                    </a:lnTo>
                    <a:close/>
                    <a:moveTo>
                      <a:pt x="3023969" y="1355906"/>
                    </a:moveTo>
                    <a:lnTo>
                      <a:pt x="3016102" y="1361152"/>
                    </a:lnTo>
                    <a:cubicBezTo>
                      <a:pt x="3013478" y="1361152"/>
                      <a:pt x="3013478" y="1361152"/>
                      <a:pt x="3013478" y="1361152"/>
                    </a:cubicBezTo>
                    <a:cubicBezTo>
                      <a:pt x="3010856" y="1361152"/>
                      <a:pt x="3008232" y="1361152"/>
                      <a:pt x="3005611" y="1361152"/>
                    </a:cubicBezTo>
                    <a:lnTo>
                      <a:pt x="3000366" y="1366397"/>
                    </a:lnTo>
                    <a:lnTo>
                      <a:pt x="3005611" y="1366397"/>
                    </a:lnTo>
                    <a:lnTo>
                      <a:pt x="3034459" y="1366397"/>
                    </a:lnTo>
                    <a:cubicBezTo>
                      <a:pt x="3034459" y="1366397"/>
                      <a:pt x="3031838" y="1369021"/>
                      <a:pt x="3031838" y="1371643"/>
                    </a:cubicBezTo>
                    <a:cubicBezTo>
                      <a:pt x="3034459" y="1371643"/>
                      <a:pt x="3037083" y="1371643"/>
                      <a:pt x="3039705" y="1371643"/>
                    </a:cubicBezTo>
                    <a:cubicBezTo>
                      <a:pt x="3042329" y="1366397"/>
                      <a:pt x="3044950" y="1363776"/>
                      <a:pt x="3047574" y="1361152"/>
                    </a:cubicBezTo>
                    <a:cubicBezTo>
                      <a:pt x="3044950" y="1361152"/>
                      <a:pt x="3042329" y="1361152"/>
                      <a:pt x="3023969" y="1355906"/>
                    </a:cubicBezTo>
                    <a:close/>
                    <a:moveTo>
                      <a:pt x="3092159" y="1350661"/>
                    </a:moveTo>
                    <a:cubicBezTo>
                      <a:pt x="3102649" y="1350661"/>
                      <a:pt x="3113140" y="1353285"/>
                      <a:pt x="3121010" y="1353285"/>
                    </a:cubicBezTo>
                    <a:cubicBezTo>
                      <a:pt x="3110519" y="1353285"/>
                      <a:pt x="3102649" y="1350661"/>
                      <a:pt x="3094783" y="1350661"/>
                    </a:cubicBezTo>
                    <a:close/>
                    <a:moveTo>
                      <a:pt x="2966269" y="1350661"/>
                    </a:moveTo>
                    <a:cubicBezTo>
                      <a:pt x="2963648" y="1358531"/>
                      <a:pt x="2958403" y="1363776"/>
                      <a:pt x="2953157" y="1369021"/>
                    </a:cubicBezTo>
                    <a:cubicBezTo>
                      <a:pt x="2955778" y="1366397"/>
                      <a:pt x="2961024" y="1366397"/>
                      <a:pt x="2963648" y="1358531"/>
                    </a:cubicBezTo>
                    <a:cubicBezTo>
                      <a:pt x="2966269" y="1358531"/>
                      <a:pt x="2966269" y="1355906"/>
                      <a:pt x="2966269" y="1355906"/>
                    </a:cubicBezTo>
                    <a:cubicBezTo>
                      <a:pt x="2966269" y="1353285"/>
                      <a:pt x="2966269" y="1353285"/>
                      <a:pt x="2966269" y="1350661"/>
                    </a:cubicBezTo>
                    <a:close/>
                    <a:moveTo>
                      <a:pt x="2349937" y="1348040"/>
                    </a:moveTo>
                    <a:cubicBezTo>
                      <a:pt x="2344692" y="1350661"/>
                      <a:pt x="2342067" y="1350661"/>
                      <a:pt x="2342067" y="1353285"/>
                    </a:cubicBezTo>
                    <a:cubicBezTo>
                      <a:pt x="2342067" y="1353285"/>
                      <a:pt x="2344692" y="1353285"/>
                      <a:pt x="2344692" y="1353285"/>
                    </a:cubicBezTo>
                    <a:cubicBezTo>
                      <a:pt x="2344692" y="1350661"/>
                      <a:pt x="2347313" y="1348040"/>
                      <a:pt x="2349937" y="1348040"/>
                    </a:cubicBezTo>
                    <a:close/>
                    <a:moveTo>
                      <a:pt x="5607325" y="1342792"/>
                    </a:moveTo>
                    <a:lnTo>
                      <a:pt x="5612571" y="1350661"/>
                    </a:lnTo>
                    <a:lnTo>
                      <a:pt x="5615195" y="1355907"/>
                    </a:lnTo>
                    <a:lnTo>
                      <a:pt x="5612571" y="1353283"/>
                    </a:lnTo>
                    <a:close/>
                    <a:moveTo>
                      <a:pt x="5533890" y="1337549"/>
                    </a:moveTo>
                    <a:lnTo>
                      <a:pt x="5539136" y="1345416"/>
                    </a:lnTo>
                    <a:cubicBezTo>
                      <a:pt x="5539136" y="1342794"/>
                      <a:pt x="5539136" y="1342794"/>
                      <a:pt x="5539136" y="1342794"/>
                    </a:cubicBezTo>
                    <a:cubicBezTo>
                      <a:pt x="5539136" y="1342794"/>
                      <a:pt x="5536512" y="1340170"/>
                      <a:pt x="5536512" y="1340170"/>
                    </a:cubicBezTo>
                    <a:close/>
                    <a:moveTo>
                      <a:pt x="2071931" y="1329679"/>
                    </a:moveTo>
                    <a:cubicBezTo>
                      <a:pt x="2066686" y="1332304"/>
                      <a:pt x="2061440" y="1334925"/>
                      <a:pt x="2053571" y="1340170"/>
                    </a:cubicBezTo>
                    <a:lnTo>
                      <a:pt x="2064062" y="1334925"/>
                    </a:lnTo>
                    <a:cubicBezTo>
                      <a:pt x="2069307" y="1332304"/>
                      <a:pt x="2069307" y="1332304"/>
                      <a:pt x="2071931" y="1329679"/>
                    </a:cubicBezTo>
                    <a:close/>
                    <a:moveTo>
                      <a:pt x="3530148" y="1324434"/>
                    </a:moveTo>
                    <a:cubicBezTo>
                      <a:pt x="3531460" y="1324434"/>
                      <a:pt x="3532116" y="1324434"/>
                      <a:pt x="3534411" y="1326401"/>
                    </a:cubicBezTo>
                    <a:lnTo>
                      <a:pt x="3540787" y="1332629"/>
                    </a:lnTo>
                    <a:lnTo>
                      <a:pt x="3543591" y="1336892"/>
                    </a:lnTo>
                    <a:cubicBezTo>
                      <a:pt x="3546542" y="1340170"/>
                      <a:pt x="3549820" y="1342793"/>
                      <a:pt x="3553753" y="1345416"/>
                    </a:cubicBezTo>
                    <a:lnTo>
                      <a:pt x="3548508" y="1340170"/>
                    </a:lnTo>
                    <a:lnTo>
                      <a:pt x="3540787" y="1332629"/>
                    </a:lnTo>
                    <a:lnTo>
                      <a:pt x="3536871" y="1326676"/>
                    </a:lnTo>
                    <a:lnTo>
                      <a:pt x="3538017" y="1327058"/>
                    </a:lnTo>
                    <a:cubicBezTo>
                      <a:pt x="3538017" y="1327058"/>
                      <a:pt x="3535396" y="1327058"/>
                      <a:pt x="3535396" y="1324434"/>
                    </a:cubicBezTo>
                    <a:lnTo>
                      <a:pt x="3536871" y="1326676"/>
                    </a:lnTo>
                    <a:close/>
                    <a:moveTo>
                      <a:pt x="5594213" y="1321810"/>
                    </a:moveTo>
                    <a:lnTo>
                      <a:pt x="5599459" y="1329680"/>
                    </a:lnTo>
                    <a:lnTo>
                      <a:pt x="5607325" y="1342792"/>
                    </a:lnTo>
                    <a:lnTo>
                      <a:pt x="5595091" y="1323566"/>
                    </a:lnTo>
                    <a:close/>
                    <a:moveTo>
                      <a:pt x="2554507" y="1313943"/>
                    </a:moveTo>
                    <a:cubicBezTo>
                      <a:pt x="2562374" y="1316567"/>
                      <a:pt x="2570243" y="1319189"/>
                      <a:pt x="2570243" y="1319189"/>
                    </a:cubicBezTo>
                    <a:lnTo>
                      <a:pt x="2578110" y="1319189"/>
                    </a:lnTo>
                    <a:cubicBezTo>
                      <a:pt x="2570243" y="1319189"/>
                      <a:pt x="2562374" y="1316567"/>
                      <a:pt x="2554507" y="1313943"/>
                    </a:cubicBezTo>
                    <a:close/>
                    <a:moveTo>
                      <a:pt x="3569489" y="1308698"/>
                    </a:moveTo>
                    <a:cubicBezTo>
                      <a:pt x="3561623" y="1308698"/>
                      <a:pt x="3553753" y="1311322"/>
                      <a:pt x="3545886" y="1311322"/>
                    </a:cubicBezTo>
                    <a:lnTo>
                      <a:pt x="3556375" y="1311322"/>
                    </a:lnTo>
                    <a:cubicBezTo>
                      <a:pt x="3556375" y="1311322"/>
                      <a:pt x="3558999" y="1311322"/>
                      <a:pt x="3558999" y="1311322"/>
                    </a:cubicBezTo>
                    <a:cubicBezTo>
                      <a:pt x="3561623" y="1311322"/>
                      <a:pt x="3564244" y="1308698"/>
                      <a:pt x="3569489" y="1308698"/>
                    </a:cubicBezTo>
                    <a:close/>
                    <a:moveTo>
                      <a:pt x="430123" y="1306074"/>
                    </a:moveTo>
                    <a:cubicBezTo>
                      <a:pt x="424878" y="1313940"/>
                      <a:pt x="422256" y="1319189"/>
                      <a:pt x="417012" y="1327055"/>
                    </a:cubicBezTo>
                    <a:cubicBezTo>
                      <a:pt x="411765" y="1329679"/>
                      <a:pt x="411765" y="1332301"/>
                      <a:pt x="409141" y="1337546"/>
                    </a:cubicBezTo>
                    <a:cubicBezTo>
                      <a:pt x="409141" y="1334925"/>
                      <a:pt x="411765" y="1332301"/>
                      <a:pt x="414387" y="1329679"/>
                    </a:cubicBezTo>
                    <a:cubicBezTo>
                      <a:pt x="417012" y="1327055"/>
                      <a:pt x="417012" y="1324434"/>
                      <a:pt x="419632" y="1321810"/>
                    </a:cubicBezTo>
                    <a:cubicBezTo>
                      <a:pt x="422256" y="1316565"/>
                      <a:pt x="427503" y="1311319"/>
                      <a:pt x="430123" y="1306074"/>
                    </a:cubicBezTo>
                    <a:close/>
                    <a:moveTo>
                      <a:pt x="5581098" y="1303453"/>
                    </a:moveTo>
                    <a:lnTo>
                      <a:pt x="5583722" y="1306074"/>
                    </a:lnTo>
                    <a:lnTo>
                      <a:pt x="5586346" y="1310448"/>
                    </a:lnTo>
                    <a:close/>
                    <a:moveTo>
                      <a:pt x="3913064" y="1266755"/>
                    </a:moveTo>
                    <a:cubicBezTo>
                      <a:pt x="3913064" y="1266755"/>
                      <a:pt x="3915685" y="1269379"/>
                      <a:pt x="3915685" y="1269379"/>
                    </a:cubicBezTo>
                    <a:lnTo>
                      <a:pt x="3926176" y="1274625"/>
                    </a:lnTo>
                    <a:cubicBezTo>
                      <a:pt x="3920931" y="1272001"/>
                      <a:pt x="3918309" y="1269379"/>
                      <a:pt x="3913064" y="1266755"/>
                    </a:cubicBezTo>
                    <a:close/>
                    <a:moveTo>
                      <a:pt x="3965518" y="1258889"/>
                    </a:moveTo>
                    <a:lnTo>
                      <a:pt x="3970763" y="1264134"/>
                    </a:lnTo>
                    <a:cubicBezTo>
                      <a:pt x="3970763" y="1264134"/>
                      <a:pt x="3970763" y="1261510"/>
                      <a:pt x="3968139" y="1261510"/>
                    </a:cubicBezTo>
                    <a:cubicBezTo>
                      <a:pt x="3968139" y="1261510"/>
                      <a:pt x="3965518" y="1258889"/>
                      <a:pt x="3965518" y="1258889"/>
                    </a:cubicBezTo>
                    <a:close/>
                    <a:moveTo>
                      <a:pt x="3881592" y="1258889"/>
                    </a:moveTo>
                    <a:cubicBezTo>
                      <a:pt x="3899949" y="1269379"/>
                      <a:pt x="3913064" y="1292962"/>
                      <a:pt x="3936667" y="1290340"/>
                    </a:cubicBezTo>
                    <a:lnTo>
                      <a:pt x="3939291" y="1290340"/>
                    </a:lnTo>
                    <a:cubicBezTo>
                      <a:pt x="3936667" y="1290340"/>
                      <a:pt x="3936667" y="1290340"/>
                      <a:pt x="3881592" y="1258889"/>
                    </a:cubicBezTo>
                    <a:close/>
                    <a:moveTo>
                      <a:pt x="467626" y="1252863"/>
                    </a:moveTo>
                    <a:lnTo>
                      <a:pt x="432745" y="1306077"/>
                    </a:lnTo>
                    <a:lnTo>
                      <a:pt x="432745" y="1300831"/>
                    </a:lnTo>
                    <a:lnTo>
                      <a:pt x="437990" y="1292964"/>
                    </a:lnTo>
                    <a:lnTo>
                      <a:pt x="435369" y="1295586"/>
                    </a:lnTo>
                    <a:cubicBezTo>
                      <a:pt x="443236" y="1285095"/>
                      <a:pt x="451105" y="1277254"/>
                      <a:pt x="456350" y="1266763"/>
                    </a:cubicBezTo>
                    <a:cubicBezTo>
                      <a:pt x="453727" y="1269384"/>
                      <a:pt x="451105" y="1272008"/>
                      <a:pt x="451105" y="1274629"/>
                    </a:cubicBezTo>
                    <a:cubicBezTo>
                      <a:pt x="456350" y="1266763"/>
                      <a:pt x="461596" y="1258894"/>
                      <a:pt x="466841" y="1253649"/>
                    </a:cubicBezTo>
                    <a:close/>
                    <a:moveTo>
                      <a:pt x="3844871" y="1251020"/>
                    </a:moveTo>
                    <a:lnTo>
                      <a:pt x="3837004" y="1256265"/>
                    </a:lnTo>
                    <a:cubicBezTo>
                      <a:pt x="3839628" y="1256265"/>
                      <a:pt x="3839628" y="1253644"/>
                      <a:pt x="3842250" y="1253644"/>
                    </a:cubicBezTo>
                    <a:cubicBezTo>
                      <a:pt x="3839628" y="1256265"/>
                      <a:pt x="3837004" y="1258889"/>
                      <a:pt x="3834383" y="1261510"/>
                    </a:cubicBezTo>
                    <a:cubicBezTo>
                      <a:pt x="3834383" y="1264134"/>
                      <a:pt x="3834383" y="1264134"/>
                      <a:pt x="3834383" y="1264134"/>
                    </a:cubicBezTo>
                    <a:cubicBezTo>
                      <a:pt x="3834383" y="1266755"/>
                      <a:pt x="3837004" y="1266755"/>
                      <a:pt x="3837004" y="1269379"/>
                    </a:cubicBezTo>
                    <a:lnTo>
                      <a:pt x="3839628" y="1277246"/>
                    </a:lnTo>
                    <a:lnTo>
                      <a:pt x="3847495" y="1290340"/>
                    </a:lnTo>
                    <a:lnTo>
                      <a:pt x="3855365" y="1298207"/>
                    </a:lnTo>
                    <a:cubicBezTo>
                      <a:pt x="3857986" y="1298207"/>
                      <a:pt x="3857986" y="1298207"/>
                      <a:pt x="3857986" y="1298207"/>
                    </a:cubicBezTo>
                    <a:lnTo>
                      <a:pt x="3860610" y="1298207"/>
                    </a:lnTo>
                    <a:lnTo>
                      <a:pt x="3857986" y="1285095"/>
                    </a:lnTo>
                    <a:lnTo>
                      <a:pt x="3855365" y="1274625"/>
                    </a:lnTo>
                    <a:lnTo>
                      <a:pt x="3865855" y="1287716"/>
                    </a:lnTo>
                    <a:lnTo>
                      <a:pt x="3884213" y="1290340"/>
                    </a:lnTo>
                    <a:lnTo>
                      <a:pt x="3876346" y="1285095"/>
                    </a:lnTo>
                    <a:lnTo>
                      <a:pt x="3871098" y="1282471"/>
                    </a:lnTo>
                    <a:cubicBezTo>
                      <a:pt x="3865855" y="1279850"/>
                      <a:pt x="3863231" y="1279850"/>
                      <a:pt x="3860610" y="1274625"/>
                    </a:cubicBezTo>
                    <a:lnTo>
                      <a:pt x="3852741" y="1269379"/>
                    </a:lnTo>
                    <a:lnTo>
                      <a:pt x="3857986" y="1269379"/>
                    </a:lnTo>
                    <a:close/>
                    <a:moveTo>
                      <a:pt x="3952403" y="1245774"/>
                    </a:moveTo>
                    <a:cubicBezTo>
                      <a:pt x="3952403" y="1251020"/>
                      <a:pt x="3952403" y="1258889"/>
                      <a:pt x="3952403" y="1258889"/>
                    </a:cubicBezTo>
                    <a:lnTo>
                      <a:pt x="3960273" y="1272001"/>
                    </a:lnTo>
                    <a:cubicBezTo>
                      <a:pt x="3952403" y="1258889"/>
                      <a:pt x="3952403" y="1251020"/>
                      <a:pt x="3952403" y="1245774"/>
                    </a:cubicBezTo>
                    <a:close/>
                    <a:moveTo>
                      <a:pt x="3826514" y="1245774"/>
                    </a:moveTo>
                    <a:cubicBezTo>
                      <a:pt x="3826514" y="1245774"/>
                      <a:pt x="3823892" y="1245774"/>
                      <a:pt x="3818644" y="1251020"/>
                    </a:cubicBezTo>
                    <a:cubicBezTo>
                      <a:pt x="3818644" y="1251020"/>
                      <a:pt x="3818644" y="1251020"/>
                      <a:pt x="3818644" y="1253644"/>
                    </a:cubicBezTo>
                    <a:cubicBezTo>
                      <a:pt x="3821268" y="1248398"/>
                      <a:pt x="3823892" y="1248398"/>
                      <a:pt x="3826514" y="1245774"/>
                    </a:cubicBezTo>
                    <a:close/>
                    <a:moveTo>
                      <a:pt x="3553753" y="1237908"/>
                    </a:moveTo>
                    <a:cubicBezTo>
                      <a:pt x="3556375" y="1237908"/>
                      <a:pt x="3556375" y="1237908"/>
                      <a:pt x="3558999" y="1240528"/>
                    </a:cubicBezTo>
                    <a:cubicBezTo>
                      <a:pt x="3561623" y="1237908"/>
                      <a:pt x="3561623" y="1237908"/>
                      <a:pt x="3564244" y="1237908"/>
                    </a:cubicBezTo>
                    <a:cubicBezTo>
                      <a:pt x="3561623" y="1237908"/>
                      <a:pt x="3558999" y="1237908"/>
                      <a:pt x="3553753" y="1237908"/>
                    </a:cubicBezTo>
                    <a:close/>
                    <a:moveTo>
                      <a:pt x="3850119" y="1235283"/>
                    </a:moveTo>
                    <a:cubicBezTo>
                      <a:pt x="3844871" y="1237908"/>
                      <a:pt x="3844871" y="1237908"/>
                      <a:pt x="3842250" y="1237908"/>
                    </a:cubicBezTo>
                    <a:cubicBezTo>
                      <a:pt x="3855365" y="1235283"/>
                      <a:pt x="3865855" y="1237908"/>
                      <a:pt x="3876346" y="1240528"/>
                    </a:cubicBezTo>
                    <a:cubicBezTo>
                      <a:pt x="3868477" y="1237908"/>
                      <a:pt x="3860610" y="1232662"/>
                      <a:pt x="3850119" y="1235283"/>
                    </a:cubicBezTo>
                    <a:close/>
                    <a:moveTo>
                      <a:pt x="5531268" y="1230032"/>
                    </a:moveTo>
                    <a:lnTo>
                      <a:pt x="5533890" y="1232653"/>
                    </a:lnTo>
                    <a:lnTo>
                      <a:pt x="5533890" y="1233529"/>
                    </a:lnTo>
                    <a:close/>
                    <a:moveTo>
                      <a:pt x="5523728" y="1228066"/>
                    </a:moveTo>
                    <a:lnTo>
                      <a:pt x="5529694" y="1236326"/>
                    </a:lnTo>
                    <a:lnTo>
                      <a:pt x="5526023" y="1232653"/>
                    </a:lnTo>
                    <a:close/>
                    <a:moveTo>
                      <a:pt x="3498678" y="1224793"/>
                    </a:moveTo>
                    <a:cubicBezTo>
                      <a:pt x="3498678" y="1224793"/>
                      <a:pt x="3501299" y="1227417"/>
                      <a:pt x="3503921" y="1227417"/>
                    </a:cubicBezTo>
                    <a:cubicBezTo>
                      <a:pt x="3501299" y="1224793"/>
                      <a:pt x="3498678" y="1224793"/>
                      <a:pt x="3501299" y="1224793"/>
                    </a:cubicBezTo>
                    <a:close/>
                    <a:moveTo>
                      <a:pt x="2604337" y="1224793"/>
                    </a:moveTo>
                    <a:cubicBezTo>
                      <a:pt x="2609583" y="1224793"/>
                      <a:pt x="2612207" y="1224793"/>
                      <a:pt x="2617452" y="1227417"/>
                    </a:cubicBezTo>
                    <a:cubicBezTo>
                      <a:pt x="2614828" y="1224793"/>
                      <a:pt x="2612207" y="1227417"/>
                      <a:pt x="2609583" y="1224793"/>
                    </a:cubicBezTo>
                    <a:close/>
                    <a:moveTo>
                      <a:pt x="2491563" y="1224793"/>
                    </a:moveTo>
                    <a:cubicBezTo>
                      <a:pt x="2512544" y="1243153"/>
                      <a:pt x="2512544" y="1243153"/>
                      <a:pt x="2515165" y="1261510"/>
                    </a:cubicBezTo>
                    <a:cubicBezTo>
                      <a:pt x="2515165" y="1256265"/>
                      <a:pt x="2515165" y="1248398"/>
                      <a:pt x="2509920" y="1237908"/>
                    </a:cubicBezTo>
                    <a:cubicBezTo>
                      <a:pt x="2507299" y="1232662"/>
                      <a:pt x="2496808" y="1230038"/>
                      <a:pt x="2491563" y="1224793"/>
                    </a:cubicBezTo>
                    <a:close/>
                    <a:moveTo>
                      <a:pt x="5507663" y="1224775"/>
                    </a:moveTo>
                    <a:cubicBezTo>
                      <a:pt x="5507663" y="1227397"/>
                      <a:pt x="5510284" y="1227397"/>
                      <a:pt x="5518154" y="1240512"/>
                    </a:cubicBezTo>
                    <a:cubicBezTo>
                      <a:pt x="5523400" y="1248379"/>
                      <a:pt x="5528645" y="1258870"/>
                      <a:pt x="5528645" y="1261493"/>
                    </a:cubicBezTo>
                    <a:lnTo>
                      <a:pt x="5526021" y="1258870"/>
                    </a:lnTo>
                    <a:lnTo>
                      <a:pt x="5520778" y="1248379"/>
                    </a:lnTo>
                    <a:lnTo>
                      <a:pt x="5512908" y="1235267"/>
                    </a:lnTo>
                    <a:lnTo>
                      <a:pt x="5510284" y="1230021"/>
                    </a:lnTo>
                    <a:close/>
                    <a:moveTo>
                      <a:pt x="5523399" y="1222163"/>
                    </a:moveTo>
                    <a:lnTo>
                      <a:pt x="5523399" y="1224787"/>
                    </a:lnTo>
                    <a:cubicBezTo>
                      <a:pt x="5523399" y="1224787"/>
                      <a:pt x="5526023" y="1227408"/>
                      <a:pt x="5526023" y="1227408"/>
                    </a:cubicBezTo>
                    <a:close/>
                    <a:moveTo>
                      <a:pt x="3795041" y="1216926"/>
                    </a:moveTo>
                    <a:cubicBezTo>
                      <a:pt x="3802911" y="1219547"/>
                      <a:pt x="3808156" y="1219547"/>
                      <a:pt x="3810777" y="1222171"/>
                    </a:cubicBezTo>
                    <a:cubicBezTo>
                      <a:pt x="3808156" y="1222171"/>
                      <a:pt x="3808156" y="1219547"/>
                      <a:pt x="3808156" y="1219547"/>
                    </a:cubicBezTo>
                    <a:close/>
                    <a:moveTo>
                      <a:pt x="5510287" y="1211672"/>
                    </a:moveTo>
                    <a:lnTo>
                      <a:pt x="5512908" y="1214296"/>
                    </a:lnTo>
                    <a:lnTo>
                      <a:pt x="5510290" y="1211678"/>
                    </a:lnTo>
                    <a:close/>
                    <a:moveTo>
                      <a:pt x="5515530" y="1211669"/>
                    </a:moveTo>
                    <a:lnTo>
                      <a:pt x="5515530" y="1211669"/>
                    </a:lnTo>
                    <a:lnTo>
                      <a:pt x="5515532" y="1211672"/>
                    </a:lnTo>
                    <a:close/>
                    <a:moveTo>
                      <a:pt x="3404261" y="1206435"/>
                    </a:moveTo>
                    <a:lnTo>
                      <a:pt x="3393770" y="1211680"/>
                    </a:lnTo>
                    <a:cubicBezTo>
                      <a:pt x="3399013" y="1209056"/>
                      <a:pt x="3404261" y="1209056"/>
                      <a:pt x="3409506" y="1209056"/>
                    </a:cubicBezTo>
                    <a:cubicBezTo>
                      <a:pt x="3409506" y="1209056"/>
                      <a:pt x="3406882" y="1209056"/>
                      <a:pt x="3404261" y="1206435"/>
                    </a:cubicBezTo>
                    <a:close/>
                    <a:moveTo>
                      <a:pt x="506180" y="1203819"/>
                    </a:moveTo>
                    <a:lnTo>
                      <a:pt x="503559" y="1209063"/>
                    </a:lnTo>
                    <a:lnTo>
                      <a:pt x="500931" y="1211690"/>
                    </a:lnTo>
                    <a:close/>
                    <a:moveTo>
                      <a:pt x="1867361" y="1203810"/>
                    </a:moveTo>
                    <a:lnTo>
                      <a:pt x="1846379" y="1211680"/>
                    </a:lnTo>
                    <a:lnTo>
                      <a:pt x="1869982" y="1203810"/>
                    </a:lnTo>
                    <a:close/>
                    <a:moveTo>
                      <a:pt x="5518154" y="1198566"/>
                    </a:moveTo>
                    <a:lnTo>
                      <a:pt x="5520119" y="1199876"/>
                    </a:lnTo>
                    <a:lnTo>
                      <a:pt x="5520776" y="1201190"/>
                    </a:lnTo>
                    <a:close/>
                    <a:moveTo>
                      <a:pt x="5497172" y="1198560"/>
                    </a:moveTo>
                    <a:cubicBezTo>
                      <a:pt x="5497172" y="1198560"/>
                      <a:pt x="5499796" y="1201182"/>
                      <a:pt x="5499796" y="1201182"/>
                    </a:cubicBezTo>
                    <a:lnTo>
                      <a:pt x="5510290" y="1211678"/>
                    </a:lnTo>
                    <a:lnTo>
                      <a:pt x="5512908" y="1216918"/>
                    </a:lnTo>
                    <a:lnTo>
                      <a:pt x="5515532" y="1219541"/>
                    </a:lnTo>
                    <a:lnTo>
                      <a:pt x="5518154" y="1224787"/>
                    </a:lnTo>
                    <a:close/>
                    <a:moveTo>
                      <a:pt x="5518154" y="1195944"/>
                    </a:moveTo>
                    <a:lnTo>
                      <a:pt x="5526021" y="1203810"/>
                    </a:lnTo>
                    <a:lnTo>
                      <a:pt x="5520119" y="1199876"/>
                    </a:lnTo>
                    <a:close/>
                    <a:moveTo>
                      <a:pt x="516684" y="1193311"/>
                    </a:moveTo>
                    <a:lnTo>
                      <a:pt x="503559" y="1211685"/>
                    </a:lnTo>
                    <a:lnTo>
                      <a:pt x="516670" y="1193328"/>
                    </a:lnTo>
                    <a:close/>
                    <a:moveTo>
                      <a:pt x="520418" y="1188083"/>
                    </a:moveTo>
                    <a:lnTo>
                      <a:pt x="520604" y="1188083"/>
                    </a:lnTo>
                    <a:lnTo>
                      <a:pt x="516684" y="1193311"/>
                    </a:lnTo>
                    <a:close/>
                    <a:moveTo>
                      <a:pt x="5493253" y="1184159"/>
                    </a:moveTo>
                    <a:lnTo>
                      <a:pt x="5497147" y="1190650"/>
                    </a:lnTo>
                    <a:lnTo>
                      <a:pt x="5494548" y="1185454"/>
                    </a:lnTo>
                    <a:close/>
                    <a:moveTo>
                      <a:pt x="532407" y="1172346"/>
                    </a:moveTo>
                    <a:cubicBezTo>
                      <a:pt x="529786" y="1177592"/>
                      <a:pt x="524540" y="1182838"/>
                      <a:pt x="521916" y="1188083"/>
                    </a:cubicBezTo>
                    <a:lnTo>
                      <a:pt x="520604" y="1188083"/>
                    </a:lnTo>
                    <a:close/>
                    <a:moveTo>
                      <a:pt x="3884213" y="1167093"/>
                    </a:moveTo>
                    <a:lnTo>
                      <a:pt x="3941912" y="1274625"/>
                    </a:lnTo>
                    <a:cubicBezTo>
                      <a:pt x="3926176" y="1243153"/>
                      <a:pt x="3905195" y="1203810"/>
                      <a:pt x="3884213" y="1167093"/>
                    </a:cubicBezTo>
                    <a:close/>
                    <a:moveTo>
                      <a:pt x="2294859" y="1153981"/>
                    </a:moveTo>
                    <a:cubicBezTo>
                      <a:pt x="2297483" y="1159227"/>
                      <a:pt x="2300104" y="1164472"/>
                      <a:pt x="2302728" y="1169718"/>
                    </a:cubicBezTo>
                    <a:cubicBezTo>
                      <a:pt x="2302728" y="1164472"/>
                      <a:pt x="2300104" y="1161848"/>
                      <a:pt x="2300104" y="1159227"/>
                    </a:cubicBezTo>
                    <a:cubicBezTo>
                      <a:pt x="2300104" y="1159227"/>
                      <a:pt x="2300104" y="1161848"/>
                      <a:pt x="2300104" y="1161848"/>
                    </a:cubicBezTo>
                    <a:close/>
                    <a:moveTo>
                      <a:pt x="2512544" y="1146111"/>
                    </a:moveTo>
                    <a:lnTo>
                      <a:pt x="2502053" y="1151357"/>
                    </a:lnTo>
                    <a:lnTo>
                      <a:pt x="2496808" y="1153981"/>
                    </a:lnTo>
                    <a:lnTo>
                      <a:pt x="2488938" y="1156604"/>
                    </a:lnTo>
                    <a:cubicBezTo>
                      <a:pt x="2496808" y="1174963"/>
                      <a:pt x="2496808" y="1180209"/>
                      <a:pt x="2483693" y="1185454"/>
                    </a:cubicBezTo>
                    <a:cubicBezTo>
                      <a:pt x="2483693" y="1185454"/>
                      <a:pt x="2483693" y="1190700"/>
                      <a:pt x="2486317" y="1195944"/>
                    </a:cubicBezTo>
                    <a:cubicBezTo>
                      <a:pt x="2486317" y="1198566"/>
                      <a:pt x="2488938" y="1198566"/>
                      <a:pt x="2488938" y="1201190"/>
                    </a:cubicBezTo>
                    <a:cubicBezTo>
                      <a:pt x="2496808" y="1211680"/>
                      <a:pt x="2515165" y="1216926"/>
                      <a:pt x="2523035" y="1230038"/>
                    </a:cubicBezTo>
                    <a:cubicBezTo>
                      <a:pt x="2530902" y="1243153"/>
                      <a:pt x="2528280" y="1264134"/>
                      <a:pt x="2538771" y="1277246"/>
                    </a:cubicBezTo>
                    <a:cubicBezTo>
                      <a:pt x="2541392" y="1279850"/>
                      <a:pt x="2554507" y="1298207"/>
                      <a:pt x="2572865" y="1298207"/>
                    </a:cubicBezTo>
                    <a:lnTo>
                      <a:pt x="2578110" y="1298207"/>
                    </a:lnTo>
                    <a:lnTo>
                      <a:pt x="2588601" y="1298207"/>
                    </a:lnTo>
                    <a:lnTo>
                      <a:pt x="2612207" y="1300831"/>
                    </a:lnTo>
                    <a:lnTo>
                      <a:pt x="2617452" y="1313943"/>
                    </a:lnTo>
                    <a:cubicBezTo>
                      <a:pt x="2617452" y="1313943"/>
                      <a:pt x="2617452" y="1316567"/>
                      <a:pt x="2617452" y="1316567"/>
                    </a:cubicBezTo>
                    <a:lnTo>
                      <a:pt x="2614828" y="1319189"/>
                    </a:lnTo>
                    <a:cubicBezTo>
                      <a:pt x="2612207" y="1321813"/>
                      <a:pt x="2609583" y="1324434"/>
                      <a:pt x="2609583" y="1327058"/>
                    </a:cubicBezTo>
                    <a:cubicBezTo>
                      <a:pt x="2629909" y="1336893"/>
                      <a:pt x="2645317" y="1345253"/>
                      <a:pt x="2656997" y="1352465"/>
                    </a:cubicBezTo>
                    <a:lnTo>
                      <a:pt x="2676496" y="1366890"/>
                    </a:lnTo>
                    <a:lnTo>
                      <a:pt x="2685642" y="1382133"/>
                    </a:lnTo>
                    <a:cubicBezTo>
                      <a:pt x="2685642" y="1382133"/>
                      <a:pt x="2685642" y="1384757"/>
                      <a:pt x="2685642" y="1384757"/>
                    </a:cubicBezTo>
                    <a:lnTo>
                      <a:pt x="2693018" y="1392133"/>
                    </a:lnTo>
                    <a:lnTo>
                      <a:pt x="2693509" y="1395248"/>
                    </a:lnTo>
                    <a:lnTo>
                      <a:pt x="2690887" y="1397870"/>
                    </a:lnTo>
                    <a:cubicBezTo>
                      <a:pt x="2690887" y="1400494"/>
                      <a:pt x="2690887" y="1400494"/>
                      <a:pt x="2690887" y="1400494"/>
                    </a:cubicBezTo>
                    <a:lnTo>
                      <a:pt x="2683018" y="1424096"/>
                    </a:lnTo>
                    <a:lnTo>
                      <a:pt x="2672527" y="1418851"/>
                    </a:lnTo>
                    <a:lnTo>
                      <a:pt x="2659415" y="1410984"/>
                    </a:lnTo>
                    <a:lnTo>
                      <a:pt x="2656791" y="1408360"/>
                    </a:lnTo>
                    <a:lnTo>
                      <a:pt x="2651546" y="1397870"/>
                    </a:lnTo>
                    <a:cubicBezTo>
                      <a:pt x="2635809" y="1392624"/>
                      <a:pt x="2635809" y="1392624"/>
                      <a:pt x="2633188" y="1390003"/>
                    </a:cubicBezTo>
                    <a:lnTo>
                      <a:pt x="2633188" y="1387379"/>
                    </a:lnTo>
                    <a:lnTo>
                      <a:pt x="2630564" y="1387379"/>
                    </a:lnTo>
                    <a:lnTo>
                      <a:pt x="2625319" y="1392624"/>
                    </a:lnTo>
                    <a:lnTo>
                      <a:pt x="2617452" y="1408360"/>
                    </a:lnTo>
                    <a:lnTo>
                      <a:pt x="2625319" y="1413606"/>
                    </a:lnTo>
                    <a:lnTo>
                      <a:pt x="2635809" y="1426721"/>
                    </a:lnTo>
                    <a:lnTo>
                      <a:pt x="2638434" y="1442457"/>
                    </a:lnTo>
                    <a:lnTo>
                      <a:pt x="2633188" y="1455569"/>
                    </a:lnTo>
                    <a:lnTo>
                      <a:pt x="2625319" y="1460815"/>
                    </a:lnTo>
                    <a:lnTo>
                      <a:pt x="2617452" y="1463439"/>
                    </a:lnTo>
                    <a:lnTo>
                      <a:pt x="2617452" y="1468684"/>
                    </a:lnTo>
                    <a:lnTo>
                      <a:pt x="2612207" y="1481796"/>
                    </a:lnTo>
                    <a:lnTo>
                      <a:pt x="2604337" y="1487041"/>
                    </a:lnTo>
                    <a:lnTo>
                      <a:pt x="2583356" y="1508023"/>
                    </a:lnTo>
                    <a:lnTo>
                      <a:pt x="2578110" y="1505402"/>
                    </a:lnTo>
                    <a:lnTo>
                      <a:pt x="2564998" y="1502778"/>
                    </a:lnTo>
                    <a:lnTo>
                      <a:pt x="2562374" y="1508023"/>
                    </a:lnTo>
                    <a:lnTo>
                      <a:pt x="2554507" y="1526383"/>
                    </a:lnTo>
                    <a:lnTo>
                      <a:pt x="2559753" y="1544741"/>
                    </a:lnTo>
                    <a:lnTo>
                      <a:pt x="2557129" y="1547365"/>
                    </a:lnTo>
                    <a:lnTo>
                      <a:pt x="2546638" y="1568346"/>
                    </a:lnTo>
                    <a:lnTo>
                      <a:pt x="2538771" y="1568346"/>
                    </a:lnTo>
                    <a:lnTo>
                      <a:pt x="2520411" y="1568346"/>
                    </a:lnTo>
                    <a:cubicBezTo>
                      <a:pt x="2512544" y="1565722"/>
                      <a:pt x="2509920" y="1560477"/>
                      <a:pt x="2507299" y="1555232"/>
                    </a:cubicBezTo>
                    <a:cubicBezTo>
                      <a:pt x="2507299" y="1552610"/>
                      <a:pt x="2507299" y="1549986"/>
                      <a:pt x="2504675" y="1549986"/>
                    </a:cubicBezTo>
                    <a:cubicBezTo>
                      <a:pt x="2496808" y="1544741"/>
                      <a:pt x="2486317" y="1544741"/>
                      <a:pt x="2478448" y="1539495"/>
                    </a:cubicBezTo>
                    <a:cubicBezTo>
                      <a:pt x="2470581" y="1534250"/>
                      <a:pt x="2465336" y="1526383"/>
                      <a:pt x="2457466" y="1523759"/>
                    </a:cubicBezTo>
                    <a:cubicBezTo>
                      <a:pt x="2454845" y="1523759"/>
                      <a:pt x="2454845" y="1523759"/>
                      <a:pt x="2454845" y="1523759"/>
                    </a:cubicBezTo>
                    <a:lnTo>
                      <a:pt x="2452221" y="1523759"/>
                    </a:lnTo>
                    <a:lnTo>
                      <a:pt x="2436485" y="1515892"/>
                    </a:lnTo>
                    <a:lnTo>
                      <a:pt x="2436485" y="1513268"/>
                    </a:lnTo>
                    <a:cubicBezTo>
                      <a:pt x="2433863" y="1500156"/>
                      <a:pt x="2433863" y="1497532"/>
                      <a:pt x="2446975" y="1484420"/>
                    </a:cubicBezTo>
                    <a:lnTo>
                      <a:pt x="2446975" y="1481796"/>
                    </a:lnTo>
                    <a:lnTo>
                      <a:pt x="2454845" y="1468684"/>
                    </a:lnTo>
                    <a:lnTo>
                      <a:pt x="2460090" y="1479175"/>
                    </a:lnTo>
                    <a:lnTo>
                      <a:pt x="2465336" y="1476551"/>
                    </a:lnTo>
                    <a:cubicBezTo>
                      <a:pt x="2478448" y="1473929"/>
                      <a:pt x="2478448" y="1473929"/>
                      <a:pt x="2488938" y="1481796"/>
                    </a:cubicBezTo>
                    <a:lnTo>
                      <a:pt x="2496808" y="1484420"/>
                    </a:lnTo>
                    <a:cubicBezTo>
                      <a:pt x="2502053" y="1481796"/>
                      <a:pt x="2509920" y="1484420"/>
                      <a:pt x="2515165" y="1481796"/>
                    </a:cubicBezTo>
                    <a:lnTo>
                      <a:pt x="2533526" y="1473929"/>
                    </a:lnTo>
                    <a:cubicBezTo>
                      <a:pt x="2536147" y="1473929"/>
                      <a:pt x="2536147" y="1473929"/>
                      <a:pt x="2536147" y="1473929"/>
                    </a:cubicBezTo>
                    <a:lnTo>
                      <a:pt x="2546638" y="1473929"/>
                    </a:lnTo>
                    <a:lnTo>
                      <a:pt x="2562374" y="1471305"/>
                    </a:lnTo>
                    <a:lnTo>
                      <a:pt x="2564998" y="1458193"/>
                    </a:lnTo>
                    <a:lnTo>
                      <a:pt x="2570243" y="1455569"/>
                    </a:lnTo>
                    <a:lnTo>
                      <a:pt x="2575489" y="1452948"/>
                    </a:lnTo>
                    <a:lnTo>
                      <a:pt x="2572865" y="1445078"/>
                    </a:lnTo>
                    <a:cubicBezTo>
                      <a:pt x="2572865" y="1442457"/>
                      <a:pt x="2572865" y="1442457"/>
                      <a:pt x="2572865" y="1442457"/>
                    </a:cubicBezTo>
                    <a:cubicBezTo>
                      <a:pt x="2570243" y="1429342"/>
                      <a:pt x="2567619" y="1418851"/>
                      <a:pt x="2564998" y="1405739"/>
                    </a:cubicBezTo>
                    <a:lnTo>
                      <a:pt x="2559753" y="1405739"/>
                    </a:lnTo>
                    <a:lnTo>
                      <a:pt x="2557129" y="1405739"/>
                    </a:lnTo>
                    <a:lnTo>
                      <a:pt x="2549262" y="1400494"/>
                    </a:lnTo>
                    <a:lnTo>
                      <a:pt x="2549262" y="1397870"/>
                    </a:lnTo>
                    <a:lnTo>
                      <a:pt x="2538771" y="1390003"/>
                    </a:lnTo>
                    <a:cubicBezTo>
                      <a:pt x="2538771" y="1387379"/>
                      <a:pt x="2538771" y="1384757"/>
                      <a:pt x="2538771" y="1384757"/>
                    </a:cubicBezTo>
                    <a:cubicBezTo>
                      <a:pt x="2538771" y="1382133"/>
                      <a:pt x="2538771" y="1379512"/>
                      <a:pt x="2538771" y="1376888"/>
                    </a:cubicBezTo>
                    <a:lnTo>
                      <a:pt x="2536147" y="1374267"/>
                    </a:lnTo>
                    <a:lnTo>
                      <a:pt x="2530902" y="1376888"/>
                    </a:lnTo>
                    <a:lnTo>
                      <a:pt x="2499429" y="1395248"/>
                    </a:lnTo>
                    <a:cubicBezTo>
                      <a:pt x="2504675" y="1384757"/>
                      <a:pt x="2515165" y="1374267"/>
                      <a:pt x="2520411" y="1363776"/>
                    </a:cubicBezTo>
                    <a:cubicBezTo>
                      <a:pt x="2515165" y="1361152"/>
                      <a:pt x="2512544" y="1358531"/>
                      <a:pt x="2509920" y="1353285"/>
                    </a:cubicBezTo>
                    <a:lnTo>
                      <a:pt x="2507299" y="1345416"/>
                    </a:lnTo>
                    <a:cubicBezTo>
                      <a:pt x="2507299" y="1345416"/>
                      <a:pt x="2507299" y="1345416"/>
                      <a:pt x="2504675" y="1345416"/>
                    </a:cubicBezTo>
                    <a:lnTo>
                      <a:pt x="2499429" y="1345416"/>
                    </a:lnTo>
                    <a:lnTo>
                      <a:pt x="2491563" y="1342794"/>
                    </a:lnTo>
                    <a:lnTo>
                      <a:pt x="2486317" y="1342794"/>
                    </a:lnTo>
                    <a:lnTo>
                      <a:pt x="2478448" y="1337549"/>
                    </a:lnTo>
                    <a:lnTo>
                      <a:pt x="2478448" y="1334925"/>
                    </a:lnTo>
                    <a:lnTo>
                      <a:pt x="2465336" y="1324434"/>
                    </a:lnTo>
                    <a:cubicBezTo>
                      <a:pt x="2460090" y="1319189"/>
                      <a:pt x="2457466" y="1311322"/>
                      <a:pt x="2452221" y="1306077"/>
                    </a:cubicBezTo>
                    <a:lnTo>
                      <a:pt x="2441730" y="1295586"/>
                    </a:lnTo>
                    <a:lnTo>
                      <a:pt x="2433863" y="1287716"/>
                    </a:lnTo>
                    <a:lnTo>
                      <a:pt x="2407636" y="1303453"/>
                    </a:lnTo>
                    <a:lnTo>
                      <a:pt x="2423372" y="1277246"/>
                    </a:lnTo>
                    <a:lnTo>
                      <a:pt x="2423372" y="1274625"/>
                    </a:lnTo>
                    <a:lnTo>
                      <a:pt x="2420748" y="1269379"/>
                    </a:lnTo>
                    <a:lnTo>
                      <a:pt x="2418127" y="1266755"/>
                    </a:lnTo>
                    <a:cubicBezTo>
                      <a:pt x="2418127" y="1269379"/>
                      <a:pt x="2415503" y="1274625"/>
                      <a:pt x="2415503" y="1277246"/>
                    </a:cubicBezTo>
                    <a:lnTo>
                      <a:pt x="2407636" y="1274625"/>
                    </a:lnTo>
                    <a:lnTo>
                      <a:pt x="2397145" y="1272001"/>
                    </a:lnTo>
                    <a:lnTo>
                      <a:pt x="2386655" y="1269379"/>
                    </a:lnTo>
                    <a:cubicBezTo>
                      <a:pt x="2386655" y="1274625"/>
                      <a:pt x="2384031" y="1282471"/>
                      <a:pt x="2384031" y="1287716"/>
                    </a:cubicBezTo>
                    <a:lnTo>
                      <a:pt x="2381409" y="1298207"/>
                    </a:lnTo>
                    <a:cubicBezTo>
                      <a:pt x="2378785" y="1306077"/>
                      <a:pt x="2368294" y="1321813"/>
                      <a:pt x="2363049" y="1329679"/>
                    </a:cubicBezTo>
                    <a:lnTo>
                      <a:pt x="2370919" y="1334925"/>
                    </a:lnTo>
                    <a:lnTo>
                      <a:pt x="2370919" y="1337549"/>
                    </a:lnTo>
                    <a:lnTo>
                      <a:pt x="2381409" y="1350661"/>
                    </a:lnTo>
                    <a:cubicBezTo>
                      <a:pt x="2378785" y="1350661"/>
                      <a:pt x="2378785" y="1350661"/>
                      <a:pt x="2378785" y="1350661"/>
                    </a:cubicBezTo>
                    <a:cubicBezTo>
                      <a:pt x="2378785" y="1350661"/>
                      <a:pt x="2378785" y="1353285"/>
                      <a:pt x="2378785" y="1353285"/>
                    </a:cubicBezTo>
                    <a:lnTo>
                      <a:pt x="2378785" y="1369021"/>
                    </a:lnTo>
                    <a:lnTo>
                      <a:pt x="2376164" y="1376888"/>
                    </a:lnTo>
                    <a:lnTo>
                      <a:pt x="2370919" y="1390003"/>
                    </a:lnTo>
                    <a:cubicBezTo>
                      <a:pt x="2370919" y="1395248"/>
                      <a:pt x="2370919" y="1395248"/>
                      <a:pt x="2365673" y="1416230"/>
                    </a:cubicBezTo>
                    <a:lnTo>
                      <a:pt x="2365673" y="1418851"/>
                    </a:lnTo>
                    <a:lnTo>
                      <a:pt x="2355182" y="1445078"/>
                    </a:lnTo>
                    <a:lnTo>
                      <a:pt x="2347313" y="1442457"/>
                    </a:lnTo>
                    <a:lnTo>
                      <a:pt x="2336822" y="1439833"/>
                    </a:lnTo>
                    <a:cubicBezTo>
                      <a:pt x="2334201" y="1442457"/>
                      <a:pt x="2328955" y="1452948"/>
                      <a:pt x="2318465" y="1452948"/>
                    </a:cubicBezTo>
                    <a:cubicBezTo>
                      <a:pt x="2315841" y="1452948"/>
                      <a:pt x="2315841" y="1452948"/>
                      <a:pt x="2315841" y="1452948"/>
                    </a:cubicBezTo>
                    <a:lnTo>
                      <a:pt x="2307974" y="1450324"/>
                    </a:lnTo>
                    <a:lnTo>
                      <a:pt x="2302728" y="1455569"/>
                    </a:lnTo>
                    <a:lnTo>
                      <a:pt x="2297483" y="1445078"/>
                    </a:lnTo>
                    <a:lnTo>
                      <a:pt x="2289614" y="1429342"/>
                    </a:lnTo>
                    <a:lnTo>
                      <a:pt x="2300104" y="1426721"/>
                    </a:lnTo>
                    <a:lnTo>
                      <a:pt x="2300104" y="1424096"/>
                    </a:lnTo>
                    <a:cubicBezTo>
                      <a:pt x="2300104" y="1424096"/>
                      <a:pt x="2300104" y="1424096"/>
                      <a:pt x="2300104" y="1421475"/>
                    </a:cubicBezTo>
                    <a:cubicBezTo>
                      <a:pt x="2300104" y="1416230"/>
                      <a:pt x="2302728" y="1408360"/>
                      <a:pt x="2305350" y="1403115"/>
                    </a:cubicBezTo>
                    <a:lnTo>
                      <a:pt x="2305350" y="1400494"/>
                    </a:lnTo>
                    <a:lnTo>
                      <a:pt x="2302728" y="1397870"/>
                    </a:lnTo>
                    <a:lnTo>
                      <a:pt x="2305350" y="1392624"/>
                    </a:lnTo>
                    <a:lnTo>
                      <a:pt x="2307974" y="1384757"/>
                    </a:lnTo>
                    <a:lnTo>
                      <a:pt x="2307974" y="1376888"/>
                    </a:lnTo>
                    <a:lnTo>
                      <a:pt x="2305350" y="1369021"/>
                    </a:lnTo>
                    <a:lnTo>
                      <a:pt x="2305350" y="1366397"/>
                    </a:lnTo>
                    <a:cubicBezTo>
                      <a:pt x="2305350" y="1366397"/>
                      <a:pt x="2305350" y="1363776"/>
                      <a:pt x="2305350" y="1363776"/>
                    </a:cubicBezTo>
                    <a:lnTo>
                      <a:pt x="2305350" y="1324434"/>
                    </a:lnTo>
                    <a:lnTo>
                      <a:pt x="2318465" y="1345416"/>
                    </a:lnTo>
                    <a:lnTo>
                      <a:pt x="2321086" y="1345416"/>
                    </a:lnTo>
                    <a:lnTo>
                      <a:pt x="2339446" y="1334925"/>
                    </a:lnTo>
                    <a:lnTo>
                      <a:pt x="2334201" y="1329679"/>
                    </a:lnTo>
                    <a:lnTo>
                      <a:pt x="2334201" y="1321813"/>
                    </a:lnTo>
                    <a:lnTo>
                      <a:pt x="2326331" y="1316567"/>
                    </a:lnTo>
                    <a:lnTo>
                      <a:pt x="2331577" y="1303453"/>
                    </a:lnTo>
                    <a:lnTo>
                      <a:pt x="2334201" y="1300831"/>
                    </a:lnTo>
                    <a:lnTo>
                      <a:pt x="2334201" y="1295586"/>
                    </a:lnTo>
                    <a:lnTo>
                      <a:pt x="2334201" y="1292962"/>
                    </a:lnTo>
                    <a:lnTo>
                      <a:pt x="2334201" y="1285095"/>
                    </a:lnTo>
                    <a:lnTo>
                      <a:pt x="2331577" y="1277246"/>
                    </a:lnTo>
                    <a:lnTo>
                      <a:pt x="2336822" y="1274625"/>
                    </a:lnTo>
                    <a:lnTo>
                      <a:pt x="2344692" y="1264134"/>
                    </a:lnTo>
                    <a:lnTo>
                      <a:pt x="2347313" y="1264134"/>
                    </a:lnTo>
                    <a:lnTo>
                      <a:pt x="2363049" y="1258889"/>
                    </a:lnTo>
                    <a:lnTo>
                      <a:pt x="2363049" y="1253644"/>
                    </a:lnTo>
                    <a:lnTo>
                      <a:pt x="2373540" y="1248398"/>
                    </a:lnTo>
                    <a:cubicBezTo>
                      <a:pt x="2376164" y="1248398"/>
                      <a:pt x="2378785" y="1248398"/>
                      <a:pt x="2381409" y="1248398"/>
                    </a:cubicBezTo>
                    <a:cubicBezTo>
                      <a:pt x="2378785" y="1253644"/>
                      <a:pt x="2378785" y="1258889"/>
                      <a:pt x="2378785" y="1264134"/>
                    </a:cubicBezTo>
                    <a:lnTo>
                      <a:pt x="2389276" y="1258889"/>
                    </a:lnTo>
                    <a:lnTo>
                      <a:pt x="2399767" y="1256265"/>
                    </a:lnTo>
                    <a:lnTo>
                      <a:pt x="2397145" y="1230038"/>
                    </a:lnTo>
                    <a:cubicBezTo>
                      <a:pt x="2378785" y="1203810"/>
                      <a:pt x="2378785" y="1203810"/>
                      <a:pt x="2363049" y="1201190"/>
                    </a:cubicBezTo>
                    <a:lnTo>
                      <a:pt x="2352558" y="1206435"/>
                    </a:lnTo>
                    <a:lnTo>
                      <a:pt x="2336822" y="1222171"/>
                    </a:lnTo>
                    <a:cubicBezTo>
                      <a:pt x="2336822" y="1222171"/>
                      <a:pt x="2334201" y="1222171"/>
                      <a:pt x="2334201" y="1222171"/>
                    </a:cubicBezTo>
                    <a:lnTo>
                      <a:pt x="2321086" y="1224793"/>
                    </a:lnTo>
                    <a:lnTo>
                      <a:pt x="2318465" y="1227417"/>
                    </a:lnTo>
                    <a:cubicBezTo>
                      <a:pt x="2318465" y="1227417"/>
                      <a:pt x="2315841" y="1230038"/>
                      <a:pt x="2315841" y="1230038"/>
                    </a:cubicBezTo>
                    <a:cubicBezTo>
                      <a:pt x="2307974" y="1235283"/>
                      <a:pt x="2302728" y="1237908"/>
                      <a:pt x="2294859" y="1243153"/>
                    </a:cubicBezTo>
                    <a:lnTo>
                      <a:pt x="2297483" y="1248398"/>
                    </a:lnTo>
                    <a:lnTo>
                      <a:pt x="2286992" y="1251020"/>
                    </a:lnTo>
                    <a:lnTo>
                      <a:pt x="2271256" y="1256265"/>
                    </a:lnTo>
                    <a:lnTo>
                      <a:pt x="2268632" y="1256265"/>
                    </a:lnTo>
                    <a:lnTo>
                      <a:pt x="2258141" y="1253644"/>
                    </a:lnTo>
                    <a:lnTo>
                      <a:pt x="2247650" y="1251020"/>
                    </a:lnTo>
                    <a:lnTo>
                      <a:pt x="2242405" y="1248398"/>
                    </a:lnTo>
                    <a:cubicBezTo>
                      <a:pt x="2237160" y="1248398"/>
                      <a:pt x="2234538" y="1248398"/>
                      <a:pt x="2231914" y="1248398"/>
                    </a:cubicBezTo>
                    <a:lnTo>
                      <a:pt x="2234538" y="1243153"/>
                    </a:lnTo>
                    <a:lnTo>
                      <a:pt x="2231914" y="1243153"/>
                    </a:lnTo>
                    <a:lnTo>
                      <a:pt x="2231914" y="1240528"/>
                    </a:lnTo>
                    <a:lnTo>
                      <a:pt x="2229293" y="1237908"/>
                    </a:lnTo>
                    <a:lnTo>
                      <a:pt x="2226669" y="1240528"/>
                    </a:lnTo>
                    <a:lnTo>
                      <a:pt x="2221423" y="1237908"/>
                    </a:lnTo>
                    <a:lnTo>
                      <a:pt x="2218802" y="1237908"/>
                    </a:lnTo>
                    <a:lnTo>
                      <a:pt x="2216178" y="1237908"/>
                    </a:lnTo>
                    <a:lnTo>
                      <a:pt x="2208311" y="1235283"/>
                    </a:lnTo>
                    <a:lnTo>
                      <a:pt x="2192575" y="1243153"/>
                    </a:lnTo>
                    <a:lnTo>
                      <a:pt x="2176839" y="1253644"/>
                    </a:lnTo>
                    <a:lnTo>
                      <a:pt x="2176839" y="1256265"/>
                    </a:lnTo>
                    <a:lnTo>
                      <a:pt x="2176839" y="1258889"/>
                    </a:lnTo>
                    <a:cubicBezTo>
                      <a:pt x="2176839" y="1264134"/>
                      <a:pt x="2176839" y="1269379"/>
                      <a:pt x="2176839" y="1274625"/>
                    </a:cubicBezTo>
                    <a:lnTo>
                      <a:pt x="2176839" y="1277246"/>
                    </a:lnTo>
                    <a:lnTo>
                      <a:pt x="2182084" y="1285095"/>
                    </a:lnTo>
                    <a:lnTo>
                      <a:pt x="2179460" y="1287716"/>
                    </a:lnTo>
                    <a:lnTo>
                      <a:pt x="2179460" y="1290340"/>
                    </a:lnTo>
                    <a:lnTo>
                      <a:pt x="2176839" y="1290340"/>
                    </a:lnTo>
                    <a:lnTo>
                      <a:pt x="2174215" y="1292962"/>
                    </a:lnTo>
                    <a:lnTo>
                      <a:pt x="2171594" y="1295586"/>
                    </a:lnTo>
                    <a:cubicBezTo>
                      <a:pt x="2171594" y="1300831"/>
                      <a:pt x="2171594" y="1303453"/>
                      <a:pt x="2168970" y="1306077"/>
                    </a:cubicBezTo>
                    <a:cubicBezTo>
                      <a:pt x="2166348" y="1316567"/>
                      <a:pt x="2158479" y="1324434"/>
                      <a:pt x="2134876" y="1332304"/>
                    </a:cubicBezTo>
                    <a:lnTo>
                      <a:pt x="2121761" y="1342794"/>
                    </a:lnTo>
                    <a:lnTo>
                      <a:pt x="2103404" y="1345416"/>
                    </a:lnTo>
                    <a:cubicBezTo>
                      <a:pt x="2103404" y="1345416"/>
                      <a:pt x="2079798" y="1350661"/>
                      <a:pt x="2079798" y="1358531"/>
                    </a:cubicBezTo>
                    <a:lnTo>
                      <a:pt x="2074552" y="1366397"/>
                    </a:lnTo>
                    <a:lnTo>
                      <a:pt x="2069307" y="1369021"/>
                    </a:lnTo>
                    <a:lnTo>
                      <a:pt x="2064062" y="1371643"/>
                    </a:lnTo>
                    <a:cubicBezTo>
                      <a:pt x="2056195" y="1376888"/>
                      <a:pt x="2048325" y="1387379"/>
                      <a:pt x="2040459" y="1392624"/>
                    </a:cubicBezTo>
                    <a:cubicBezTo>
                      <a:pt x="2032589" y="1397870"/>
                      <a:pt x="2027344" y="1405739"/>
                      <a:pt x="2024723" y="1416230"/>
                    </a:cubicBezTo>
                    <a:lnTo>
                      <a:pt x="2024723" y="1429342"/>
                    </a:lnTo>
                    <a:lnTo>
                      <a:pt x="2027344" y="1437212"/>
                    </a:lnTo>
                    <a:cubicBezTo>
                      <a:pt x="2029968" y="1450324"/>
                      <a:pt x="2029968" y="1450324"/>
                      <a:pt x="2024723" y="1455569"/>
                    </a:cubicBezTo>
                    <a:cubicBezTo>
                      <a:pt x="2016853" y="1463439"/>
                      <a:pt x="2003741" y="1466060"/>
                      <a:pt x="1995872" y="1473929"/>
                    </a:cubicBezTo>
                    <a:lnTo>
                      <a:pt x="1985381" y="1487041"/>
                    </a:lnTo>
                    <a:lnTo>
                      <a:pt x="1982759" y="1492287"/>
                    </a:lnTo>
                    <a:lnTo>
                      <a:pt x="1982759" y="1494911"/>
                    </a:lnTo>
                    <a:lnTo>
                      <a:pt x="1985381" y="1505402"/>
                    </a:lnTo>
                    <a:lnTo>
                      <a:pt x="1974890" y="1508023"/>
                    </a:lnTo>
                    <a:lnTo>
                      <a:pt x="1956532" y="1513268"/>
                    </a:lnTo>
                    <a:lnTo>
                      <a:pt x="1946042" y="1518514"/>
                    </a:lnTo>
                    <a:lnTo>
                      <a:pt x="1938172" y="1526383"/>
                    </a:lnTo>
                    <a:cubicBezTo>
                      <a:pt x="1927681" y="1542119"/>
                      <a:pt x="1922436" y="1549986"/>
                      <a:pt x="1911945" y="1549986"/>
                    </a:cubicBezTo>
                    <a:lnTo>
                      <a:pt x="1909324" y="1547365"/>
                    </a:lnTo>
                    <a:lnTo>
                      <a:pt x="1898833" y="1549986"/>
                    </a:lnTo>
                    <a:lnTo>
                      <a:pt x="1890964" y="1549986"/>
                    </a:lnTo>
                    <a:lnTo>
                      <a:pt x="1880473" y="1547365"/>
                    </a:lnTo>
                    <a:cubicBezTo>
                      <a:pt x="1872606" y="1547365"/>
                      <a:pt x="1872606" y="1547365"/>
                      <a:pt x="1846379" y="1544741"/>
                    </a:cubicBezTo>
                    <a:cubicBezTo>
                      <a:pt x="1838510" y="1547365"/>
                      <a:pt x="1838510" y="1547365"/>
                      <a:pt x="1833264" y="1549986"/>
                    </a:cubicBezTo>
                    <a:lnTo>
                      <a:pt x="1817528" y="1555232"/>
                    </a:lnTo>
                    <a:lnTo>
                      <a:pt x="1812283" y="1555232"/>
                    </a:lnTo>
                    <a:lnTo>
                      <a:pt x="1801792" y="1565722"/>
                    </a:lnTo>
                    <a:lnTo>
                      <a:pt x="1799171" y="1568346"/>
                    </a:lnTo>
                    <a:lnTo>
                      <a:pt x="1796547" y="1568346"/>
                    </a:lnTo>
                    <a:lnTo>
                      <a:pt x="1799171" y="1576213"/>
                    </a:lnTo>
                    <a:lnTo>
                      <a:pt x="1799171" y="1578837"/>
                    </a:lnTo>
                    <a:lnTo>
                      <a:pt x="1804416" y="1591949"/>
                    </a:lnTo>
                    <a:cubicBezTo>
                      <a:pt x="1817528" y="1597195"/>
                      <a:pt x="1817528" y="1597195"/>
                      <a:pt x="1830643" y="1597195"/>
                    </a:cubicBezTo>
                    <a:lnTo>
                      <a:pt x="1835888" y="1597195"/>
                    </a:lnTo>
                    <a:lnTo>
                      <a:pt x="1849001" y="1599819"/>
                    </a:lnTo>
                    <a:lnTo>
                      <a:pt x="1859491" y="1594573"/>
                    </a:lnTo>
                    <a:lnTo>
                      <a:pt x="1875228" y="1570968"/>
                    </a:lnTo>
                    <a:lnTo>
                      <a:pt x="1872606" y="1597195"/>
                    </a:lnTo>
                    <a:lnTo>
                      <a:pt x="1872606" y="1602440"/>
                    </a:lnTo>
                    <a:lnTo>
                      <a:pt x="1880473" y="1605064"/>
                    </a:lnTo>
                    <a:lnTo>
                      <a:pt x="1883097" y="1605064"/>
                    </a:lnTo>
                    <a:cubicBezTo>
                      <a:pt x="1883097" y="1605064"/>
                      <a:pt x="1885718" y="1605064"/>
                      <a:pt x="1885718" y="1605064"/>
                    </a:cubicBezTo>
                    <a:cubicBezTo>
                      <a:pt x="1896209" y="1602440"/>
                      <a:pt x="1896209" y="1602440"/>
                      <a:pt x="1909324" y="1597195"/>
                    </a:cubicBezTo>
                    <a:lnTo>
                      <a:pt x="1919815" y="1589328"/>
                    </a:lnTo>
                    <a:lnTo>
                      <a:pt x="1932927" y="1576213"/>
                    </a:lnTo>
                    <a:lnTo>
                      <a:pt x="1935551" y="1576213"/>
                    </a:lnTo>
                    <a:lnTo>
                      <a:pt x="1946042" y="1573592"/>
                    </a:lnTo>
                    <a:lnTo>
                      <a:pt x="1956532" y="1570968"/>
                    </a:lnTo>
                    <a:lnTo>
                      <a:pt x="1961778" y="1568346"/>
                    </a:lnTo>
                    <a:lnTo>
                      <a:pt x="1969645" y="1570968"/>
                    </a:lnTo>
                    <a:cubicBezTo>
                      <a:pt x="1993250" y="1539495"/>
                      <a:pt x="2048325" y="1536874"/>
                      <a:pt x="2069307" y="1536874"/>
                    </a:cubicBezTo>
                    <a:cubicBezTo>
                      <a:pt x="2069307" y="1536874"/>
                      <a:pt x="2069307" y="1536874"/>
                      <a:pt x="2071931" y="1536874"/>
                    </a:cubicBezTo>
                    <a:cubicBezTo>
                      <a:pt x="2090289" y="1529005"/>
                      <a:pt x="2090289" y="1529005"/>
                      <a:pt x="2092913" y="1529005"/>
                    </a:cubicBezTo>
                    <a:lnTo>
                      <a:pt x="2095534" y="1529005"/>
                    </a:lnTo>
                    <a:lnTo>
                      <a:pt x="2098158" y="1529005"/>
                    </a:lnTo>
                    <a:lnTo>
                      <a:pt x="2100779" y="1529005"/>
                    </a:lnTo>
                    <a:cubicBezTo>
                      <a:pt x="2113894" y="1529005"/>
                      <a:pt x="2124385" y="1526383"/>
                      <a:pt x="2137497" y="1526383"/>
                    </a:cubicBezTo>
                    <a:cubicBezTo>
                      <a:pt x="2142743" y="1526383"/>
                      <a:pt x="2145367" y="1526383"/>
                      <a:pt x="2147988" y="1526383"/>
                    </a:cubicBezTo>
                    <a:cubicBezTo>
                      <a:pt x="2147988" y="1526383"/>
                      <a:pt x="2150612" y="1526383"/>
                      <a:pt x="2150612" y="1526383"/>
                    </a:cubicBezTo>
                    <a:cubicBezTo>
                      <a:pt x="2158479" y="1529005"/>
                      <a:pt x="2166348" y="1531629"/>
                      <a:pt x="2171594" y="1539495"/>
                    </a:cubicBezTo>
                    <a:lnTo>
                      <a:pt x="2174215" y="1536874"/>
                    </a:lnTo>
                    <a:lnTo>
                      <a:pt x="2184706" y="1531629"/>
                    </a:lnTo>
                    <a:lnTo>
                      <a:pt x="2187330" y="1531629"/>
                    </a:lnTo>
                    <a:lnTo>
                      <a:pt x="2200442" y="1526383"/>
                    </a:lnTo>
                    <a:lnTo>
                      <a:pt x="2203066" y="1523759"/>
                    </a:lnTo>
                    <a:cubicBezTo>
                      <a:pt x="2216178" y="1518514"/>
                      <a:pt x="2216178" y="1518514"/>
                      <a:pt x="2226669" y="1526383"/>
                    </a:cubicBezTo>
                    <a:lnTo>
                      <a:pt x="2234538" y="1529005"/>
                    </a:lnTo>
                    <a:lnTo>
                      <a:pt x="2237160" y="1529005"/>
                    </a:lnTo>
                    <a:lnTo>
                      <a:pt x="2242405" y="1523759"/>
                    </a:lnTo>
                    <a:lnTo>
                      <a:pt x="2250274" y="1521138"/>
                    </a:lnTo>
                    <a:lnTo>
                      <a:pt x="2255520" y="1521138"/>
                    </a:lnTo>
                    <a:cubicBezTo>
                      <a:pt x="2281747" y="1531629"/>
                      <a:pt x="2281747" y="1531629"/>
                      <a:pt x="2292238" y="1529005"/>
                    </a:cubicBezTo>
                    <a:lnTo>
                      <a:pt x="2294859" y="1529005"/>
                    </a:lnTo>
                    <a:cubicBezTo>
                      <a:pt x="2305350" y="1526383"/>
                      <a:pt x="2315841" y="1518514"/>
                      <a:pt x="2326331" y="1515892"/>
                    </a:cubicBezTo>
                    <a:lnTo>
                      <a:pt x="2349937" y="1513268"/>
                    </a:lnTo>
                    <a:lnTo>
                      <a:pt x="2349937" y="1518514"/>
                    </a:lnTo>
                    <a:lnTo>
                      <a:pt x="2355182" y="1521138"/>
                    </a:lnTo>
                    <a:lnTo>
                      <a:pt x="2363049" y="1534250"/>
                    </a:lnTo>
                    <a:lnTo>
                      <a:pt x="2363049" y="1539495"/>
                    </a:lnTo>
                    <a:lnTo>
                      <a:pt x="2368294" y="1536874"/>
                    </a:lnTo>
                    <a:lnTo>
                      <a:pt x="2389276" y="1523759"/>
                    </a:lnTo>
                    <a:lnTo>
                      <a:pt x="2389276" y="1536874"/>
                    </a:lnTo>
                    <a:lnTo>
                      <a:pt x="2389276" y="1552610"/>
                    </a:lnTo>
                    <a:cubicBezTo>
                      <a:pt x="2384031" y="1560477"/>
                      <a:pt x="2373540" y="1568346"/>
                      <a:pt x="2365673" y="1576213"/>
                    </a:cubicBezTo>
                    <a:lnTo>
                      <a:pt x="2363049" y="1578837"/>
                    </a:lnTo>
                    <a:lnTo>
                      <a:pt x="2368294" y="1591949"/>
                    </a:lnTo>
                    <a:lnTo>
                      <a:pt x="2378785" y="1602440"/>
                    </a:lnTo>
                    <a:lnTo>
                      <a:pt x="2384031" y="1615555"/>
                    </a:lnTo>
                    <a:cubicBezTo>
                      <a:pt x="2381409" y="1628667"/>
                      <a:pt x="2381409" y="1644403"/>
                      <a:pt x="2355182" y="1665385"/>
                    </a:cubicBezTo>
                    <a:lnTo>
                      <a:pt x="2339446" y="1675875"/>
                    </a:lnTo>
                    <a:lnTo>
                      <a:pt x="2334201" y="1681121"/>
                    </a:lnTo>
                    <a:lnTo>
                      <a:pt x="2336822" y="1686366"/>
                    </a:lnTo>
                    <a:lnTo>
                      <a:pt x="2342067" y="1694236"/>
                    </a:lnTo>
                    <a:cubicBezTo>
                      <a:pt x="2344692" y="1694236"/>
                      <a:pt x="2344692" y="1694236"/>
                      <a:pt x="2347313" y="1694236"/>
                    </a:cubicBezTo>
                    <a:lnTo>
                      <a:pt x="2355182" y="1683745"/>
                    </a:lnTo>
                    <a:cubicBezTo>
                      <a:pt x="2355182" y="1683745"/>
                      <a:pt x="2357804" y="1683745"/>
                      <a:pt x="2357804" y="1683745"/>
                    </a:cubicBezTo>
                    <a:lnTo>
                      <a:pt x="2365673" y="1686366"/>
                    </a:lnTo>
                    <a:lnTo>
                      <a:pt x="2370919" y="1696857"/>
                    </a:lnTo>
                    <a:lnTo>
                      <a:pt x="2368294" y="1702102"/>
                    </a:lnTo>
                    <a:lnTo>
                      <a:pt x="2368294" y="1704726"/>
                    </a:lnTo>
                    <a:lnTo>
                      <a:pt x="2368294" y="1712593"/>
                    </a:lnTo>
                    <a:lnTo>
                      <a:pt x="2378785" y="1720463"/>
                    </a:lnTo>
                    <a:lnTo>
                      <a:pt x="2381409" y="1723084"/>
                    </a:lnTo>
                    <a:lnTo>
                      <a:pt x="2381409" y="1725708"/>
                    </a:lnTo>
                    <a:cubicBezTo>
                      <a:pt x="2386655" y="1728329"/>
                      <a:pt x="2394521" y="1730953"/>
                      <a:pt x="2399767" y="1736199"/>
                    </a:cubicBezTo>
                    <a:lnTo>
                      <a:pt x="2415503" y="1741444"/>
                    </a:lnTo>
                    <a:cubicBezTo>
                      <a:pt x="2418127" y="1741444"/>
                      <a:pt x="2418127" y="1741444"/>
                      <a:pt x="2420748" y="1741444"/>
                    </a:cubicBezTo>
                    <a:cubicBezTo>
                      <a:pt x="2428618" y="1738820"/>
                      <a:pt x="2433863" y="1736199"/>
                      <a:pt x="2441730" y="1736199"/>
                    </a:cubicBezTo>
                    <a:cubicBezTo>
                      <a:pt x="2494184" y="1751935"/>
                      <a:pt x="2520411" y="1765047"/>
                      <a:pt x="2520411" y="1765047"/>
                    </a:cubicBezTo>
                    <a:cubicBezTo>
                      <a:pt x="2533526" y="1778162"/>
                      <a:pt x="2528280" y="1793898"/>
                      <a:pt x="2533526" y="1807010"/>
                    </a:cubicBezTo>
                    <a:cubicBezTo>
                      <a:pt x="2536147" y="1812255"/>
                      <a:pt x="2538771" y="1817501"/>
                      <a:pt x="2544016" y="1820125"/>
                    </a:cubicBezTo>
                    <a:cubicBezTo>
                      <a:pt x="2562374" y="1827992"/>
                      <a:pt x="2585980" y="1825370"/>
                      <a:pt x="2606961" y="1833237"/>
                    </a:cubicBezTo>
                    <a:cubicBezTo>
                      <a:pt x="2630564" y="1841106"/>
                      <a:pt x="2643679" y="1864709"/>
                      <a:pt x="2667282" y="1872579"/>
                    </a:cubicBezTo>
                    <a:cubicBezTo>
                      <a:pt x="2669906" y="1872579"/>
                      <a:pt x="2669906" y="1875200"/>
                      <a:pt x="2672527" y="1875200"/>
                    </a:cubicBezTo>
                    <a:cubicBezTo>
                      <a:pt x="2680397" y="1877824"/>
                      <a:pt x="2704000" y="1867333"/>
                      <a:pt x="2711869" y="1846352"/>
                    </a:cubicBezTo>
                    <a:cubicBezTo>
                      <a:pt x="2711869" y="1843728"/>
                      <a:pt x="2711869" y="1843728"/>
                      <a:pt x="2711869" y="1841106"/>
                    </a:cubicBezTo>
                    <a:cubicBezTo>
                      <a:pt x="2711869" y="1838482"/>
                      <a:pt x="2709245" y="1833237"/>
                      <a:pt x="2706624" y="1827992"/>
                    </a:cubicBezTo>
                    <a:cubicBezTo>
                      <a:pt x="2706624" y="1825370"/>
                      <a:pt x="2704000" y="1817501"/>
                      <a:pt x="2704000" y="1807010"/>
                    </a:cubicBezTo>
                    <a:cubicBezTo>
                      <a:pt x="2709245" y="1783407"/>
                      <a:pt x="2722360" y="1754556"/>
                      <a:pt x="2787926" y="1741444"/>
                    </a:cubicBezTo>
                    <a:lnTo>
                      <a:pt x="2798417" y="1741444"/>
                    </a:lnTo>
                    <a:cubicBezTo>
                      <a:pt x="2814153" y="1744065"/>
                      <a:pt x="2814153" y="1744065"/>
                      <a:pt x="2843004" y="1754556"/>
                    </a:cubicBezTo>
                    <a:lnTo>
                      <a:pt x="2853495" y="1762426"/>
                    </a:lnTo>
                    <a:lnTo>
                      <a:pt x="2856116" y="1772916"/>
                    </a:lnTo>
                    <a:cubicBezTo>
                      <a:pt x="2856116" y="1772916"/>
                      <a:pt x="2856116" y="1775538"/>
                      <a:pt x="2856116" y="1775538"/>
                    </a:cubicBezTo>
                    <a:cubicBezTo>
                      <a:pt x="2856116" y="1778162"/>
                      <a:pt x="2856116" y="1778162"/>
                      <a:pt x="2856116" y="1778162"/>
                    </a:cubicBezTo>
                    <a:lnTo>
                      <a:pt x="2858740" y="1778162"/>
                    </a:lnTo>
                    <a:cubicBezTo>
                      <a:pt x="2869231" y="1780783"/>
                      <a:pt x="2869231" y="1780783"/>
                      <a:pt x="2895458" y="1788653"/>
                    </a:cubicBezTo>
                    <a:lnTo>
                      <a:pt x="2903325" y="1788653"/>
                    </a:lnTo>
                    <a:cubicBezTo>
                      <a:pt x="2908570" y="1788653"/>
                      <a:pt x="2913815" y="1788653"/>
                      <a:pt x="2916439" y="1788653"/>
                    </a:cubicBezTo>
                    <a:lnTo>
                      <a:pt x="2926930" y="1788653"/>
                    </a:lnTo>
                    <a:lnTo>
                      <a:pt x="2929551" y="1788653"/>
                    </a:lnTo>
                    <a:lnTo>
                      <a:pt x="2932176" y="1791274"/>
                    </a:lnTo>
                    <a:lnTo>
                      <a:pt x="2937421" y="1799143"/>
                    </a:lnTo>
                    <a:lnTo>
                      <a:pt x="2945288" y="1791274"/>
                    </a:lnTo>
                    <a:lnTo>
                      <a:pt x="2945288" y="1809634"/>
                    </a:lnTo>
                    <a:lnTo>
                      <a:pt x="2953157" y="1807010"/>
                    </a:lnTo>
                    <a:cubicBezTo>
                      <a:pt x="2974139" y="1801765"/>
                      <a:pt x="3002987" y="1809634"/>
                      <a:pt x="3026593" y="1814880"/>
                    </a:cubicBezTo>
                    <a:cubicBezTo>
                      <a:pt x="3029214" y="1814880"/>
                      <a:pt x="3029214" y="1814880"/>
                      <a:pt x="3029214" y="1814880"/>
                    </a:cubicBezTo>
                    <a:lnTo>
                      <a:pt x="3031838" y="1817501"/>
                    </a:lnTo>
                    <a:lnTo>
                      <a:pt x="3039705" y="1825370"/>
                    </a:lnTo>
                    <a:lnTo>
                      <a:pt x="3050196" y="1825370"/>
                    </a:lnTo>
                    <a:lnTo>
                      <a:pt x="3052820" y="1825370"/>
                    </a:lnTo>
                    <a:lnTo>
                      <a:pt x="3060686" y="1830616"/>
                    </a:lnTo>
                    <a:cubicBezTo>
                      <a:pt x="3073801" y="1830616"/>
                      <a:pt x="3086913" y="1838482"/>
                      <a:pt x="3102649" y="1841106"/>
                    </a:cubicBezTo>
                    <a:cubicBezTo>
                      <a:pt x="3105274" y="1841106"/>
                      <a:pt x="3105274" y="1841106"/>
                      <a:pt x="3105274" y="1841106"/>
                    </a:cubicBezTo>
                    <a:lnTo>
                      <a:pt x="3126255" y="1830616"/>
                    </a:lnTo>
                    <a:lnTo>
                      <a:pt x="3141991" y="1814880"/>
                    </a:lnTo>
                    <a:lnTo>
                      <a:pt x="3147237" y="1817501"/>
                    </a:lnTo>
                    <a:lnTo>
                      <a:pt x="3155103" y="1804389"/>
                    </a:lnTo>
                    <a:cubicBezTo>
                      <a:pt x="3157727" y="1804389"/>
                      <a:pt x="3160349" y="1804389"/>
                      <a:pt x="3162973" y="1807010"/>
                    </a:cubicBezTo>
                    <a:cubicBezTo>
                      <a:pt x="3162973" y="1807010"/>
                      <a:pt x="3165594" y="1804389"/>
                      <a:pt x="3168218" y="1804389"/>
                    </a:cubicBezTo>
                    <a:lnTo>
                      <a:pt x="3155103" y="1799143"/>
                    </a:lnTo>
                    <a:lnTo>
                      <a:pt x="3176085" y="1801765"/>
                    </a:lnTo>
                    <a:cubicBezTo>
                      <a:pt x="3186576" y="1799143"/>
                      <a:pt x="3186576" y="1799143"/>
                      <a:pt x="3191821" y="1801765"/>
                    </a:cubicBezTo>
                    <a:cubicBezTo>
                      <a:pt x="3199691" y="1801765"/>
                      <a:pt x="3202312" y="1801765"/>
                      <a:pt x="3207557" y="1801765"/>
                    </a:cubicBezTo>
                    <a:lnTo>
                      <a:pt x="3202312" y="1807010"/>
                    </a:lnTo>
                    <a:lnTo>
                      <a:pt x="3204936" y="1807010"/>
                    </a:lnTo>
                    <a:lnTo>
                      <a:pt x="3207557" y="1807010"/>
                    </a:lnTo>
                    <a:cubicBezTo>
                      <a:pt x="3207557" y="1804389"/>
                      <a:pt x="3207557" y="1804389"/>
                      <a:pt x="3207557" y="1801765"/>
                    </a:cubicBezTo>
                    <a:cubicBezTo>
                      <a:pt x="3207557" y="1799143"/>
                      <a:pt x="3207557" y="1799143"/>
                      <a:pt x="3207557" y="1796519"/>
                    </a:cubicBezTo>
                    <a:lnTo>
                      <a:pt x="3218048" y="1804389"/>
                    </a:lnTo>
                    <a:lnTo>
                      <a:pt x="3223293" y="1801765"/>
                    </a:lnTo>
                    <a:lnTo>
                      <a:pt x="3225918" y="1807010"/>
                    </a:lnTo>
                    <a:cubicBezTo>
                      <a:pt x="3231163" y="1809634"/>
                      <a:pt x="3231163" y="1809634"/>
                      <a:pt x="3249520" y="1822746"/>
                    </a:cubicBezTo>
                    <a:lnTo>
                      <a:pt x="3257390" y="1825370"/>
                    </a:lnTo>
                    <a:lnTo>
                      <a:pt x="3260011" y="1822746"/>
                    </a:lnTo>
                    <a:lnTo>
                      <a:pt x="3270502" y="1820125"/>
                    </a:lnTo>
                    <a:cubicBezTo>
                      <a:pt x="3278371" y="1822746"/>
                      <a:pt x="3280993" y="1825370"/>
                      <a:pt x="3283617" y="1830616"/>
                    </a:cubicBezTo>
                    <a:lnTo>
                      <a:pt x="3299353" y="1822746"/>
                    </a:lnTo>
                    <a:lnTo>
                      <a:pt x="3307220" y="1809634"/>
                    </a:lnTo>
                    <a:cubicBezTo>
                      <a:pt x="3315089" y="1796519"/>
                      <a:pt x="3315089" y="1796519"/>
                      <a:pt x="3317711" y="1765047"/>
                    </a:cubicBezTo>
                    <a:lnTo>
                      <a:pt x="3320335" y="1749311"/>
                    </a:lnTo>
                    <a:lnTo>
                      <a:pt x="3309844" y="1751935"/>
                    </a:lnTo>
                    <a:lnTo>
                      <a:pt x="3320335" y="1736199"/>
                    </a:lnTo>
                    <a:lnTo>
                      <a:pt x="3320335" y="1730953"/>
                    </a:lnTo>
                    <a:cubicBezTo>
                      <a:pt x="3322956" y="1730953"/>
                      <a:pt x="3322956" y="1730953"/>
                      <a:pt x="3322956" y="1730953"/>
                    </a:cubicBezTo>
                    <a:cubicBezTo>
                      <a:pt x="3328201" y="1720463"/>
                      <a:pt x="3328201" y="1707348"/>
                      <a:pt x="3333447" y="1694236"/>
                    </a:cubicBezTo>
                    <a:lnTo>
                      <a:pt x="3336071" y="1675875"/>
                    </a:lnTo>
                    <a:cubicBezTo>
                      <a:pt x="3336071" y="1675875"/>
                      <a:pt x="3336071" y="1673254"/>
                      <a:pt x="3336071" y="1673254"/>
                    </a:cubicBezTo>
                    <a:lnTo>
                      <a:pt x="3338692" y="1670630"/>
                    </a:lnTo>
                    <a:lnTo>
                      <a:pt x="3343937" y="1662763"/>
                    </a:lnTo>
                    <a:cubicBezTo>
                      <a:pt x="3343937" y="1662763"/>
                      <a:pt x="3343937" y="1660139"/>
                      <a:pt x="3343937" y="1660139"/>
                    </a:cubicBezTo>
                    <a:lnTo>
                      <a:pt x="3341316" y="1652273"/>
                    </a:lnTo>
                    <a:lnTo>
                      <a:pt x="3338692" y="1649648"/>
                    </a:lnTo>
                    <a:lnTo>
                      <a:pt x="3338692" y="1647027"/>
                    </a:lnTo>
                    <a:cubicBezTo>
                      <a:pt x="3338692" y="1644403"/>
                      <a:pt x="3338692" y="1644403"/>
                      <a:pt x="3338692" y="1644403"/>
                    </a:cubicBezTo>
                    <a:cubicBezTo>
                      <a:pt x="3338692" y="1639158"/>
                      <a:pt x="3338692" y="1633912"/>
                      <a:pt x="3338692" y="1628667"/>
                    </a:cubicBezTo>
                    <a:cubicBezTo>
                      <a:pt x="3338692" y="1628667"/>
                      <a:pt x="3338692" y="1626046"/>
                      <a:pt x="3338692" y="1626046"/>
                    </a:cubicBezTo>
                    <a:lnTo>
                      <a:pt x="3336071" y="1623422"/>
                    </a:lnTo>
                    <a:cubicBezTo>
                      <a:pt x="3336071" y="1620800"/>
                      <a:pt x="3336071" y="1620800"/>
                      <a:pt x="3336071" y="1618176"/>
                    </a:cubicBezTo>
                    <a:lnTo>
                      <a:pt x="3333447" y="1591949"/>
                    </a:lnTo>
                    <a:lnTo>
                      <a:pt x="3328201" y="1578837"/>
                    </a:lnTo>
                    <a:lnTo>
                      <a:pt x="3328201" y="1576213"/>
                    </a:lnTo>
                    <a:cubicBezTo>
                      <a:pt x="3330825" y="1573592"/>
                      <a:pt x="3330825" y="1568346"/>
                      <a:pt x="3330825" y="1565722"/>
                    </a:cubicBezTo>
                    <a:cubicBezTo>
                      <a:pt x="3330825" y="1565722"/>
                      <a:pt x="3328201" y="1568346"/>
                      <a:pt x="3328201" y="1568346"/>
                    </a:cubicBezTo>
                    <a:lnTo>
                      <a:pt x="3317711" y="1573592"/>
                    </a:lnTo>
                    <a:cubicBezTo>
                      <a:pt x="3315089" y="1573592"/>
                      <a:pt x="3315089" y="1573592"/>
                      <a:pt x="3315089" y="1573592"/>
                    </a:cubicBezTo>
                    <a:cubicBezTo>
                      <a:pt x="3309844" y="1570968"/>
                      <a:pt x="3307220" y="1570968"/>
                      <a:pt x="3299353" y="1565722"/>
                    </a:cubicBezTo>
                    <a:cubicBezTo>
                      <a:pt x="3296729" y="1565722"/>
                      <a:pt x="3294108" y="1565722"/>
                      <a:pt x="3291484" y="1565722"/>
                    </a:cubicBezTo>
                    <a:cubicBezTo>
                      <a:pt x="3291484" y="1565722"/>
                      <a:pt x="3294108" y="1563101"/>
                      <a:pt x="3294108" y="1563101"/>
                    </a:cubicBezTo>
                    <a:cubicBezTo>
                      <a:pt x="3294108" y="1563101"/>
                      <a:pt x="3291484" y="1560477"/>
                      <a:pt x="3291484" y="1560477"/>
                    </a:cubicBezTo>
                    <a:lnTo>
                      <a:pt x="3288862" y="1560477"/>
                    </a:lnTo>
                    <a:lnTo>
                      <a:pt x="3280993" y="1568346"/>
                    </a:lnTo>
                    <a:lnTo>
                      <a:pt x="3273126" y="1586704"/>
                    </a:lnTo>
                    <a:lnTo>
                      <a:pt x="3267881" y="1594573"/>
                    </a:lnTo>
                    <a:lnTo>
                      <a:pt x="3262635" y="1589328"/>
                    </a:lnTo>
                    <a:lnTo>
                      <a:pt x="3257390" y="1591949"/>
                    </a:lnTo>
                    <a:lnTo>
                      <a:pt x="3254766" y="1591949"/>
                    </a:lnTo>
                    <a:lnTo>
                      <a:pt x="3236408" y="1594573"/>
                    </a:lnTo>
                    <a:lnTo>
                      <a:pt x="3223293" y="1597195"/>
                    </a:lnTo>
                    <a:cubicBezTo>
                      <a:pt x="3194445" y="1591949"/>
                      <a:pt x="3178709" y="1565722"/>
                      <a:pt x="3149858" y="1560477"/>
                    </a:cubicBezTo>
                    <a:lnTo>
                      <a:pt x="3141991" y="1557856"/>
                    </a:lnTo>
                    <a:lnTo>
                      <a:pt x="3139367" y="1591949"/>
                    </a:lnTo>
                    <a:lnTo>
                      <a:pt x="3128876" y="1586704"/>
                    </a:lnTo>
                    <a:lnTo>
                      <a:pt x="3123631" y="1584083"/>
                    </a:lnTo>
                    <a:lnTo>
                      <a:pt x="3107895" y="1591949"/>
                    </a:lnTo>
                    <a:cubicBezTo>
                      <a:pt x="3107895" y="1591949"/>
                      <a:pt x="3105274" y="1591949"/>
                      <a:pt x="3105274" y="1591949"/>
                    </a:cubicBezTo>
                    <a:cubicBezTo>
                      <a:pt x="3097404" y="1591949"/>
                      <a:pt x="3089537" y="1589328"/>
                      <a:pt x="3081668" y="1584083"/>
                    </a:cubicBezTo>
                    <a:lnTo>
                      <a:pt x="3079047" y="1581458"/>
                    </a:lnTo>
                    <a:lnTo>
                      <a:pt x="3071177" y="1570968"/>
                    </a:lnTo>
                    <a:lnTo>
                      <a:pt x="3063310" y="1565722"/>
                    </a:lnTo>
                    <a:lnTo>
                      <a:pt x="3055441" y="1560477"/>
                    </a:lnTo>
                    <a:lnTo>
                      <a:pt x="3052820" y="1570968"/>
                    </a:lnTo>
                    <a:lnTo>
                      <a:pt x="3050196" y="1586704"/>
                    </a:lnTo>
                    <a:lnTo>
                      <a:pt x="3047574" y="1591949"/>
                    </a:lnTo>
                    <a:lnTo>
                      <a:pt x="3042329" y="1594573"/>
                    </a:lnTo>
                    <a:lnTo>
                      <a:pt x="3039705" y="1597195"/>
                    </a:lnTo>
                    <a:lnTo>
                      <a:pt x="3031838" y="1602440"/>
                    </a:lnTo>
                    <a:lnTo>
                      <a:pt x="3021347" y="1597195"/>
                    </a:lnTo>
                    <a:lnTo>
                      <a:pt x="3018723" y="1591949"/>
                    </a:lnTo>
                    <a:lnTo>
                      <a:pt x="3018723" y="1573592"/>
                    </a:lnTo>
                    <a:lnTo>
                      <a:pt x="3026593" y="1565722"/>
                    </a:lnTo>
                    <a:lnTo>
                      <a:pt x="3026593" y="1563101"/>
                    </a:lnTo>
                    <a:lnTo>
                      <a:pt x="3018723" y="1565722"/>
                    </a:lnTo>
                    <a:lnTo>
                      <a:pt x="3018723" y="1573592"/>
                    </a:lnTo>
                    <a:lnTo>
                      <a:pt x="3017413" y="1574902"/>
                    </a:lnTo>
                    <a:cubicBezTo>
                      <a:pt x="3016102" y="1578181"/>
                      <a:pt x="3016102" y="1581460"/>
                      <a:pt x="3016102" y="1584083"/>
                    </a:cubicBezTo>
                    <a:lnTo>
                      <a:pt x="3018723" y="1591949"/>
                    </a:lnTo>
                    <a:lnTo>
                      <a:pt x="3018723" y="1599819"/>
                    </a:lnTo>
                    <a:lnTo>
                      <a:pt x="3016102" y="1683745"/>
                    </a:lnTo>
                    <a:lnTo>
                      <a:pt x="3000366" y="1623422"/>
                    </a:lnTo>
                    <a:lnTo>
                      <a:pt x="2997742" y="1612931"/>
                    </a:lnTo>
                    <a:lnTo>
                      <a:pt x="3000366" y="1599819"/>
                    </a:lnTo>
                    <a:lnTo>
                      <a:pt x="3000366" y="1597195"/>
                    </a:lnTo>
                    <a:lnTo>
                      <a:pt x="3013478" y="1560477"/>
                    </a:lnTo>
                    <a:lnTo>
                      <a:pt x="3013478" y="1557856"/>
                    </a:lnTo>
                    <a:lnTo>
                      <a:pt x="3002987" y="1565722"/>
                    </a:lnTo>
                    <a:lnTo>
                      <a:pt x="2992496" y="1549986"/>
                    </a:lnTo>
                    <a:lnTo>
                      <a:pt x="2997742" y="1544741"/>
                    </a:lnTo>
                    <a:lnTo>
                      <a:pt x="2989875" y="1539495"/>
                    </a:lnTo>
                    <a:lnTo>
                      <a:pt x="2987251" y="1544741"/>
                    </a:lnTo>
                    <a:lnTo>
                      <a:pt x="2984629" y="1542119"/>
                    </a:lnTo>
                    <a:lnTo>
                      <a:pt x="2989875" y="1534250"/>
                    </a:lnTo>
                    <a:lnTo>
                      <a:pt x="2995120" y="1526383"/>
                    </a:lnTo>
                    <a:lnTo>
                      <a:pt x="2997742" y="1529005"/>
                    </a:lnTo>
                    <a:lnTo>
                      <a:pt x="2992496" y="1536874"/>
                    </a:lnTo>
                    <a:lnTo>
                      <a:pt x="2997742" y="1539495"/>
                    </a:lnTo>
                    <a:lnTo>
                      <a:pt x="2997742" y="1536874"/>
                    </a:lnTo>
                    <a:lnTo>
                      <a:pt x="3002987" y="1529005"/>
                    </a:lnTo>
                    <a:lnTo>
                      <a:pt x="3000366" y="1526383"/>
                    </a:lnTo>
                    <a:lnTo>
                      <a:pt x="2997742" y="1521138"/>
                    </a:lnTo>
                    <a:lnTo>
                      <a:pt x="2995120" y="1518514"/>
                    </a:lnTo>
                    <a:cubicBezTo>
                      <a:pt x="2995120" y="1518514"/>
                      <a:pt x="2992496" y="1518514"/>
                      <a:pt x="2992496" y="1518514"/>
                    </a:cubicBezTo>
                    <a:lnTo>
                      <a:pt x="2992496" y="1521138"/>
                    </a:lnTo>
                    <a:cubicBezTo>
                      <a:pt x="2992496" y="1521138"/>
                      <a:pt x="2992496" y="1523759"/>
                      <a:pt x="2992496" y="1526383"/>
                    </a:cubicBezTo>
                    <a:lnTo>
                      <a:pt x="2989875" y="1521138"/>
                    </a:lnTo>
                    <a:lnTo>
                      <a:pt x="2987251" y="1518514"/>
                    </a:lnTo>
                    <a:cubicBezTo>
                      <a:pt x="2982005" y="1518514"/>
                      <a:pt x="2976760" y="1518514"/>
                      <a:pt x="2971515" y="1518514"/>
                    </a:cubicBezTo>
                    <a:lnTo>
                      <a:pt x="2963648" y="1523759"/>
                    </a:lnTo>
                    <a:lnTo>
                      <a:pt x="2953157" y="1531629"/>
                    </a:lnTo>
                    <a:lnTo>
                      <a:pt x="2953157" y="1536874"/>
                    </a:lnTo>
                    <a:lnTo>
                      <a:pt x="2950533" y="1544741"/>
                    </a:lnTo>
                    <a:lnTo>
                      <a:pt x="2961024" y="1539495"/>
                    </a:lnTo>
                    <a:lnTo>
                      <a:pt x="2963648" y="1547365"/>
                    </a:lnTo>
                    <a:lnTo>
                      <a:pt x="2968893" y="1555232"/>
                    </a:lnTo>
                    <a:lnTo>
                      <a:pt x="2958403" y="1563101"/>
                    </a:lnTo>
                    <a:lnTo>
                      <a:pt x="2953157" y="1555232"/>
                    </a:lnTo>
                    <a:lnTo>
                      <a:pt x="2947912" y="1547365"/>
                    </a:lnTo>
                    <a:lnTo>
                      <a:pt x="2940042" y="1576213"/>
                    </a:lnTo>
                    <a:lnTo>
                      <a:pt x="2934797" y="1563101"/>
                    </a:lnTo>
                    <a:lnTo>
                      <a:pt x="2929551" y="1568346"/>
                    </a:lnTo>
                    <a:lnTo>
                      <a:pt x="2924306" y="1565722"/>
                    </a:lnTo>
                    <a:lnTo>
                      <a:pt x="2929551" y="1557856"/>
                    </a:lnTo>
                    <a:lnTo>
                      <a:pt x="2926930" y="1549986"/>
                    </a:lnTo>
                    <a:lnTo>
                      <a:pt x="2919061" y="1555232"/>
                    </a:lnTo>
                    <a:lnTo>
                      <a:pt x="2921685" y="1555232"/>
                    </a:lnTo>
                    <a:lnTo>
                      <a:pt x="2913815" y="1570968"/>
                    </a:lnTo>
                    <a:lnTo>
                      <a:pt x="2908570" y="1568346"/>
                    </a:lnTo>
                    <a:lnTo>
                      <a:pt x="2913815" y="1557856"/>
                    </a:lnTo>
                    <a:lnTo>
                      <a:pt x="2905949" y="1563101"/>
                    </a:lnTo>
                    <a:lnTo>
                      <a:pt x="2884967" y="1576213"/>
                    </a:lnTo>
                    <a:cubicBezTo>
                      <a:pt x="2884967" y="1570968"/>
                      <a:pt x="2884967" y="1565722"/>
                      <a:pt x="2884967" y="1560477"/>
                    </a:cubicBezTo>
                    <a:cubicBezTo>
                      <a:pt x="2884967" y="1557856"/>
                      <a:pt x="2884967" y="1557856"/>
                      <a:pt x="2884967" y="1555232"/>
                    </a:cubicBezTo>
                    <a:cubicBezTo>
                      <a:pt x="2884967" y="1552610"/>
                      <a:pt x="2884967" y="1549986"/>
                      <a:pt x="2884967" y="1547365"/>
                    </a:cubicBezTo>
                    <a:lnTo>
                      <a:pt x="2892834" y="1547365"/>
                    </a:lnTo>
                    <a:lnTo>
                      <a:pt x="2903325" y="1547365"/>
                    </a:lnTo>
                    <a:lnTo>
                      <a:pt x="2905949" y="1534250"/>
                    </a:lnTo>
                    <a:lnTo>
                      <a:pt x="2908570" y="1539495"/>
                    </a:lnTo>
                    <a:lnTo>
                      <a:pt x="2908570" y="1531629"/>
                    </a:lnTo>
                    <a:lnTo>
                      <a:pt x="2913815" y="1531629"/>
                    </a:lnTo>
                    <a:lnTo>
                      <a:pt x="2913815" y="1529005"/>
                    </a:lnTo>
                    <a:lnTo>
                      <a:pt x="2921685" y="1526383"/>
                    </a:lnTo>
                    <a:lnTo>
                      <a:pt x="2926930" y="1521138"/>
                    </a:lnTo>
                    <a:lnTo>
                      <a:pt x="2916439" y="1513268"/>
                    </a:lnTo>
                    <a:lnTo>
                      <a:pt x="2913815" y="1518514"/>
                    </a:lnTo>
                    <a:lnTo>
                      <a:pt x="2911194" y="1515892"/>
                    </a:lnTo>
                    <a:lnTo>
                      <a:pt x="2908570" y="1518514"/>
                    </a:lnTo>
                    <a:lnTo>
                      <a:pt x="2900703" y="1510647"/>
                    </a:lnTo>
                    <a:lnTo>
                      <a:pt x="2890212" y="1497532"/>
                    </a:lnTo>
                    <a:cubicBezTo>
                      <a:pt x="2882343" y="1494911"/>
                      <a:pt x="2882343" y="1494911"/>
                      <a:pt x="2877098" y="1492287"/>
                    </a:cubicBezTo>
                    <a:cubicBezTo>
                      <a:pt x="2877098" y="1492287"/>
                      <a:pt x="2879722" y="1494911"/>
                      <a:pt x="2879722" y="1494911"/>
                    </a:cubicBezTo>
                    <a:lnTo>
                      <a:pt x="2879722" y="1502778"/>
                    </a:lnTo>
                    <a:lnTo>
                      <a:pt x="2892834" y="1508023"/>
                    </a:lnTo>
                    <a:lnTo>
                      <a:pt x="2890212" y="1515892"/>
                    </a:lnTo>
                    <a:lnTo>
                      <a:pt x="2882343" y="1510647"/>
                    </a:lnTo>
                    <a:lnTo>
                      <a:pt x="2882343" y="1523759"/>
                    </a:lnTo>
                    <a:cubicBezTo>
                      <a:pt x="2871852" y="1513268"/>
                      <a:pt x="2871852" y="1513268"/>
                      <a:pt x="2856116" y="1500156"/>
                    </a:cubicBezTo>
                    <a:lnTo>
                      <a:pt x="2853495" y="1500156"/>
                    </a:lnTo>
                    <a:lnTo>
                      <a:pt x="2863985" y="1518514"/>
                    </a:lnTo>
                    <a:lnTo>
                      <a:pt x="2856116" y="1523759"/>
                    </a:lnTo>
                    <a:lnTo>
                      <a:pt x="2843004" y="1534250"/>
                    </a:lnTo>
                    <a:lnTo>
                      <a:pt x="2843004" y="1536874"/>
                    </a:lnTo>
                    <a:lnTo>
                      <a:pt x="2845625" y="1552610"/>
                    </a:lnTo>
                    <a:lnTo>
                      <a:pt x="2858740" y="1584083"/>
                    </a:lnTo>
                    <a:lnTo>
                      <a:pt x="2861361" y="1568346"/>
                    </a:lnTo>
                    <a:lnTo>
                      <a:pt x="2871852" y="1602440"/>
                    </a:lnTo>
                    <a:lnTo>
                      <a:pt x="2879722" y="1602440"/>
                    </a:lnTo>
                    <a:lnTo>
                      <a:pt x="2966269" y="1591949"/>
                    </a:lnTo>
                    <a:cubicBezTo>
                      <a:pt x="2947912" y="1599819"/>
                      <a:pt x="2926930" y="1607685"/>
                      <a:pt x="2911194" y="1612931"/>
                    </a:cubicBezTo>
                    <a:cubicBezTo>
                      <a:pt x="2919061" y="1615555"/>
                      <a:pt x="2924306" y="1618176"/>
                      <a:pt x="2932176" y="1618176"/>
                    </a:cubicBezTo>
                    <a:cubicBezTo>
                      <a:pt x="2934797" y="1618176"/>
                      <a:pt x="2934797" y="1618176"/>
                      <a:pt x="2934797" y="1618176"/>
                    </a:cubicBezTo>
                    <a:lnTo>
                      <a:pt x="2947912" y="1620800"/>
                    </a:lnTo>
                    <a:lnTo>
                      <a:pt x="2947912" y="1623422"/>
                    </a:lnTo>
                    <a:lnTo>
                      <a:pt x="2966269" y="1618176"/>
                    </a:lnTo>
                    <a:lnTo>
                      <a:pt x="2968893" y="1626046"/>
                    </a:lnTo>
                    <a:lnTo>
                      <a:pt x="2974139" y="1644403"/>
                    </a:lnTo>
                    <a:lnTo>
                      <a:pt x="2966269" y="1647027"/>
                    </a:lnTo>
                    <a:lnTo>
                      <a:pt x="2955778" y="1649648"/>
                    </a:lnTo>
                    <a:cubicBezTo>
                      <a:pt x="2955778" y="1649648"/>
                      <a:pt x="2953157" y="1649648"/>
                      <a:pt x="2953157" y="1649648"/>
                    </a:cubicBezTo>
                    <a:cubicBezTo>
                      <a:pt x="2942666" y="1652273"/>
                      <a:pt x="2934797" y="1652273"/>
                      <a:pt x="2921685" y="1654894"/>
                    </a:cubicBezTo>
                    <a:cubicBezTo>
                      <a:pt x="2919061" y="1654894"/>
                      <a:pt x="2919061" y="1654894"/>
                      <a:pt x="2919061" y="1654894"/>
                    </a:cubicBezTo>
                    <a:cubicBezTo>
                      <a:pt x="2913815" y="1654894"/>
                      <a:pt x="2905949" y="1654894"/>
                      <a:pt x="2900703" y="1654894"/>
                    </a:cubicBezTo>
                    <a:lnTo>
                      <a:pt x="2898079" y="1652273"/>
                    </a:lnTo>
                    <a:cubicBezTo>
                      <a:pt x="2895458" y="1647027"/>
                      <a:pt x="2895458" y="1647027"/>
                      <a:pt x="2877098" y="1644403"/>
                    </a:cubicBezTo>
                    <a:lnTo>
                      <a:pt x="2848249" y="1641782"/>
                    </a:lnTo>
                    <a:lnTo>
                      <a:pt x="2848249" y="1633912"/>
                    </a:lnTo>
                    <a:lnTo>
                      <a:pt x="2845625" y="1599819"/>
                    </a:lnTo>
                    <a:lnTo>
                      <a:pt x="2853495" y="1605064"/>
                    </a:lnTo>
                    <a:lnTo>
                      <a:pt x="2853495" y="1602440"/>
                    </a:lnTo>
                    <a:lnTo>
                      <a:pt x="2840380" y="1589328"/>
                    </a:lnTo>
                    <a:lnTo>
                      <a:pt x="2837758" y="1594573"/>
                    </a:lnTo>
                    <a:lnTo>
                      <a:pt x="2829889" y="1597195"/>
                    </a:lnTo>
                    <a:lnTo>
                      <a:pt x="2827268" y="1597195"/>
                    </a:lnTo>
                    <a:lnTo>
                      <a:pt x="2840380" y="1639158"/>
                    </a:lnTo>
                    <a:lnTo>
                      <a:pt x="2803662" y="1578837"/>
                    </a:lnTo>
                    <a:lnTo>
                      <a:pt x="2795795" y="1565722"/>
                    </a:lnTo>
                    <a:lnTo>
                      <a:pt x="2793171" y="1568346"/>
                    </a:lnTo>
                    <a:cubicBezTo>
                      <a:pt x="2782680" y="1565722"/>
                      <a:pt x="2766944" y="1563101"/>
                      <a:pt x="2766944" y="1539495"/>
                    </a:cubicBezTo>
                    <a:lnTo>
                      <a:pt x="2769568" y="1531629"/>
                    </a:lnTo>
                    <a:lnTo>
                      <a:pt x="2769568" y="1529005"/>
                    </a:lnTo>
                    <a:lnTo>
                      <a:pt x="2764323" y="1521138"/>
                    </a:lnTo>
                    <a:lnTo>
                      <a:pt x="2756454" y="1513268"/>
                    </a:lnTo>
                    <a:lnTo>
                      <a:pt x="2753832" y="1518514"/>
                    </a:lnTo>
                    <a:lnTo>
                      <a:pt x="2745963" y="1529005"/>
                    </a:lnTo>
                    <a:lnTo>
                      <a:pt x="2740717" y="1518514"/>
                    </a:lnTo>
                    <a:lnTo>
                      <a:pt x="2732851" y="1508023"/>
                    </a:lnTo>
                    <a:lnTo>
                      <a:pt x="2727605" y="1500156"/>
                    </a:lnTo>
                    <a:lnTo>
                      <a:pt x="2724981" y="1500156"/>
                    </a:lnTo>
                    <a:lnTo>
                      <a:pt x="2722360" y="1492287"/>
                    </a:lnTo>
                    <a:lnTo>
                      <a:pt x="2719736" y="1484420"/>
                    </a:lnTo>
                    <a:lnTo>
                      <a:pt x="2724981" y="1473929"/>
                    </a:lnTo>
                    <a:lnTo>
                      <a:pt x="2724981" y="1471305"/>
                    </a:lnTo>
                    <a:cubicBezTo>
                      <a:pt x="2727605" y="1460815"/>
                      <a:pt x="2727605" y="1452948"/>
                      <a:pt x="2727605" y="1442457"/>
                    </a:cubicBezTo>
                    <a:lnTo>
                      <a:pt x="2719736" y="1437212"/>
                    </a:lnTo>
                    <a:cubicBezTo>
                      <a:pt x="2706624" y="1434588"/>
                      <a:pt x="2696133" y="1421475"/>
                      <a:pt x="2696133" y="1408360"/>
                    </a:cubicBezTo>
                    <a:cubicBezTo>
                      <a:pt x="2696133" y="1403115"/>
                      <a:pt x="2696133" y="1400494"/>
                      <a:pt x="2696133" y="1397870"/>
                    </a:cubicBezTo>
                    <a:cubicBezTo>
                      <a:pt x="2696133" y="1397870"/>
                      <a:pt x="2698754" y="1397870"/>
                      <a:pt x="2698754" y="1397870"/>
                    </a:cubicBezTo>
                    <a:lnTo>
                      <a:pt x="2693018" y="1392133"/>
                    </a:lnTo>
                    <a:lnTo>
                      <a:pt x="2691829" y="1384593"/>
                    </a:lnTo>
                    <a:cubicBezTo>
                      <a:pt x="2690313" y="1380659"/>
                      <a:pt x="2687444" y="1376233"/>
                      <a:pt x="2682035" y="1370987"/>
                    </a:cubicBezTo>
                    <a:lnTo>
                      <a:pt x="2676496" y="1366890"/>
                    </a:lnTo>
                    <a:lnTo>
                      <a:pt x="2654170" y="1329679"/>
                    </a:lnTo>
                    <a:lnTo>
                      <a:pt x="2685642" y="1358531"/>
                    </a:lnTo>
                    <a:lnTo>
                      <a:pt x="2688263" y="1350661"/>
                    </a:lnTo>
                    <a:lnTo>
                      <a:pt x="2693509" y="1337549"/>
                    </a:lnTo>
                    <a:lnTo>
                      <a:pt x="2690887" y="1329679"/>
                    </a:lnTo>
                    <a:lnTo>
                      <a:pt x="2693509" y="1327058"/>
                    </a:lnTo>
                    <a:lnTo>
                      <a:pt x="2696133" y="1319189"/>
                    </a:lnTo>
                    <a:lnTo>
                      <a:pt x="2693509" y="1321813"/>
                    </a:lnTo>
                    <a:lnTo>
                      <a:pt x="2690887" y="1313943"/>
                    </a:lnTo>
                    <a:lnTo>
                      <a:pt x="2677773" y="1300831"/>
                    </a:lnTo>
                    <a:lnTo>
                      <a:pt x="2672527" y="1298207"/>
                    </a:lnTo>
                    <a:lnTo>
                      <a:pt x="2662036" y="1290340"/>
                    </a:lnTo>
                    <a:lnTo>
                      <a:pt x="2643679" y="1277246"/>
                    </a:lnTo>
                    <a:lnTo>
                      <a:pt x="2641055" y="1274625"/>
                    </a:lnTo>
                    <a:lnTo>
                      <a:pt x="2641055" y="1279850"/>
                    </a:lnTo>
                    <a:lnTo>
                      <a:pt x="2630564" y="1277246"/>
                    </a:lnTo>
                    <a:lnTo>
                      <a:pt x="2633188" y="1272001"/>
                    </a:lnTo>
                    <a:lnTo>
                      <a:pt x="2627943" y="1269379"/>
                    </a:lnTo>
                    <a:lnTo>
                      <a:pt x="2614828" y="1269379"/>
                    </a:lnTo>
                    <a:lnTo>
                      <a:pt x="2606961" y="1269379"/>
                    </a:lnTo>
                    <a:lnTo>
                      <a:pt x="2609583" y="1258889"/>
                    </a:lnTo>
                    <a:cubicBezTo>
                      <a:pt x="2609583" y="1258889"/>
                      <a:pt x="2612207" y="1258889"/>
                      <a:pt x="2612207" y="1258889"/>
                    </a:cubicBezTo>
                    <a:cubicBezTo>
                      <a:pt x="2609583" y="1258889"/>
                      <a:pt x="2604337" y="1256265"/>
                      <a:pt x="2601716" y="1256265"/>
                    </a:cubicBezTo>
                    <a:lnTo>
                      <a:pt x="2580734" y="1248398"/>
                    </a:lnTo>
                    <a:lnTo>
                      <a:pt x="2596470" y="1243153"/>
                    </a:lnTo>
                    <a:lnTo>
                      <a:pt x="2593846" y="1240528"/>
                    </a:lnTo>
                    <a:lnTo>
                      <a:pt x="2583356" y="1235283"/>
                    </a:lnTo>
                    <a:lnTo>
                      <a:pt x="2580734" y="1232662"/>
                    </a:lnTo>
                    <a:lnTo>
                      <a:pt x="2578110" y="1230038"/>
                    </a:lnTo>
                    <a:lnTo>
                      <a:pt x="2575489" y="1232662"/>
                    </a:lnTo>
                    <a:lnTo>
                      <a:pt x="2572865" y="1230038"/>
                    </a:lnTo>
                    <a:lnTo>
                      <a:pt x="2575489" y="1227417"/>
                    </a:lnTo>
                    <a:lnTo>
                      <a:pt x="2570243" y="1224793"/>
                    </a:lnTo>
                    <a:lnTo>
                      <a:pt x="2567619" y="1227417"/>
                    </a:lnTo>
                    <a:lnTo>
                      <a:pt x="2562374" y="1222171"/>
                    </a:lnTo>
                    <a:lnTo>
                      <a:pt x="2567619" y="1216926"/>
                    </a:lnTo>
                    <a:cubicBezTo>
                      <a:pt x="2564998" y="1216926"/>
                      <a:pt x="2564998" y="1214302"/>
                      <a:pt x="2564998" y="1214302"/>
                    </a:cubicBezTo>
                    <a:lnTo>
                      <a:pt x="2564998" y="1216926"/>
                    </a:lnTo>
                    <a:lnTo>
                      <a:pt x="2562374" y="1219547"/>
                    </a:lnTo>
                    <a:lnTo>
                      <a:pt x="2557129" y="1214302"/>
                    </a:lnTo>
                    <a:lnTo>
                      <a:pt x="2554507" y="1211680"/>
                    </a:lnTo>
                    <a:lnTo>
                      <a:pt x="2559753" y="1203810"/>
                    </a:lnTo>
                    <a:cubicBezTo>
                      <a:pt x="2559753" y="1203810"/>
                      <a:pt x="2559753" y="1201190"/>
                      <a:pt x="2559753" y="1201190"/>
                    </a:cubicBezTo>
                    <a:lnTo>
                      <a:pt x="2554507" y="1209056"/>
                    </a:lnTo>
                    <a:lnTo>
                      <a:pt x="2551883" y="1206435"/>
                    </a:lnTo>
                    <a:lnTo>
                      <a:pt x="2557129" y="1201190"/>
                    </a:lnTo>
                    <a:lnTo>
                      <a:pt x="2559753" y="1198566"/>
                    </a:lnTo>
                    <a:cubicBezTo>
                      <a:pt x="2557129" y="1193320"/>
                      <a:pt x="2557129" y="1190700"/>
                      <a:pt x="2554507" y="1188076"/>
                    </a:cubicBezTo>
                    <a:lnTo>
                      <a:pt x="2551883" y="1190700"/>
                    </a:lnTo>
                    <a:lnTo>
                      <a:pt x="2544016" y="1195944"/>
                    </a:lnTo>
                    <a:lnTo>
                      <a:pt x="2538771" y="1188076"/>
                    </a:lnTo>
                    <a:lnTo>
                      <a:pt x="2544016" y="1185454"/>
                    </a:lnTo>
                    <a:lnTo>
                      <a:pt x="2541392" y="1177585"/>
                    </a:lnTo>
                    <a:lnTo>
                      <a:pt x="2528280" y="1198566"/>
                    </a:lnTo>
                    <a:lnTo>
                      <a:pt x="2523035" y="1180209"/>
                    </a:lnTo>
                    <a:lnTo>
                      <a:pt x="2520411" y="1164472"/>
                    </a:lnTo>
                    <a:lnTo>
                      <a:pt x="2517790" y="1153981"/>
                    </a:lnTo>
                    <a:lnTo>
                      <a:pt x="2509920" y="1153981"/>
                    </a:lnTo>
                    <a:lnTo>
                      <a:pt x="2512544" y="1148736"/>
                    </a:lnTo>
                    <a:close/>
                    <a:moveTo>
                      <a:pt x="553410" y="1143469"/>
                    </a:moveTo>
                    <a:lnTo>
                      <a:pt x="545522" y="1153986"/>
                    </a:lnTo>
                    <a:cubicBezTo>
                      <a:pt x="548144" y="1151365"/>
                      <a:pt x="550767" y="1146118"/>
                      <a:pt x="553389" y="1143494"/>
                    </a:cubicBezTo>
                    <a:close/>
                    <a:moveTo>
                      <a:pt x="563880" y="1130383"/>
                    </a:moveTo>
                    <a:lnTo>
                      <a:pt x="553410" y="1143469"/>
                    </a:lnTo>
                    <a:lnTo>
                      <a:pt x="561258" y="1133003"/>
                    </a:lnTo>
                    <a:close/>
                    <a:moveTo>
                      <a:pt x="3774060" y="1119883"/>
                    </a:moveTo>
                    <a:cubicBezTo>
                      <a:pt x="3760948" y="1125130"/>
                      <a:pt x="3760948" y="1125130"/>
                      <a:pt x="3739963" y="1122509"/>
                    </a:cubicBezTo>
                    <a:cubicBezTo>
                      <a:pt x="3747833" y="1122509"/>
                      <a:pt x="3755702" y="1125130"/>
                      <a:pt x="3763569" y="1125130"/>
                    </a:cubicBezTo>
                    <a:close/>
                    <a:moveTo>
                      <a:pt x="577638" y="1114659"/>
                    </a:moveTo>
                    <a:lnTo>
                      <a:pt x="571749" y="1122513"/>
                    </a:lnTo>
                    <a:lnTo>
                      <a:pt x="563880" y="1130383"/>
                    </a:lnTo>
                    <a:close/>
                    <a:moveTo>
                      <a:pt x="3100028" y="1112017"/>
                    </a:moveTo>
                    <a:lnTo>
                      <a:pt x="3094783" y="1117262"/>
                    </a:lnTo>
                    <a:lnTo>
                      <a:pt x="3089537" y="1127754"/>
                    </a:lnTo>
                    <a:lnTo>
                      <a:pt x="3089537" y="1130375"/>
                    </a:lnTo>
                    <a:lnTo>
                      <a:pt x="3086913" y="1135621"/>
                    </a:lnTo>
                    <a:cubicBezTo>
                      <a:pt x="3084292" y="1140866"/>
                      <a:pt x="3081668" y="1143490"/>
                      <a:pt x="3079047" y="1148736"/>
                    </a:cubicBezTo>
                    <a:lnTo>
                      <a:pt x="3068556" y="1156604"/>
                    </a:lnTo>
                    <a:cubicBezTo>
                      <a:pt x="3068556" y="1156604"/>
                      <a:pt x="3068556" y="1159227"/>
                      <a:pt x="3068556" y="1159227"/>
                    </a:cubicBezTo>
                    <a:cubicBezTo>
                      <a:pt x="3068556" y="1161848"/>
                      <a:pt x="3068556" y="1161848"/>
                      <a:pt x="3068556" y="1161848"/>
                    </a:cubicBezTo>
                    <a:cubicBezTo>
                      <a:pt x="3068556" y="1164472"/>
                      <a:pt x="3068556" y="1164472"/>
                      <a:pt x="3068556" y="1167093"/>
                    </a:cubicBezTo>
                    <a:cubicBezTo>
                      <a:pt x="3068556" y="1169718"/>
                      <a:pt x="3068556" y="1172339"/>
                      <a:pt x="3068556" y="1174963"/>
                    </a:cubicBezTo>
                    <a:cubicBezTo>
                      <a:pt x="3065932" y="1195944"/>
                      <a:pt x="3052820" y="1198566"/>
                      <a:pt x="3047574" y="1198566"/>
                    </a:cubicBezTo>
                    <a:lnTo>
                      <a:pt x="3044950" y="1201190"/>
                    </a:lnTo>
                    <a:cubicBezTo>
                      <a:pt x="3044950" y="1203810"/>
                      <a:pt x="3039705" y="1209056"/>
                      <a:pt x="3039705" y="1214302"/>
                    </a:cubicBezTo>
                    <a:cubicBezTo>
                      <a:pt x="3039705" y="1216926"/>
                      <a:pt x="3042329" y="1222171"/>
                      <a:pt x="3042329" y="1227417"/>
                    </a:cubicBezTo>
                    <a:lnTo>
                      <a:pt x="3039705" y="1235283"/>
                    </a:lnTo>
                    <a:cubicBezTo>
                      <a:pt x="3039705" y="1237908"/>
                      <a:pt x="3039705" y="1240528"/>
                      <a:pt x="3039705" y="1243153"/>
                    </a:cubicBezTo>
                    <a:lnTo>
                      <a:pt x="3037083" y="1253644"/>
                    </a:lnTo>
                    <a:lnTo>
                      <a:pt x="3026593" y="1258889"/>
                    </a:lnTo>
                    <a:lnTo>
                      <a:pt x="3023969" y="1261510"/>
                    </a:lnTo>
                    <a:lnTo>
                      <a:pt x="3021347" y="1266755"/>
                    </a:lnTo>
                    <a:lnTo>
                      <a:pt x="3021347" y="1272001"/>
                    </a:lnTo>
                    <a:lnTo>
                      <a:pt x="3018723" y="1285095"/>
                    </a:lnTo>
                    <a:cubicBezTo>
                      <a:pt x="3018723" y="1285095"/>
                      <a:pt x="3016102" y="1287716"/>
                      <a:pt x="3016102" y="1290340"/>
                    </a:cubicBezTo>
                    <a:lnTo>
                      <a:pt x="3023969" y="1300831"/>
                    </a:lnTo>
                    <a:lnTo>
                      <a:pt x="3026593" y="1306077"/>
                    </a:lnTo>
                    <a:lnTo>
                      <a:pt x="3029214" y="1306077"/>
                    </a:lnTo>
                    <a:lnTo>
                      <a:pt x="3029214" y="1311322"/>
                    </a:lnTo>
                    <a:cubicBezTo>
                      <a:pt x="3029214" y="1316567"/>
                      <a:pt x="3034459" y="1327058"/>
                      <a:pt x="3060686" y="1334925"/>
                    </a:cubicBezTo>
                    <a:lnTo>
                      <a:pt x="3065932" y="1337549"/>
                    </a:lnTo>
                    <a:lnTo>
                      <a:pt x="3071177" y="1334925"/>
                    </a:lnTo>
                    <a:cubicBezTo>
                      <a:pt x="3076422" y="1334925"/>
                      <a:pt x="3084292" y="1337549"/>
                      <a:pt x="3092159" y="1337549"/>
                    </a:cubicBezTo>
                    <a:lnTo>
                      <a:pt x="3094783" y="1337549"/>
                    </a:lnTo>
                    <a:cubicBezTo>
                      <a:pt x="3100028" y="1337549"/>
                      <a:pt x="3100028" y="1337549"/>
                      <a:pt x="3128876" y="1340170"/>
                    </a:cubicBezTo>
                    <a:lnTo>
                      <a:pt x="3134122" y="1334925"/>
                    </a:lnTo>
                    <a:cubicBezTo>
                      <a:pt x="3181330" y="1298207"/>
                      <a:pt x="3186576" y="1295586"/>
                      <a:pt x="3241654" y="1298207"/>
                    </a:cubicBezTo>
                    <a:cubicBezTo>
                      <a:pt x="3244275" y="1298207"/>
                      <a:pt x="3244275" y="1298207"/>
                      <a:pt x="3244275" y="1298207"/>
                    </a:cubicBezTo>
                    <a:lnTo>
                      <a:pt x="3249520" y="1292962"/>
                    </a:lnTo>
                    <a:lnTo>
                      <a:pt x="3252144" y="1292962"/>
                    </a:lnTo>
                    <a:lnTo>
                      <a:pt x="3262635" y="1292962"/>
                    </a:lnTo>
                    <a:lnTo>
                      <a:pt x="3265257" y="1295586"/>
                    </a:lnTo>
                    <a:lnTo>
                      <a:pt x="3273126" y="1306077"/>
                    </a:lnTo>
                    <a:lnTo>
                      <a:pt x="3278371" y="1306077"/>
                    </a:lnTo>
                    <a:lnTo>
                      <a:pt x="3283617" y="1303453"/>
                    </a:lnTo>
                    <a:lnTo>
                      <a:pt x="3286238" y="1300831"/>
                    </a:lnTo>
                    <a:lnTo>
                      <a:pt x="3294108" y="1303453"/>
                    </a:lnTo>
                    <a:lnTo>
                      <a:pt x="3296729" y="1306077"/>
                    </a:lnTo>
                    <a:lnTo>
                      <a:pt x="3299353" y="1311322"/>
                    </a:lnTo>
                    <a:lnTo>
                      <a:pt x="3312465" y="1319189"/>
                    </a:lnTo>
                    <a:cubicBezTo>
                      <a:pt x="3315089" y="1319189"/>
                      <a:pt x="3320335" y="1319189"/>
                      <a:pt x="3325580" y="1319189"/>
                    </a:cubicBezTo>
                    <a:cubicBezTo>
                      <a:pt x="3330825" y="1321813"/>
                      <a:pt x="3330825" y="1321813"/>
                      <a:pt x="3346562" y="1329679"/>
                    </a:cubicBezTo>
                    <a:lnTo>
                      <a:pt x="3351807" y="1327058"/>
                    </a:lnTo>
                    <a:cubicBezTo>
                      <a:pt x="3364919" y="1332304"/>
                      <a:pt x="3364919" y="1332304"/>
                      <a:pt x="3406882" y="1327058"/>
                    </a:cubicBezTo>
                    <a:lnTo>
                      <a:pt x="3417373" y="1324434"/>
                    </a:lnTo>
                    <a:lnTo>
                      <a:pt x="3430488" y="1327058"/>
                    </a:lnTo>
                    <a:cubicBezTo>
                      <a:pt x="3435733" y="1329679"/>
                      <a:pt x="3435733" y="1329679"/>
                      <a:pt x="3440979" y="1329679"/>
                    </a:cubicBezTo>
                    <a:cubicBezTo>
                      <a:pt x="3446224" y="1329679"/>
                      <a:pt x="3459336" y="1324434"/>
                      <a:pt x="3475072" y="1306077"/>
                    </a:cubicBezTo>
                    <a:lnTo>
                      <a:pt x="3475072" y="1303453"/>
                    </a:lnTo>
                    <a:lnTo>
                      <a:pt x="3477694" y="1292962"/>
                    </a:lnTo>
                    <a:cubicBezTo>
                      <a:pt x="3475072" y="1285095"/>
                      <a:pt x="3469827" y="1277246"/>
                      <a:pt x="3464582" y="1269379"/>
                    </a:cubicBezTo>
                    <a:lnTo>
                      <a:pt x="3461960" y="1264134"/>
                    </a:lnTo>
                    <a:lnTo>
                      <a:pt x="3456715" y="1261510"/>
                    </a:lnTo>
                    <a:cubicBezTo>
                      <a:pt x="3440979" y="1251020"/>
                      <a:pt x="3440979" y="1251020"/>
                      <a:pt x="3433109" y="1251020"/>
                    </a:cubicBezTo>
                    <a:cubicBezTo>
                      <a:pt x="3425240" y="1251020"/>
                      <a:pt x="3419997" y="1251020"/>
                      <a:pt x="3414752" y="1243153"/>
                    </a:cubicBezTo>
                    <a:cubicBezTo>
                      <a:pt x="3412128" y="1243153"/>
                      <a:pt x="3412128" y="1240528"/>
                      <a:pt x="3409506" y="1240528"/>
                    </a:cubicBezTo>
                    <a:lnTo>
                      <a:pt x="3401637" y="1240528"/>
                    </a:lnTo>
                    <a:cubicBezTo>
                      <a:pt x="3399013" y="1237908"/>
                      <a:pt x="3399013" y="1235283"/>
                      <a:pt x="3399013" y="1232662"/>
                    </a:cubicBezTo>
                    <a:lnTo>
                      <a:pt x="3401637" y="1227417"/>
                    </a:lnTo>
                    <a:cubicBezTo>
                      <a:pt x="3401637" y="1227417"/>
                      <a:pt x="3312465" y="1167093"/>
                      <a:pt x="3283617" y="1159227"/>
                    </a:cubicBezTo>
                    <a:lnTo>
                      <a:pt x="3280993" y="1164472"/>
                    </a:lnTo>
                    <a:lnTo>
                      <a:pt x="3278371" y="1164472"/>
                    </a:lnTo>
                    <a:lnTo>
                      <a:pt x="3267881" y="1172339"/>
                    </a:lnTo>
                    <a:lnTo>
                      <a:pt x="3265257" y="1172339"/>
                    </a:lnTo>
                    <a:lnTo>
                      <a:pt x="3254766" y="1169718"/>
                    </a:lnTo>
                    <a:lnTo>
                      <a:pt x="3252144" y="1167093"/>
                    </a:lnTo>
                    <a:lnTo>
                      <a:pt x="3252144" y="1169718"/>
                    </a:lnTo>
                    <a:lnTo>
                      <a:pt x="3252144" y="1172339"/>
                    </a:lnTo>
                    <a:lnTo>
                      <a:pt x="3239030" y="1182830"/>
                    </a:lnTo>
                    <a:cubicBezTo>
                      <a:pt x="3236408" y="1182830"/>
                      <a:pt x="3236408" y="1182830"/>
                      <a:pt x="3236408" y="1182830"/>
                    </a:cubicBezTo>
                    <a:cubicBezTo>
                      <a:pt x="3223293" y="1185454"/>
                      <a:pt x="3215427" y="1201190"/>
                      <a:pt x="3199691" y="1203810"/>
                    </a:cubicBezTo>
                    <a:cubicBezTo>
                      <a:pt x="3199691" y="1203810"/>
                      <a:pt x="3189200" y="1203810"/>
                      <a:pt x="3178709" y="1190700"/>
                    </a:cubicBezTo>
                    <a:lnTo>
                      <a:pt x="3170840" y="1177585"/>
                    </a:lnTo>
                    <a:cubicBezTo>
                      <a:pt x="3173464" y="1177585"/>
                      <a:pt x="3176085" y="1177585"/>
                      <a:pt x="3181330" y="1177585"/>
                    </a:cubicBezTo>
                    <a:lnTo>
                      <a:pt x="3181330" y="1174963"/>
                    </a:lnTo>
                    <a:lnTo>
                      <a:pt x="3178709" y="1169718"/>
                    </a:lnTo>
                    <a:cubicBezTo>
                      <a:pt x="3170840" y="1169718"/>
                      <a:pt x="3170840" y="1167093"/>
                      <a:pt x="3162973" y="1164472"/>
                    </a:cubicBezTo>
                    <a:lnTo>
                      <a:pt x="3152482" y="1161848"/>
                    </a:lnTo>
                    <a:lnTo>
                      <a:pt x="3147237" y="1159227"/>
                    </a:lnTo>
                    <a:lnTo>
                      <a:pt x="3144613" y="1151357"/>
                    </a:lnTo>
                    <a:lnTo>
                      <a:pt x="3147237" y="1143490"/>
                    </a:lnTo>
                    <a:lnTo>
                      <a:pt x="3152482" y="1138245"/>
                    </a:lnTo>
                    <a:lnTo>
                      <a:pt x="3160349" y="1130375"/>
                    </a:lnTo>
                    <a:lnTo>
                      <a:pt x="3170840" y="1127754"/>
                    </a:lnTo>
                    <a:lnTo>
                      <a:pt x="3168218" y="1127754"/>
                    </a:lnTo>
                    <a:lnTo>
                      <a:pt x="3165594" y="1127754"/>
                    </a:lnTo>
                    <a:lnTo>
                      <a:pt x="3152482" y="1130375"/>
                    </a:lnTo>
                    <a:cubicBezTo>
                      <a:pt x="3149858" y="1130375"/>
                      <a:pt x="3149858" y="1130375"/>
                      <a:pt x="3147237" y="1130375"/>
                    </a:cubicBezTo>
                    <a:lnTo>
                      <a:pt x="3134122" y="1127754"/>
                    </a:lnTo>
                    <a:lnTo>
                      <a:pt x="3123631" y="1122509"/>
                    </a:lnTo>
                    <a:lnTo>
                      <a:pt x="3121010" y="1117262"/>
                    </a:lnTo>
                    <a:cubicBezTo>
                      <a:pt x="3113140" y="1114638"/>
                      <a:pt x="3113140" y="1114638"/>
                      <a:pt x="3107895" y="1112017"/>
                    </a:cubicBezTo>
                    <a:lnTo>
                      <a:pt x="3105274" y="1114638"/>
                    </a:lnTo>
                    <a:cubicBezTo>
                      <a:pt x="3105274" y="1114638"/>
                      <a:pt x="3105274" y="1112017"/>
                      <a:pt x="3105274" y="1112017"/>
                    </a:cubicBezTo>
                    <a:close/>
                    <a:moveTo>
                      <a:pt x="2315841" y="1112017"/>
                    </a:moveTo>
                    <a:cubicBezTo>
                      <a:pt x="2310595" y="1117262"/>
                      <a:pt x="2305350" y="1119883"/>
                      <a:pt x="2300104" y="1119883"/>
                    </a:cubicBezTo>
                    <a:cubicBezTo>
                      <a:pt x="2300104" y="1119883"/>
                      <a:pt x="2302728" y="1119883"/>
                      <a:pt x="2302728" y="1119883"/>
                    </a:cubicBezTo>
                    <a:lnTo>
                      <a:pt x="2250274" y="1159227"/>
                    </a:lnTo>
                    <a:cubicBezTo>
                      <a:pt x="2273877" y="1143490"/>
                      <a:pt x="2297483" y="1133000"/>
                      <a:pt x="2315841" y="1112017"/>
                    </a:cubicBezTo>
                    <a:close/>
                    <a:moveTo>
                      <a:pt x="5423737" y="1104148"/>
                    </a:moveTo>
                    <a:lnTo>
                      <a:pt x="5425232" y="1105083"/>
                    </a:lnTo>
                    <a:lnTo>
                      <a:pt x="5426358" y="1106772"/>
                    </a:lnTo>
                    <a:cubicBezTo>
                      <a:pt x="5426358" y="1104148"/>
                      <a:pt x="5423737" y="1104148"/>
                      <a:pt x="5423737" y="1104148"/>
                    </a:cubicBezTo>
                    <a:close/>
                    <a:moveTo>
                      <a:pt x="3141991" y="1096280"/>
                    </a:moveTo>
                    <a:cubicBezTo>
                      <a:pt x="3144613" y="1098903"/>
                      <a:pt x="3147237" y="1104148"/>
                      <a:pt x="3152482" y="1104148"/>
                    </a:cubicBezTo>
                    <a:cubicBezTo>
                      <a:pt x="3149858" y="1101527"/>
                      <a:pt x="3144613" y="1098903"/>
                      <a:pt x="3141991" y="1096280"/>
                    </a:cubicBezTo>
                    <a:close/>
                    <a:moveTo>
                      <a:pt x="600757" y="1084943"/>
                    </a:moveTo>
                    <a:lnTo>
                      <a:pt x="590107" y="1098910"/>
                    </a:lnTo>
                    <a:lnTo>
                      <a:pt x="582239" y="1109402"/>
                    </a:lnTo>
                    <a:lnTo>
                      <a:pt x="577638" y="1114659"/>
                    </a:lnTo>
                    <a:lnTo>
                      <a:pt x="579616" y="1112023"/>
                    </a:lnTo>
                    <a:cubicBezTo>
                      <a:pt x="579616" y="1109402"/>
                      <a:pt x="582239" y="1109402"/>
                      <a:pt x="582239" y="1106775"/>
                    </a:cubicBezTo>
                    <a:lnTo>
                      <a:pt x="584861" y="1101531"/>
                    </a:lnTo>
                    <a:lnTo>
                      <a:pt x="592732" y="1093665"/>
                    </a:lnTo>
                    <a:lnTo>
                      <a:pt x="590107" y="1096286"/>
                    </a:lnTo>
                    <a:lnTo>
                      <a:pt x="595351" y="1088419"/>
                    </a:lnTo>
                    <a:lnTo>
                      <a:pt x="597976" y="1088419"/>
                    </a:lnTo>
                    <a:close/>
                    <a:moveTo>
                      <a:pt x="608466" y="1075304"/>
                    </a:moveTo>
                    <a:lnTo>
                      <a:pt x="600757" y="1084943"/>
                    </a:lnTo>
                    <a:lnTo>
                      <a:pt x="606949" y="1076823"/>
                    </a:lnTo>
                    <a:close/>
                    <a:moveTo>
                      <a:pt x="612484" y="1069844"/>
                    </a:moveTo>
                    <a:lnTo>
                      <a:pt x="610105" y="1072683"/>
                    </a:lnTo>
                    <a:lnTo>
                      <a:pt x="606949" y="1076823"/>
                    </a:lnTo>
                    <a:lnTo>
                      <a:pt x="605843" y="1077929"/>
                    </a:lnTo>
                    <a:cubicBezTo>
                      <a:pt x="608465" y="1073995"/>
                      <a:pt x="609777" y="1072027"/>
                      <a:pt x="611088" y="1070716"/>
                    </a:cubicBezTo>
                    <a:close/>
                    <a:moveTo>
                      <a:pt x="3304598" y="1062186"/>
                    </a:moveTo>
                    <a:lnTo>
                      <a:pt x="3301974" y="1075300"/>
                    </a:lnTo>
                    <a:cubicBezTo>
                      <a:pt x="3299353" y="1075300"/>
                      <a:pt x="3299353" y="1075300"/>
                      <a:pt x="3296729" y="1075300"/>
                    </a:cubicBezTo>
                    <a:lnTo>
                      <a:pt x="3278371" y="1070056"/>
                    </a:lnTo>
                    <a:lnTo>
                      <a:pt x="3270502" y="1077922"/>
                    </a:lnTo>
                    <a:lnTo>
                      <a:pt x="3265257" y="1077922"/>
                    </a:lnTo>
                    <a:lnTo>
                      <a:pt x="3262635" y="1080546"/>
                    </a:lnTo>
                    <a:lnTo>
                      <a:pt x="3262635" y="1088412"/>
                    </a:lnTo>
                    <a:lnTo>
                      <a:pt x="3254766" y="1088412"/>
                    </a:lnTo>
                    <a:cubicBezTo>
                      <a:pt x="3246899" y="1088412"/>
                      <a:pt x="3246899" y="1088412"/>
                      <a:pt x="3231163" y="1093656"/>
                    </a:cubicBezTo>
                    <a:cubicBezTo>
                      <a:pt x="3223293" y="1101527"/>
                      <a:pt x="3220672" y="1109393"/>
                      <a:pt x="3212803" y="1117262"/>
                    </a:cubicBezTo>
                    <a:lnTo>
                      <a:pt x="3215427" y="1122509"/>
                    </a:lnTo>
                    <a:lnTo>
                      <a:pt x="3218048" y="1125130"/>
                    </a:lnTo>
                    <a:lnTo>
                      <a:pt x="3228539" y="1133000"/>
                    </a:lnTo>
                    <a:lnTo>
                      <a:pt x="3233784" y="1133000"/>
                    </a:lnTo>
                    <a:lnTo>
                      <a:pt x="3236408" y="1127754"/>
                    </a:lnTo>
                    <a:lnTo>
                      <a:pt x="3241654" y="1127754"/>
                    </a:lnTo>
                    <a:lnTo>
                      <a:pt x="3252144" y="1127754"/>
                    </a:lnTo>
                    <a:cubicBezTo>
                      <a:pt x="3260011" y="1125130"/>
                      <a:pt x="3267881" y="1127754"/>
                      <a:pt x="3273126" y="1133000"/>
                    </a:cubicBezTo>
                    <a:lnTo>
                      <a:pt x="3275747" y="1135621"/>
                    </a:lnTo>
                    <a:cubicBezTo>
                      <a:pt x="3278371" y="1135621"/>
                      <a:pt x="3283617" y="1138245"/>
                      <a:pt x="3286238" y="1140866"/>
                    </a:cubicBezTo>
                    <a:lnTo>
                      <a:pt x="3301974" y="1140866"/>
                    </a:lnTo>
                    <a:cubicBezTo>
                      <a:pt x="3299353" y="1138245"/>
                      <a:pt x="3296729" y="1135621"/>
                      <a:pt x="3296729" y="1133000"/>
                    </a:cubicBezTo>
                    <a:cubicBezTo>
                      <a:pt x="3299353" y="1127754"/>
                      <a:pt x="3299353" y="1117262"/>
                      <a:pt x="3301974" y="1109393"/>
                    </a:cubicBezTo>
                    <a:lnTo>
                      <a:pt x="3304598" y="1117262"/>
                    </a:lnTo>
                    <a:lnTo>
                      <a:pt x="3307220" y="1106772"/>
                    </a:lnTo>
                    <a:lnTo>
                      <a:pt x="3317711" y="1112017"/>
                    </a:lnTo>
                    <a:cubicBezTo>
                      <a:pt x="3309844" y="1104148"/>
                      <a:pt x="3296729" y="1096280"/>
                      <a:pt x="3288862" y="1088412"/>
                    </a:cubicBezTo>
                    <a:lnTo>
                      <a:pt x="3299353" y="1085791"/>
                    </a:lnTo>
                    <a:cubicBezTo>
                      <a:pt x="3309844" y="1077922"/>
                      <a:pt x="3320335" y="1072676"/>
                      <a:pt x="3328201" y="1064809"/>
                    </a:cubicBezTo>
                    <a:cubicBezTo>
                      <a:pt x="3320335" y="1062186"/>
                      <a:pt x="3312465" y="1062186"/>
                      <a:pt x="3304598" y="1064809"/>
                    </a:cubicBezTo>
                    <a:close/>
                    <a:moveTo>
                      <a:pt x="2452221" y="1062186"/>
                    </a:moveTo>
                    <a:cubicBezTo>
                      <a:pt x="2452221" y="1064809"/>
                      <a:pt x="2449599" y="1067430"/>
                      <a:pt x="2446975" y="1067430"/>
                    </a:cubicBezTo>
                    <a:cubicBezTo>
                      <a:pt x="2446975" y="1067430"/>
                      <a:pt x="2449599" y="1064809"/>
                      <a:pt x="2449599" y="1064809"/>
                    </a:cubicBezTo>
                    <a:close/>
                    <a:moveTo>
                      <a:pt x="622306" y="1058114"/>
                    </a:moveTo>
                    <a:lnTo>
                      <a:pt x="621579" y="1059569"/>
                    </a:lnTo>
                    <a:lnTo>
                      <a:pt x="618957" y="1062192"/>
                    </a:lnTo>
                    <a:lnTo>
                      <a:pt x="618085" y="1063937"/>
                    </a:lnTo>
                    <a:lnTo>
                      <a:pt x="614234" y="1068751"/>
                    </a:lnTo>
                    <a:lnTo>
                      <a:pt x="612484" y="1069844"/>
                    </a:lnTo>
                    <a:close/>
                    <a:moveTo>
                      <a:pt x="2365673" y="1056940"/>
                    </a:moveTo>
                    <a:cubicBezTo>
                      <a:pt x="2357804" y="1062186"/>
                      <a:pt x="2357804" y="1062186"/>
                      <a:pt x="2352558" y="1064809"/>
                    </a:cubicBezTo>
                    <a:cubicBezTo>
                      <a:pt x="2357804" y="1064809"/>
                      <a:pt x="2360428" y="1059564"/>
                      <a:pt x="2365673" y="1056940"/>
                    </a:cubicBezTo>
                    <a:close/>
                    <a:moveTo>
                      <a:pt x="637315" y="1049079"/>
                    </a:moveTo>
                    <a:cubicBezTo>
                      <a:pt x="637315" y="1049079"/>
                      <a:pt x="637315" y="1051701"/>
                      <a:pt x="634694" y="1051701"/>
                    </a:cubicBezTo>
                    <a:lnTo>
                      <a:pt x="634713" y="1051680"/>
                    </a:lnTo>
                    <a:close/>
                    <a:moveTo>
                      <a:pt x="3674397" y="1046449"/>
                    </a:moveTo>
                    <a:lnTo>
                      <a:pt x="3671776" y="1049074"/>
                    </a:lnTo>
                    <a:lnTo>
                      <a:pt x="3671776" y="1054318"/>
                    </a:lnTo>
                    <a:lnTo>
                      <a:pt x="3669152" y="1054318"/>
                    </a:lnTo>
                    <a:lnTo>
                      <a:pt x="3663906" y="1056940"/>
                    </a:lnTo>
                    <a:lnTo>
                      <a:pt x="3661282" y="1062186"/>
                    </a:lnTo>
                    <a:lnTo>
                      <a:pt x="3661282" y="1064809"/>
                    </a:lnTo>
                    <a:lnTo>
                      <a:pt x="3656040" y="1070056"/>
                    </a:lnTo>
                    <a:lnTo>
                      <a:pt x="3653416" y="1070056"/>
                    </a:lnTo>
                    <a:lnTo>
                      <a:pt x="3650794" y="1070056"/>
                    </a:lnTo>
                    <a:lnTo>
                      <a:pt x="3666531" y="1088412"/>
                    </a:lnTo>
                    <a:lnTo>
                      <a:pt x="3642925" y="1077922"/>
                    </a:lnTo>
                    <a:lnTo>
                      <a:pt x="3642925" y="1085791"/>
                    </a:lnTo>
                    <a:lnTo>
                      <a:pt x="3637679" y="1083167"/>
                    </a:lnTo>
                    <a:lnTo>
                      <a:pt x="3629813" y="1085791"/>
                    </a:lnTo>
                    <a:cubicBezTo>
                      <a:pt x="3629813" y="1085791"/>
                      <a:pt x="3627189" y="1085791"/>
                      <a:pt x="3624567" y="1085791"/>
                    </a:cubicBezTo>
                    <a:lnTo>
                      <a:pt x="3627189" y="1091036"/>
                    </a:lnTo>
                    <a:lnTo>
                      <a:pt x="3621943" y="1096280"/>
                    </a:lnTo>
                    <a:lnTo>
                      <a:pt x="3611453" y="1106772"/>
                    </a:lnTo>
                    <a:lnTo>
                      <a:pt x="3600962" y="1101527"/>
                    </a:lnTo>
                    <a:lnTo>
                      <a:pt x="3606207" y="1109393"/>
                    </a:lnTo>
                    <a:cubicBezTo>
                      <a:pt x="3603586" y="1106772"/>
                      <a:pt x="3598340" y="1104148"/>
                      <a:pt x="3595716" y="1101527"/>
                    </a:cubicBezTo>
                    <a:cubicBezTo>
                      <a:pt x="3606207" y="1114638"/>
                      <a:pt x="3606207" y="1114638"/>
                      <a:pt x="3603586" y="1143490"/>
                    </a:cubicBezTo>
                    <a:lnTo>
                      <a:pt x="3600962" y="1140866"/>
                    </a:lnTo>
                    <a:cubicBezTo>
                      <a:pt x="3598340" y="1146111"/>
                      <a:pt x="3598340" y="1153981"/>
                      <a:pt x="3598340" y="1159227"/>
                    </a:cubicBezTo>
                    <a:cubicBezTo>
                      <a:pt x="3608828" y="1167093"/>
                      <a:pt x="3619322" y="1172339"/>
                      <a:pt x="3627189" y="1180209"/>
                    </a:cubicBezTo>
                    <a:cubicBezTo>
                      <a:pt x="3632434" y="1185454"/>
                      <a:pt x="3635055" y="1193320"/>
                      <a:pt x="3640304" y="1201190"/>
                    </a:cubicBezTo>
                    <a:cubicBezTo>
                      <a:pt x="3640304" y="1195944"/>
                      <a:pt x="3640304" y="1190700"/>
                      <a:pt x="3640304" y="1188076"/>
                    </a:cubicBezTo>
                    <a:cubicBezTo>
                      <a:pt x="3640304" y="1193320"/>
                      <a:pt x="3642925" y="1203810"/>
                      <a:pt x="3648170" y="1209056"/>
                    </a:cubicBezTo>
                    <a:lnTo>
                      <a:pt x="3650794" y="1224793"/>
                    </a:lnTo>
                    <a:lnTo>
                      <a:pt x="3663906" y="1240528"/>
                    </a:lnTo>
                    <a:lnTo>
                      <a:pt x="3679643" y="1253644"/>
                    </a:lnTo>
                    <a:lnTo>
                      <a:pt x="3695379" y="1269379"/>
                    </a:lnTo>
                    <a:lnTo>
                      <a:pt x="3698003" y="1266755"/>
                    </a:lnTo>
                    <a:cubicBezTo>
                      <a:pt x="3705870" y="1269379"/>
                      <a:pt x="3711115" y="1272001"/>
                      <a:pt x="3718984" y="1277246"/>
                    </a:cubicBezTo>
                    <a:cubicBezTo>
                      <a:pt x="3732097" y="1287716"/>
                      <a:pt x="3739963" y="1303453"/>
                      <a:pt x="3753078" y="1313943"/>
                    </a:cubicBezTo>
                    <a:lnTo>
                      <a:pt x="3760948" y="1316567"/>
                    </a:lnTo>
                    <a:lnTo>
                      <a:pt x="3760948" y="1321813"/>
                    </a:lnTo>
                    <a:cubicBezTo>
                      <a:pt x="3768814" y="1324434"/>
                      <a:pt x="3776684" y="1327058"/>
                      <a:pt x="3784550" y="1329679"/>
                    </a:cubicBezTo>
                    <a:cubicBezTo>
                      <a:pt x="3789796" y="1334925"/>
                      <a:pt x="3795041" y="1340170"/>
                      <a:pt x="3797665" y="1345416"/>
                    </a:cubicBezTo>
                    <a:lnTo>
                      <a:pt x="3808156" y="1361152"/>
                    </a:lnTo>
                    <a:lnTo>
                      <a:pt x="3792417" y="1358531"/>
                    </a:lnTo>
                    <a:lnTo>
                      <a:pt x="3774060" y="1355906"/>
                    </a:lnTo>
                    <a:lnTo>
                      <a:pt x="3771438" y="1358531"/>
                    </a:lnTo>
                    <a:lnTo>
                      <a:pt x="3771438" y="1369021"/>
                    </a:lnTo>
                    <a:lnTo>
                      <a:pt x="3771438" y="1374267"/>
                    </a:lnTo>
                    <a:lnTo>
                      <a:pt x="3776684" y="1387379"/>
                    </a:lnTo>
                    <a:lnTo>
                      <a:pt x="3776684" y="1390003"/>
                    </a:lnTo>
                    <a:lnTo>
                      <a:pt x="3776684" y="1392624"/>
                    </a:lnTo>
                    <a:lnTo>
                      <a:pt x="3776684" y="1403115"/>
                    </a:lnTo>
                    <a:lnTo>
                      <a:pt x="3776684" y="1405739"/>
                    </a:lnTo>
                    <a:lnTo>
                      <a:pt x="3774060" y="1413606"/>
                    </a:lnTo>
                    <a:lnTo>
                      <a:pt x="3774060" y="1416230"/>
                    </a:lnTo>
                    <a:lnTo>
                      <a:pt x="3774060" y="1418851"/>
                    </a:lnTo>
                    <a:lnTo>
                      <a:pt x="3774060" y="1426721"/>
                    </a:lnTo>
                    <a:cubicBezTo>
                      <a:pt x="3784550" y="1439833"/>
                      <a:pt x="3784550" y="1458193"/>
                      <a:pt x="3800287" y="1466060"/>
                    </a:cubicBezTo>
                    <a:cubicBezTo>
                      <a:pt x="3816023" y="1476551"/>
                      <a:pt x="3834383" y="1468684"/>
                      <a:pt x="3847495" y="1481796"/>
                    </a:cubicBezTo>
                    <a:cubicBezTo>
                      <a:pt x="3855365" y="1492287"/>
                      <a:pt x="3855365" y="1492287"/>
                      <a:pt x="3876346" y="1500156"/>
                    </a:cubicBezTo>
                    <a:cubicBezTo>
                      <a:pt x="3889458" y="1505402"/>
                      <a:pt x="3897325" y="1505402"/>
                      <a:pt x="3905195" y="1505402"/>
                    </a:cubicBezTo>
                    <a:cubicBezTo>
                      <a:pt x="3923552" y="1500156"/>
                      <a:pt x="3939291" y="1489666"/>
                      <a:pt x="3960273" y="1481796"/>
                    </a:cubicBezTo>
                    <a:lnTo>
                      <a:pt x="3944536" y="1458193"/>
                    </a:lnTo>
                    <a:lnTo>
                      <a:pt x="3941912" y="1452948"/>
                    </a:lnTo>
                    <a:cubicBezTo>
                      <a:pt x="3936667" y="1442457"/>
                      <a:pt x="3934046" y="1431966"/>
                      <a:pt x="3928800" y="1421475"/>
                    </a:cubicBezTo>
                    <a:lnTo>
                      <a:pt x="3926176" y="1416230"/>
                    </a:lnTo>
                    <a:lnTo>
                      <a:pt x="3920931" y="1408360"/>
                    </a:lnTo>
                    <a:lnTo>
                      <a:pt x="3915685" y="1403115"/>
                    </a:lnTo>
                    <a:lnTo>
                      <a:pt x="3907819" y="1400494"/>
                    </a:lnTo>
                    <a:lnTo>
                      <a:pt x="3905195" y="1397870"/>
                    </a:lnTo>
                    <a:lnTo>
                      <a:pt x="3902573" y="1395248"/>
                    </a:lnTo>
                    <a:lnTo>
                      <a:pt x="3902573" y="1405739"/>
                    </a:lnTo>
                    <a:lnTo>
                      <a:pt x="3889458" y="1392624"/>
                    </a:lnTo>
                    <a:cubicBezTo>
                      <a:pt x="3878968" y="1376888"/>
                      <a:pt x="3878968" y="1374267"/>
                      <a:pt x="3881592" y="1363776"/>
                    </a:cubicBezTo>
                    <a:cubicBezTo>
                      <a:pt x="3881592" y="1363776"/>
                      <a:pt x="3881592" y="1363776"/>
                      <a:pt x="3878968" y="1363776"/>
                    </a:cubicBezTo>
                    <a:lnTo>
                      <a:pt x="3873722" y="1366397"/>
                    </a:lnTo>
                    <a:lnTo>
                      <a:pt x="3865855" y="1363776"/>
                    </a:lnTo>
                    <a:lnTo>
                      <a:pt x="3860610" y="1361152"/>
                    </a:lnTo>
                    <a:lnTo>
                      <a:pt x="3857986" y="1361152"/>
                    </a:lnTo>
                    <a:cubicBezTo>
                      <a:pt x="3857986" y="1361152"/>
                      <a:pt x="3857986" y="1358531"/>
                      <a:pt x="3857986" y="1358531"/>
                    </a:cubicBezTo>
                    <a:lnTo>
                      <a:pt x="3852741" y="1348040"/>
                    </a:lnTo>
                    <a:cubicBezTo>
                      <a:pt x="3852741" y="1348040"/>
                      <a:pt x="3852741" y="1345416"/>
                      <a:pt x="3852741" y="1345416"/>
                    </a:cubicBezTo>
                    <a:lnTo>
                      <a:pt x="3844871" y="1334925"/>
                    </a:lnTo>
                    <a:cubicBezTo>
                      <a:pt x="3847495" y="1334925"/>
                      <a:pt x="3847495" y="1337549"/>
                      <a:pt x="3850119" y="1337549"/>
                    </a:cubicBezTo>
                    <a:cubicBezTo>
                      <a:pt x="3850119" y="1332304"/>
                      <a:pt x="3847495" y="1327058"/>
                      <a:pt x="3847495" y="1321813"/>
                    </a:cubicBezTo>
                    <a:cubicBezTo>
                      <a:pt x="3847495" y="1319189"/>
                      <a:pt x="3844871" y="1316567"/>
                      <a:pt x="3844871" y="1313943"/>
                    </a:cubicBezTo>
                    <a:lnTo>
                      <a:pt x="3839628" y="1306077"/>
                    </a:lnTo>
                    <a:lnTo>
                      <a:pt x="3839628" y="1324434"/>
                    </a:lnTo>
                    <a:lnTo>
                      <a:pt x="3829138" y="1292962"/>
                    </a:lnTo>
                    <a:lnTo>
                      <a:pt x="3826514" y="1290340"/>
                    </a:lnTo>
                    <a:cubicBezTo>
                      <a:pt x="3829138" y="1285095"/>
                      <a:pt x="3829138" y="1282471"/>
                      <a:pt x="3831759" y="1277246"/>
                    </a:cubicBezTo>
                    <a:cubicBezTo>
                      <a:pt x="3831759" y="1277246"/>
                      <a:pt x="3829138" y="1277246"/>
                      <a:pt x="3829138" y="1279850"/>
                    </a:cubicBezTo>
                    <a:lnTo>
                      <a:pt x="3826514" y="1290340"/>
                    </a:lnTo>
                    <a:lnTo>
                      <a:pt x="3823892" y="1303453"/>
                    </a:lnTo>
                    <a:cubicBezTo>
                      <a:pt x="3821268" y="1292962"/>
                      <a:pt x="3818644" y="1285095"/>
                      <a:pt x="3816023" y="1277246"/>
                    </a:cubicBezTo>
                    <a:lnTo>
                      <a:pt x="3813402" y="1274625"/>
                    </a:lnTo>
                    <a:cubicBezTo>
                      <a:pt x="3813402" y="1274625"/>
                      <a:pt x="3813402" y="1272001"/>
                      <a:pt x="3813402" y="1272001"/>
                    </a:cubicBezTo>
                    <a:cubicBezTo>
                      <a:pt x="3813402" y="1272001"/>
                      <a:pt x="3813402" y="1272001"/>
                      <a:pt x="3813402" y="1269379"/>
                    </a:cubicBezTo>
                    <a:cubicBezTo>
                      <a:pt x="3810777" y="1266755"/>
                      <a:pt x="3808156" y="1261510"/>
                      <a:pt x="3805532" y="1258889"/>
                    </a:cubicBezTo>
                    <a:lnTo>
                      <a:pt x="3805532" y="1240528"/>
                    </a:lnTo>
                    <a:lnTo>
                      <a:pt x="3805532" y="1230038"/>
                    </a:lnTo>
                    <a:lnTo>
                      <a:pt x="3805532" y="1227417"/>
                    </a:lnTo>
                    <a:lnTo>
                      <a:pt x="3802911" y="1227417"/>
                    </a:lnTo>
                    <a:lnTo>
                      <a:pt x="3792417" y="1224793"/>
                    </a:lnTo>
                    <a:lnTo>
                      <a:pt x="3779305" y="1224793"/>
                    </a:lnTo>
                    <a:lnTo>
                      <a:pt x="3776684" y="1222171"/>
                    </a:lnTo>
                    <a:lnTo>
                      <a:pt x="3768814" y="1214302"/>
                    </a:lnTo>
                    <a:lnTo>
                      <a:pt x="3763569" y="1214302"/>
                    </a:lnTo>
                    <a:lnTo>
                      <a:pt x="3753078" y="1211680"/>
                    </a:lnTo>
                    <a:lnTo>
                      <a:pt x="3747833" y="1203810"/>
                    </a:lnTo>
                    <a:lnTo>
                      <a:pt x="3739963" y="1193320"/>
                    </a:lnTo>
                    <a:lnTo>
                      <a:pt x="3724230" y="1177585"/>
                    </a:lnTo>
                    <a:cubicBezTo>
                      <a:pt x="3716360" y="1172339"/>
                      <a:pt x="3716360" y="1172339"/>
                      <a:pt x="3708494" y="1169718"/>
                    </a:cubicBezTo>
                    <a:cubicBezTo>
                      <a:pt x="3692757" y="1164472"/>
                      <a:pt x="3692757" y="1164472"/>
                      <a:pt x="3687509" y="1153981"/>
                    </a:cubicBezTo>
                    <a:lnTo>
                      <a:pt x="3690133" y="1143490"/>
                    </a:lnTo>
                    <a:lnTo>
                      <a:pt x="3690133" y="1140866"/>
                    </a:lnTo>
                    <a:cubicBezTo>
                      <a:pt x="3690133" y="1140866"/>
                      <a:pt x="3692757" y="1140866"/>
                      <a:pt x="3692757" y="1140866"/>
                    </a:cubicBezTo>
                    <a:lnTo>
                      <a:pt x="3705870" y="1138245"/>
                    </a:lnTo>
                    <a:lnTo>
                      <a:pt x="3705870" y="1135621"/>
                    </a:lnTo>
                    <a:lnTo>
                      <a:pt x="3708494" y="1109393"/>
                    </a:lnTo>
                    <a:lnTo>
                      <a:pt x="3711115" y="1106772"/>
                    </a:lnTo>
                    <a:lnTo>
                      <a:pt x="3718984" y="1098903"/>
                    </a:lnTo>
                    <a:lnTo>
                      <a:pt x="3721606" y="1098903"/>
                    </a:lnTo>
                    <a:lnTo>
                      <a:pt x="3724230" y="1098903"/>
                    </a:lnTo>
                    <a:lnTo>
                      <a:pt x="3732097" y="1098903"/>
                    </a:lnTo>
                    <a:cubicBezTo>
                      <a:pt x="3732097" y="1098903"/>
                      <a:pt x="3734721" y="1098903"/>
                      <a:pt x="3737342" y="1098903"/>
                    </a:cubicBezTo>
                    <a:cubicBezTo>
                      <a:pt x="3739963" y="1098903"/>
                      <a:pt x="3739963" y="1098903"/>
                      <a:pt x="3742587" y="1098903"/>
                    </a:cubicBezTo>
                    <a:cubicBezTo>
                      <a:pt x="3739963" y="1091036"/>
                      <a:pt x="3739963" y="1091036"/>
                      <a:pt x="3739963" y="1080546"/>
                    </a:cubicBezTo>
                    <a:lnTo>
                      <a:pt x="3739963" y="1070056"/>
                    </a:lnTo>
                    <a:cubicBezTo>
                      <a:pt x="3732097" y="1064809"/>
                      <a:pt x="3729475" y="1056940"/>
                      <a:pt x="3724230" y="1051694"/>
                    </a:cubicBezTo>
                    <a:lnTo>
                      <a:pt x="3713736" y="1051694"/>
                    </a:lnTo>
                    <a:cubicBezTo>
                      <a:pt x="3705870" y="1054318"/>
                      <a:pt x="3705870" y="1054318"/>
                      <a:pt x="3674397" y="1046449"/>
                    </a:cubicBezTo>
                    <a:close/>
                    <a:moveTo>
                      <a:pt x="3608828" y="1043828"/>
                    </a:moveTo>
                    <a:cubicBezTo>
                      <a:pt x="3616698" y="1051694"/>
                      <a:pt x="3621943" y="1059564"/>
                      <a:pt x="3621943" y="1059564"/>
                    </a:cubicBezTo>
                    <a:lnTo>
                      <a:pt x="3629813" y="1062186"/>
                    </a:lnTo>
                    <a:cubicBezTo>
                      <a:pt x="3621943" y="1056940"/>
                      <a:pt x="3614077" y="1049074"/>
                      <a:pt x="3608828" y="1043828"/>
                    </a:cubicBezTo>
                    <a:close/>
                    <a:moveTo>
                      <a:pt x="2339446" y="1041204"/>
                    </a:moveTo>
                    <a:cubicBezTo>
                      <a:pt x="2339446" y="1049074"/>
                      <a:pt x="2339446" y="1049074"/>
                      <a:pt x="2336822" y="1056940"/>
                    </a:cubicBezTo>
                    <a:lnTo>
                      <a:pt x="2336822" y="1062186"/>
                    </a:lnTo>
                    <a:cubicBezTo>
                      <a:pt x="2336822" y="1056940"/>
                      <a:pt x="2336822" y="1054318"/>
                      <a:pt x="2339446" y="1051694"/>
                    </a:cubicBezTo>
                    <a:close/>
                    <a:moveTo>
                      <a:pt x="3582601" y="1038582"/>
                    </a:moveTo>
                    <a:cubicBezTo>
                      <a:pt x="3587850" y="1043828"/>
                      <a:pt x="3595716" y="1051694"/>
                      <a:pt x="3600962" y="1056940"/>
                    </a:cubicBezTo>
                    <a:cubicBezTo>
                      <a:pt x="3595716" y="1051694"/>
                      <a:pt x="3590471" y="1046449"/>
                      <a:pt x="3585226" y="1041204"/>
                    </a:cubicBezTo>
                    <a:close/>
                    <a:moveTo>
                      <a:pt x="3665629" y="1036082"/>
                    </a:moveTo>
                    <a:cubicBezTo>
                      <a:pt x="3661941" y="1036942"/>
                      <a:pt x="3658662" y="1039236"/>
                      <a:pt x="3656040" y="1043828"/>
                    </a:cubicBezTo>
                    <a:lnTo>
                      <a:pt x="3653416" y="1046449"/>
                    </a:lnTo>
                    <a:cubicBezTo>
                      <a:pt x="3674397" y="1035959"/>
                      <a:pt x="3674397" y="1035959"/>
                      <a:pt x="3700624" y="1043828"/>
                    </a:cubicBezTo>
                    <a:lnTo>
                      <a:pt x="3703248" y="1043828"/>
                    </a:lnTo>
                    <a:cubicBezTo>
                      <a:pt x="3691444" y="1043828"/>
                      <a:pt x="3676693" y="1033499"/>
                      <a:pt x="3665629" y="1036082"/>
                    </a:cubicBezTo>
                    <a:close/>
                    <a:moveTo>
                      <a:pt x="2397145" y="1035959"/>
                    </a:moveTo>
                    <a:cubicBezTo>
                      <a:pt x="2391900" y="1035959"/>
                      <a:pt x="2389276" y="1035959"/>
                      <a:pt x="2384031" y="1043828"/>
                    </a:cubicBezTo>
                    <a:cubicBezTo>
                      <a:pt x="2389276" y="1038582"/>
                      <a:pt x="2391900" y="1035959"/>
                      <a:pt x="2397145" y="1035959"/>
                    </a:cubicBezTo>
                    <a:close/>
                    <a:moveTo>
                      <a:pt x="2360428" y="1035959"/>
                    </a:moveTo>
                    <a:cubicBezTo>
                      <a:pt x="2357804" y="1041204"/>
                      <a:pt x="2357804" y="1041204"/>
                      <a:pt x="2357804" y="1043828"/>
                    </a:cubicBezTo>
                    <a:lnTo>
                      <a:pt x="2357804" y="1046449"/>
                    </a:lnTo>
                    <a:cubicBezTo>
                      <a:pt x="2357804" y="1043828"/>
                      <a:pt x="2360428" y="1038582"/>
                      <a:pt x="2360428" y="1035959"/>
                    </a:cubicBezTo>
                    <a:close/>
                    <a:moveTo>
                      <a:pt x="700260" y="1014981"/>
                    </a:moveTo>
                    <a:cubicBezTo>
                      <a:pt x="697638" y="1017601"/>
                      <a:pt x="697638" y="1017601"/>
                      <a:pt x="697638" y="1017601"/>
                    </a:cubicBezTo>
                    <a:cubicBezTo>
                      <a:pt x="695015" y="1020227"/>
                      <a:pt x="695015" y="1017601"/>
                      <a:pt x="695015" y="1017601"/>
                    </a:cubicBezTo>
                    <a:cubicBezTo>
                      <a:pt x="697638" y="1017601"/>
                      <a:pt x="700260" y="1014981"/>
                      <a:pt x="700260" y="1014981"/>
                    </a:cubicBezTo>
                    <a:close/>
                    <a:moveTo>
                      <a:pt x="3543262" y="1001866"/>
                    </a:moveTo>
                    <a:cubicBezTo>
                      <a:pt x="3543262" y="1004487"/>
                      <a:pt x="3543262" y="1004487"/>
                      <a:pt x="3545886" y="1007111"/>
                    </a:cubicBezTo>
                    <a:lnTo>
                      <a:pt x="3553753" y="1012356"/>
                    </a:lnTo>
                    <a:cubicBezTo>
                      <a:pt x="3551132" y="1009732"/>
                      <a:pt x="3545886" y="1004487"/>
                      <a:pt x="3543262" y="1001866"/>
                    </a:cubicBezTo>
                    <a:close/>
                    <a:moveTo>
                      <a:pt x="3333447" y="1001866"/>
                    </a:moveTo>
                    <a:cubicBezTo>
                      <a:pt x="3333447" y="1004487"/>
                      <a:pt x="3336071" y="1004487"/>
                      <a:pt x="3336071" y="1007111"/>
                    </a:cubicBezTo>
                    <a:lnTo>
                      <a:pt x="3341316" y="1007111"/>
                    </a:lnTo>
                    <a:close/>
                    <a:moveTo>
                      <a:pt x="684524" y="999248"/>
                    </a:moveTo>
                    <a:cubicBezTo>
                      <a:pt x="684524" y="1001869"/>
                      <a:pt x="681903" y="1001869"/>
                      <a:pt x="681903" y="1001869"/>
                    </a:cubicBezTo>
                    <a:cubicBezTo>
                      <a:pt x="679278" y="1007115"/>
                      <a:pt x="674033" y="1009739"/>
                      <a:pt x="671412" y="1014984"/>
                    </a:cubicBezTo>
                    <a:cubicBezTo>
                      <a:pt x="676657" y="1012359"/>
                      <a:pt x="681903" y="1004493"/>
                      <a:pt x="684524" y="999248"/>
                    </a:cubicBezTo>
                    <a:close/>
                    <a:moveTo>
                      <a:pt x="723866" y="996624"/>
                    </a:moveTo>
                    <a:cubicBezTo>
                      <a:pt x="723866" y="996624"/>
                      <a:pt x="723866" y="996624"/>
                      <a:pt x="723866" y="999248"/>
                    </a:cubicBezTo>
                    <a:cubicBezTo>
                      <a:pt x="721242" y="1004493"/>
                      <a:pt x="715996" y="1009739"/>
                      <a:pt x="713375" y="1012359"/>
                    </a:cubicBezTo>
                    <a:lnTo>
                      <a:pt x="715894" y="1006723"/>
                    </a:lnTo>
                    <a:lnTo>
                      <a:pt x="718620" y="1004493"/>
                    </a:lnTo>
                    <a:close/>
                    <a:moveTo>
                      <a:pt x="5347679" y="978254"/>
                    </a:moveTo>
                    <a:cubicBezTo>
                      <a:pt x="5350303" y="980878"/>
                      <a:pt x="5352925" y="983500"/>
                      <a:pt x="5352925" y="980878"/>
                    </a:cubicBezTo>
                    <a:lnTo>
                      <a:pt x="5355549" y="983500"/>
                    </a:lnTo>
                    <a:cubicBezTo>
                      <a:pt x="5355549" y="983500"/>
                      <a:pt x="5358170" y="986123"/>
                      <a:pt x="5358170" y="986123"/>
                    </a:cubicBezTo>
                    <a:cubicBezTo>
                      <a:pt x="5360791" y="988745"/>
                      <a:pt x="5363416" y="993989"/>
                      <a:pt x="5366037" y="996614"/>
                    </a:cubicBezTo>
                    <a:cubicBezTo>
                      <a:pt x="5373906" y="1004481"/>
                      <a:pt x="5379152" y="1012351"/>
                      <a:pt x="5384397" y="1020217"/>
                    </a:cubicBezTo>
                    <a:lnTo>
                      <a:pt x="5381776" y="1017597"/>
                    </a:lnTo>
                    <a:lnTo>
                      <a:pt x="5379152" y="1014971"/>
                    </a:lnTo>
                    <a:lnTo>
                      <a:pt x="5373906" y="1009725"/>
                    </a:lnTo>
                    <a:lnTo>
                      <a:pt x="5366037" y="999235"/>
                    </a:lnTo>
                    <a:lnTo>
                      <a:pt x="5371285" y="1007105"/>
                    </a:lnTo>
                    <a:cubicBezTo>
                      <a:pt x="5368661" y="1007105"/>
                      <a:pt x="5368661" y="1004481"/>
                      <a:pt x="5368661" y="1004481"/>
                    </a:cubicBezTo>
                    <a:lnTo>
                      <a:pt x="5364730" y="999241"/>
                    </a:lnTo>
                    <a:lnTo>
                      <a:pt x="5366038" y="1001856"/>
                    </a:lnTo>
                    <a:lnTo>
                      <a:pt x="5360797" y="993997"/>
                    </a:lnTo>
                    <a:lnTo>
                      <a:pt x="5360791" y="993989"/>
                    </a:lnTo>
                    <a:lnTo>
                      <a:pt x="5355549" y="986123"/>
                    </a:lnTo>
                    <a:close/>
                    <a:moveTo>
                      <a:pt x="862871" y="975644"/>
                    </a:moveTo>
                    <a:lnTo>
                      <a:pt x="865490" y="978264"/>
                    </a:lnTo>
                    <a:lnTo>
                      <a:pt x="862871" y="978264"/>
                    </a:lnTo>
                    <a:close/>
                    <a:moveTo>
                      <a:pt x="2129630" y="973013"/>
                    </a:moveTo>
                    <a:lnTo>
                      <a:pt x="2124385" y="978259"/>
                    </a:lnTo>
                    <a:cubicBezTo>
                      <a:pt x="2121761" y="978259"/>
                      <a:pt x="2121761" y="978259"/>
                      <a:pt x="2119140" y="978259"/>
                    </a:cubicBezTo>
                    <a:cubicBezTo>
                      <a:pt x="2119140" y="978259"/>
                      <a:pt x="2116516" y="978259"/>
                      <a:pt x="2116516" y="978259"/>
                    </a:cubicBezTo>
                    <a:cubicBezTo>
                      <a:pt x="2111270" y="978259"/>
                      <a:pt x="2103404" y="978259"/>
                      <a:pt x="2098158" y="980883"/>
                    </a:cubicBezTo>
                    <a:lnTo>
                      <a:pt x="2100779" y="988750"/>
                    </a:lnTo>
                    <a:lnTo>
                      <a:pt x="2106025" y="986128"/>
                    </a:lnTo>
                    <a:lnTo>
                      <a:pt x="2108649" y="986128"/>
                    </a:lnTo>
                    <a:lnTo>
                      <a:pt x="2113894" y="986128"/>
                    </a:lnTo>
                    <a:lnTo>
                      <a:pt x="2116516" y="978259"/>
                    </a:lnTo>
                    <a:lnTo>
                      <a:pt x="2124385" y="980883"/>
                    </a:lnTo>
                    <a:lnTo>
                      <a:pt x="2127006" y="983505"/>
                    </a:lnTo>
                    <a:lnTo>
                      <a:pt x="2127006" y="980883"/>
                    </a:lnTo>
                    <a:close/>
                    <a:moveTo>
                      <a:pt x="3501299" y="959901"/>
                    </a:moveTo>
                    <a:lnTo>
                      <a:pt x="3504930" y="964741"/>
                    </a:lnTo>
                    <a:lnTo>
                      <a:pt x="3506545" y="967769"/>
                    </a:lnTo>
                    <a:lnTo>
                      <a:pt x="3509169" y="970392"/>
                    </a:lnTo>
                    <a:lnTo>
                      <a:pt x="3504930" y="964741"/>
                    </a:lnTo>
                    <a:lnTo>
                      <a:pt x="3503921" y="962851"/>
                    </a:lnTo>
                    <a:cubicBezTo>
                      <a:pt x="3503265" y="961868"/>
                      <a:pt x="3502610" y="961212"/>
                      <a:pt x="3501299" y="959901"/>
                    </a:cubicBezTo>
                    <a:close/>
                    <a:moveTo>
                      <a:pt x="5271621" y="954656"/>
                    </a:moveTo>
                    <a:lnTo>
                      <a:pt x="5271621" y="957277"/>
                    </a:lnTo>
                    <a:cubicBezTo>
                      <a:pt x="5274242" y="962523"/>
                      <a:pt x="5276866" y="965148"/>
                      <a:pt x="5279488" y="970392"/>
                    </a:cubicBezTo>
                    <a:lnTo>
                      <a:pt x="5276866" y="965148"/>
                    </a:lnTo>
                    <a:cubicBezTo>
                      <a:pt x="5274242" y="962523"/>
                      <a:pt x="5271621" y="959901"/>
                      <a:pt x="5271621" y="954656"/>
                    </a:cubicBezTo>
                    <a:close/>
                    <a:moveTo>
                      <a:pt x="697632" y="936309"/>
                    </a:moveTo>
                    <a:lnTo>
                      <a:pt x="694987" y="939564"/>
                    </a:lnTo>
                    <a:lnTo>
                      <a:pt x="692393" y="941548"/>
                    </a:lnTo>
                    <a:lnTo>
                      <a:pt x="695014" y="938924"/>
                    </a:lnTo>
                    <a:close/>
                    <a:moveTo>
                      <a:pt x="701045" y="932107"/>
                    </a:moveTo>
                    <a:lnTo>
                      <a:pt x="700260" y="933678"/>
                    </a:lnTo>
                    <a:lnTo>
                      <a:pt x="697638" y="936302"/>
                    </a:lnTo>
                    <a:lnTo>
                      <a:pt x="697632" y="936309"/>
                    </a:lnTo>
                    <a:close/>
                    <a:moveTo>
                      <a:pt x="791973" y="931140"/>
                    </a:moveTo>
                    <a:lnTo>
                      <a:pt x="786810" y="936302"/>
                    </a:lnTo>
                    <a:lnTo>
                      <a:pt x="791942" y="931170"/>
                    </a:lnTo>
                    <a:close/>
                    <a:moveTo>
                      <a:pt x="718620" y="910076"/>
                    </a:moveTo>
                    <a:lnTo>
                      <a:pt x="714691" y="915313"/>
                    </a:lnTo>
                    <a:lnTo>
                      <a:pt x="701045" y="932107"/>
                    </a:lnTo>
                    <a:lnTo>
                      <a:pt x="702884" y="928433"/>
                    </a:lnTo>
                    <a:cubicBezTo>
                      <a:pt x="708129" y="920567"/>
                      <a:pt x="713375" y="915321"/>
                      <a:pt x="718620" y="910076"/>
                    </a:cubicBezTo>
                    <a:close/>
                    <a:moveTo>
                      <a:pt x="5289980" y="907437"/>
                    </a:moveTo>
                    <a:lnTo>
                      <a:pt x="5295226" y="912682"/>
                    </a:lnTo>
                    <a:cubicBezTo>
                      <a:pt x="5303095" y="923173"/>
                      <a:pt x="5308338" y="931042"/>
                      <a:pt x="5316207" y="936288"/>
                    </a:cubicBezTo>
                    <a:cubicBezTo>
                      <a:pt x="5305716" y="925796"/>
                      <a:pt x="5297850" y="915306"/>
                      <a:pt x="5289980" y="907437"/>
                    </a:cubicBezTo>
                    <a:close/>
                    <a:moveTo>
                      <a:pt x="926865" y="905878"/>
                    </a:moveTo>
                    <a:lnTo>
                      <a:pt x="920569" y="910075"/>
                    </a:lnTo>
                    <a:cubicBezTo>
                      <a:pt x="920569" y="910075"/>
                      <a:pt x="920569" y="907451"/>
                      <a:pt x="920569" y="907451"/>
                    </a:cubicBezTo>
                    <a:close/>
                    <a:moveTo>
                      <a:pt x="734356" y="902206"/>
                    </a:moveTo>
                    <a:lnTo>
                      <a:pt x="731736" y="904827"/>
                    </a:lnTo>
                    <a:lnTo>
                      <a:pt x="731734" y="904829"/>
                    </a:lnTo>
                    <a:close/>
                    <a:moveTo>
                      <a:pt x="5282111" y="896949"/>
                    </a:moveTo>
                    <a:lnTo>
                      <a:pt x="5284736" y="899571"/>
                    </a:lnTo>
                    <a:lnTo>
                      <a:pt x="5287357" y="904816"/>
                    </a:lnTo>
                    <a:close/>
                    <a:moveTo>
                      <a:pt x="726490" y="894336"/>
                    </a:moveTo>
                    <a:cubicBezTo>
                      <a:pt x="718623" y="902206"/>
                      <a:pt x="715998" y="904827"/>
                      <a:pt x="715998" y="904827"/>
                    </a:cubicBezTo>
                    <a:cubicBezTo>
                      <a:pt x="721245" y="902206"/>
                      <a:pt x="723866" y="896960"/>
                      <a:pt x="726490" y="894336"/>
                    </a:cubicBezTo>
                    <a:close/>
                    <a:moveTo>
                      <a:pt x="2310595" y="894332"/>
                    </a:moveTo>
                    <a:cubicBezTo>
                      <a:pt x="2318465" y="896956"/>
                      <a:pt x="2321086" y="899578"/>
                      <a:pt x="2321086" y="896956"/>
                    </a:cubicBezTo>
                    <a:cubicBezTo>
                      <a:pt x="2315841" y="896956"/>
                      <a:pt x="2313219" y="894332"/>
                      <a:pt x="2310595" y="894332"/>
                    </a:cubicBezTo>
                    <a:close/>
                    <a:moveTo>
                      <a:pt x="5279489" y="894325"/>
                    </a:moveTo>
                    <a:lnTo>
                      <a:pt x="5282110" y="899570"/>
                    </a:lnTo>
                    <a:lnTo>
                      <a:pt x="5279489" y="896949"/>
                    </a:lnTo>
                    <a:close/>
                    <a:moveTo>
                      <a:pt x="949417" y="891714"/>
                    </a:moveTo>
                    <a:cubicBezTo>
                      <a:pt x="949417" y="891714"/>
                      <a:pt x="946796" y="894339"/>
                      <a:pt x="946796" y="894339"/>
                    </a:cubicBezTo>
                    <a:lnTo>
                      <a:pt x="949417" y="891718"/>
                    </a:lnTo>
                    <a:lnTo>
                      <a:pt x="949417" y="894339"/>
                    </a:lnTo>
                    <a:cubicBezTo>
                      <a:pt x="946796" y="894339"/>
                      <a:pt x="944171" y="896963"/>
                      <a:pt x="941551" y="899584"/>
                    </a:cubicBezTo>
                    <a:lnTo>
                      <a:pt x="938927" y="902208"/>
                    </a:lnTo>
                    <a:cubicBezTo>
                      <a:pt x="938927" y="902208"/>
                      <a:pt x="938927" y="902208"/>
                      <a:pt x="936305" y="902208"/>
                    </a:cubicBezTo>
                    <a:cubicBezTo>
                      <a:pt x="936305" y="902208"/>
                      <a:pt x="933684" y="904830"/>
                      <a:pt x="931060" y="904830"/>
                    </a:cubicBezTo>
                    <a:lnTo>
                      <a:pt x="926865" y="905878"/>
                    </a:lnTo>
                    <a:lnTo>
                      <a:pt x="936305" y="899584"/>
                    </a:lnTo>
                    <a:lnTo>
                      <a:pt x="933684" y="899584"/>
                    </a:lnTo>
                    <a:lnTo>
                      <a:pt x="938925" y="896963"/>
                    </a:lnTo>
                    <a:lnTo>
                      <a:pt x="938927" y="896963"/>
                    </a:lnTo>
                    <a:lnTo>
                      <a:pt x="938932" y="896960"/>
                    </a:lnTo>
                    <a:close/>
                    <a:moveTo>
                      <a:pt x="952041" y="889093"/>
                    </a:moveTo>
                    <a:lnTo>
                      <a:pt x="949417" y="891718"/>
                    </a:lnTo>
                    <a:lnTo>
                      <a:pt x="949417" y="891714"/>
                    </a:lnTo>
                    <a:lnTo>
                      <a:pt x="944173" y="893464"/>
                    </a:lnTo>
                    <a:lnTo>
                      <a:pt x="946796" y="891714"/>
                    </a:lnTo>
                    <a:cubicBezTo>
                      <a:pt x="946796" y="891714"/>
                      <a:pt x="944171" y="894339"/>
                      <a:pt x="941551" y="894339"/>
                    </a:cubicBezTo>
                    <a:cubicBezTo>
                      <a:pt x="949417" y="889093"/>
                      <a:pt x="952041" y="889093"/>
                      <a:pt x="952041" y="889093"/>
                    </a:cubicBezTo>
                    <a:close/>
                    <a:moveTo>
                      <a:pt x="5224412" y="886465"/>
                    </a:moveTo>
                    <a:cubicBezTo>
                      <a:pt x="5221788" y="891712"/>
                      <a:pt x="5221788" y="891712"/>
                      <a:pt x="5224412" y="894332"/>
                    </a:cubicBezTo>
                    <a:lnTo>
                      <a:pt x="5237524" y="907447"/>
                    </a:lnTo>
                    <a:cubicBezTo>
                      <a:pt x="5240148" y="910069"/>
                      <a:pt x="5240148" y="910069"/>
                      <a:pt x="5242770" y="910069"/>
                    </a:cubicBezTo>
                    <a:lnTo>
                      <a:pt x="5224412" y="894332"/>
                    </a:lnTo>
                    <a:lnTo>
                      <a:pt x="5224412" y="889087"/>
                    </a:lnTo>
                    <a:cubicBezTo>
                      <a:pt x="5224412" y="889087"/>
                      <a:pt x="5224412" y="889087"/>
                      <a:pt x="5224412" y="886465"/>
                    </a:cubicBezTo>
                    <a:close/>
                    <a:moveTo>
                      <a:pt x="2381409" y="886465"/>
                    </a:moveTo>
                    <a:cubicBezTo>
                      <a:pt x="2378785" y="889087"/>
                      <a:pt x="2378785" y="891712"/>
                      <a:pt x="2378785" y="896956"/>
                    </a:cubicBezTo>
                    <a:cubicBezTo>
                      <a:pt x="2378785" y="894332"/>
                      <a:pt x="2381409" y="891712"/>
                      <a:pt x="2381409" y="891712"/>
                    </a:cubicBezTo>
                    <a:close/>
                    <a:moveTo>
                      <a:pt x="5220805" y="883186"/>
                    </a:moveTo>
                    <a:cubicBezTo>
                      <a:pt x="5221133" y="883842"/>
                      <a:pt x="5221788" y="885153"/>
                      <a:pt x="5221788" y="886465"/>
                    </a:cubicBezTo>
                    <a:cubicBezTo>
                      <a:pt x="5221788" y="886465"/>
                      <a:pt x="5221788" y="886465"/>
                      <a:pt x="5221788" y="883841"/>
                    </a:cubicBezTo>
                    <a:cubicBezTo>
                      <a:pt x="5220478" y="882531"/>
                      <a:pt x="5220478" y="882531"/>
                      <a:pt x="5220805" y="883186"/>
                    </a:cubicBezTo>
                    <a:close/>
                    <a:moveTo>
                      <a:pt x="2260765" y="878596"/>
                    </a:moveTo>
                    <a:cubicBezTo>
                      <a:pt x="2258141" y="878596"/>
                      <a:pt x="2255520" y="881220"/>
                      <a:pt x="2252896" y="881220"/>
                    </a:cubicBezTo>
                    <a:cubicBezTo>
                      <a:pt x="2252896" y="883841"/>
                      <a:pt x="2252896" y="883841"/>
                      <a:pt x="2252896" y="883841"/>
                    </a:cubicBezTo>
                    <a:lnTo>
                      <a:pt x="2252896" y="891712"/>
                    </a:lnTo>
                    <a:lnTo>
                      <a:pt x="2252896" y="896082"/>
                    </a:lnTo>
                    <a:lnTo>
                      <a:pt x="2247650" y="896956"/>
                    </a:lnTo>
                    <a:lnTo>
                      <a:pt x="2252896" y="896956"/>
                    </a:lnTo>
                    <a:lnTo>
                      <a:pt x="2252896" y="896082"/>
                    </a:lnTo>
                    <a:lnTo>
                      <a:pt x="2263387" y="894332"/>
                    </a:lnTo>
                    <a:close/>
                    <a:moveTo>
                      <a:pt x="5261136" y="873352"/>
                    </a:moveTo>
                    <a:lnTo>
                      <a:pt x="5266375" y="878589"/>
                    </a:lnTo>
                    <a:lnTo>
                      <a:pt x="5271620" y="886459"/>
                    </a:lnTo>
                    <a:close/>
                    <a:moveTo>
                      <a:pt x="807792" y="868113"/>
                    </a:moveTo>
                    <a:cubicBezTo>
                      <a:pt x="802547" y="870734"/>
                      <a:pt x="797301" y="873359"/>
                      <a:pt x="792055" y="875979"/>
                    </a:cubicBezTo>
                    <a:lnTo>
                      <a:pt x="789431" y="878603"/>
                    </a:lnTo>
                    <a:lnTo>
                      <a:pt x="786810" y="875979"/>
                    </a:lnTo>
                    <a:lnTo>
                      <a:pt x="781565" y="881225"/>
                    </a:lnTo>
                    <a:cubicBezTo>
                      <a:pt x="778941" y="883849"/>
                      <a:pt x="778941" y="886470"/>
                      <a:pt x="776319" y="886470"/>
                    </a:cubicBezTo>
                    <a:lnTo>
                      <a:pt x="773695" y="886470"/>
                    </a:lnTo>
                    <a:cubicBezTo>
                      <a:pt x="773695" y="883849"/>
                      <a:pt x="773695" y="878603"/>
                      <a:pt x="773695" y="875979"/>
                    </a:cubicBezTo>
                    <a:cubicBezTo>
                      <a:pt x="765828" y="878603"/>
                      <a:pt x="755338" y="886470"/>
                      <a:pt x="750093" y="896961"/>
                    </a:cubicBezTo>
                    <a:cubicBezTo>
                      <a:pt x="750093" y="896961"/>
                      <a:pt x="752714" y="894339"/>
                      <a:pt x="752714" y="896961"/>
                    </a:cubicBezTo>
                    <a:cubicBezTo>
                      <a:pt x="752714" y="896961"/>
                      <a:pt x="752714" y="899585"/>
                      <a:pt x="752714" y="899585"/>
                    </a:cubicBezTo>
                    <a:cubicBezTo>
                      <a:pt x="752714" y="902206"/>
                      <a:pt x="750093" y="904831"/>
                      <a:pt x="750093" y="907452"/>
                    </a:cubicBezTo>
                    <a:cubicBezTo>
                      <a:pt x="755338" y="907452"/>
                      <a:pt x="755338" y="907452"/>
                      <a:pt x="778941" y="886470"/>
                    </a:cubicBezTo>
                    <a:lnTo>
                      <a:pt x="784187" y="886470"/>
                    </a:lnTo>
                    <a:lnTo>
                      <a:pt x="786810" y="883849"/>
                    </a:lnTo>
                    <a:cubicBezTo>
                      <a:pt x="794677" y="875979"/>
                      <a:pt x="802547" y="873359"/>
                      <a:pt x="807792" y="868113"/>
                    </a:cubicBezTo>
                    <a:close/>
                    <a:moveTo>
                      <a:pt x="5255884" y="868098"/>
                    </a:moveTo>
                    <a:lnTo>
                      <a:pt x="5261129" y="873344"/>
                    </a:lnTo>
                    <a:lnTo>
                      <a:pt x="5261136" y="873352"/>
                    </a:lnTo>
                    <a:lnTo>
                      <a:pt x="5258505" y="870722"/>
                    </a:lnTo>
                    <a:close/>
                    <a:moveTo>
                      <a:pt x="847131" y="865489"/>
                    </a:moveTo>
                    <a:lnTo>
                      <a:pt x="841885" y="868113"/>
                    </a:lnTo>
                    <a:lnTo>
                      <a:pt x="849755" y="865489"/>
                    </a:lnTo>
                    <a:close/>
                    <a:moveTo>
                      <a:pt x="2263387" y="865484"/>
                    </a:moveTo>
                    <a:lnTo>
                      <a:pt x="2266011" y="873351"/>
                    </a:lnTo>
                    <a:lnTo>
                      <a:pt x="2279123" y="873351"/>
                    </a:lnTo>
                    <a:lnTo>
                      <a:pt x="2266011" y="878596"/>
                    </a:lnTo>
                    <a:cubicBezTo>
                      <a:pt x="2268632" y="883841"/>
                      <a:pt x="2273877" y="889087"/>
                      <a:pt x="2276501" y="891712"/>
                    </a:cubicBezTo>
                    <a:lnTo>
                      <a:pt x="2266011" y="896956"/>
                    </a:lnTo>
                    <a:lnTo>
                      <a:pt x="2273877" y="894332"/>
                    </a:lnTo>
                    <a:lnTo>
                      <a:pt x="2276501" y="891712"/>
                    </a:lnTo>
                    <a:lnTo>
                      <a:pt x="2286992" y="886465"/>
                    </a:lnTo>
                    <a:lnTo>
                      <a:pt x="2276501" y="883841"/>
                    </a:lnTo>
                    <a:lnTo>
                      <a:pt x="2294859" y="878596"/>
                    </a:lnTo>
                    <a:lnTo>
                      <a:pt x="2279123" y="873351"/>
                    </a:lnTo>
                    <a:lnTo>
                      <a:pt x="2273877" y="870730"/>
                    </a:lnTo>
                    <a:lnTo>
                      <a:pt x="2284368" y="870730"/>
                    </a:lnTo>
                    <a:lnTo>
                      <a:pt x="2266011" y="865484"/>
                    </a:lnTo>
                    <a:close/>
                    <a:moveTo>
                      <a:pt x="1028097" y="865464"/>
                    </a:moveTo>
                    <a:lnTo>
                      <a:pt x="1028097" y="868085"/>
                    </a:lnTo>
                    <a:lnTo>
                      <a:pt x="1030718" y="870709"/>
                    </a:lnTo>
                    <a:lnTo>
                      <a:pt x="1022851" y="878579"/>
                    </a:lnTo>
                    <a:lnTo>
                      <a:pt x="1012361" y="889070"/>
                    </a:lnTo>
                    <a:lnTo>
                      <a:pt x="959907" y="938900"/>
                    </a:lnTo>
                    <a:lnTo>
                      <a:pt x="1009737" y="883825"/>
                    </a:lnTo>
                    <a:lnTo>
                      <a:pt x="1012361" y="881200"/>
                    </a:lnTo>
                    <a:close/>
                    <a:moveTo>
                      <a:pt x="1084482" y="863744"/>
                    </a:moveTo>
                    <a:lnTo>
                      <a:pt x="1072685" y="873357"/>
                    </a:lnTo>
                    <a:cubicBezTo>
                      <a:pt x="1075306" y="873357"/>
                      <a:pt x="1077931" y="870735"/>
                      <a:pt x="1077931" y="868111"/>
                    </a:cubicBezTo>
                    <a:close/>
                    <a:moveTo>
                      <a:pt x="928677" y="860246"/>
                    </a:moveTo>
                    <a:lnTo>
                      <a:pt x="933684" y="860246"/>
                    </a:lnTo>
                    <a:lnTo>
                      <a:pt x="933684" y="862870"/>
                    </a:lnTo>
                    <a:cubicBezTo>
                      <a:pt x="933684" y="865492"/>
                      <a:pt x="931060" y="868113"/>
                      <a:pt x="938927" y="868113"/>
                    </a:cubicBezTo>
                    <a:cubicBezTo>
                      <a:pt x="941550" y="868113"/>
                      <a:pt x="944171" y="868113"/>
                      <a:pt x="944171" y="870737"/>
                    </a:cubicBezTo>
                    <a:cubicBezTo>
                      <a:pt x="941550" y="873358"/>
                      <a:pt x="938927" y="873358"/>
                      <a:pt x="936305" y="873358"/>
                    </a:cubicBezTo>
                    <a:lnTo>
                      <a:pt x="928436" y="878606"/>
                    </a:lnTo>
                    <a:cubicBezTo>
                      <a:pt x="928436" y="881227"/>
                      <a:pt x="920569" y="886473"/>
                      <a:pt x="920569" y="886473"/>
                    </a:cubicBezTo>
                    <a:cubicBezTo>
                      <a:pt x="920569" y="886473"/>
                      <a:pt x="920569" y="883851"/>
                      <a:pt x="920569" y="881227"/>
                    </a:cubicBezTo>
                    <a:lnTo>
                      <a:pt x="923190" y="878606"/>
                    </a:lnTo>
                    <a:lnTo>
                      <a:pt x="928436" y="873358"/>
                    </a:lnTo>
                    <a:cubicBezTo>
                      <a:pt x="923190" y="875981"/>
                      <a:pt x="920569" y="878606"/>
                      <a:pt x="920569" y="873358"/>
                    </a:cubicBezTo>
                    <a:cubicBezTo>
                      <a:pt x="920569" y="870737"/>
                      <a:pt x="920569" y="870737"/>
                      <a:pt x="925814" y="865492"/>
                    </a:cubicBezTo>
                    <a:cubicBezTo>
                      <a:pt x="925814" y="864181"/>
                      <a:pt x="925814" y="863525"/>
                      <a:pt x="926798" y="862214"/>
                    </a:cubicBezTo>
                    <a:close/>
                    <a:moveTo>
                      <a:pt x="755341" y="860239"/>
                    </a:moveTo>
                    <a:cubicBezTo>
                      <a:pt x="747471" y="870730"/>
                      <a:pt x="736980" y="881222"/>
                      <a:pt x="726490" y="894334"/>
                    </a:cubicBezTo>
                    <a:cubicBezTo>
                      <a:pt x="731736" y="886467"/>
                      <a:pt x="742226" y="875976"/>
                      <a:pt x="755341" y="860239"/>
                    </a:cubicBezTo>
                    <a:close/>
                    <a:moveTo>
                      <a:pt x="1092033" y="858149"/>
                    </a:moveTo>
                    <a:lnTo>
                      <a:pt x="1085800" y="862866"/>
                    </a:lnTo>
                    <a:lnTo>
                      <a:pt x="1084482" y="863744"/>
                    </a:lnTo>
                    <a:lnTo>
                      <a:pt x="1090388" y="858932"/>
                    </a:lnTo>
                    <a:close/>
                    <a:moveTo>
                      <a:pt x="933684" y="854998"/>
                    </a:moveTo>
                    <a:lnTo>
                      <a:pt x="933684" y="855000"/>
                    </a:lnTo>
                    <a:lnTo>
                      <a:pt x="928677" y="860246"/>
                    </a:lnTo>
                    <a:lnTo>
                      <a:pt x="928436" y="860246"/>
                    </a:lnTo>
                    <a:close/>
                    <a:moveTo>
                      <a:pt x="1104158" y="852375"/>
                    </a:moveTo>
                    <a:lnTo>
                      <a:pt x="1092033" y="858149"/>
                    </a:lnTo>
                    <a:lnTo>
                      <a:pt x="1097929" y="853687"/>
                    </a:lnTo>
                    <a:lnTo>
                      <a:pt x="1099825" y="853288"/>
                    </a:lnTo>
                    <a:lnTo>
                      <a:pt x="1100550" y="854013"/>
                    </a:lnTo>
                    <a:lnTo>
                      <a:pt x="1101456" y="852943"/>
                    </a:lnTo>
                    <a:close/>
                    <a:moveTo>
                      <a:pt x="1016625" y="841229"/>
                    </a:moveTo>
                    <a:cubicBezTo>
                      <a:pt x="1018265" y="840574"/>
                      <a:pt x="1021543" y="840574"/>
                      <a:pt x="1028101" y="841884"/>
                    </a:cubicBezTo>
                    <a:cubicBezTo>
                      <a:pt x="1022852" y="844508"/>
                      <a:pt x="1020231" y="847130"/>
                      <a:pt x="1014986" y="844508"/>
                    </a:cubicBezTo>
                    <a:cubicBezTo>
                      <a:pt x="1014986" y="843196"/>
                      <a:pt x="1014986" y="841885"/>
                      <a:pt x="1016625" y="841229"/>
                    </a:cubicBezTo>
                    <a:close/>
                    <a:moveTo>
                      <a:pt x="952041" y="839264"/>
                    </a:moveTo>
                    <a:lnTo>
                      <a:pt x="941550" y="847131"/>
                    </a:lnTo>
                    <a:lnTo>
                      <a:pt x="933684" y="854998"/>
                    </a:lnTo>
                    <a:lnTo>
                      <a:pt x="933684" y="852379"/>
                    </a:lnTo>
                    <a:cubicBezTo>
                      <a:pt x="938927" y="847131"/>
                      <a:pt x="938927" y="847131"/>
                      <a:pt x="952041" y="839264"/>
                    </a:cubicBezTo>
                    <a:close/>
                    <a:moveTo>
                      <a:pt x="996626" y="828773"/>
                    </a:moveTo>
                    <a:lnTo>
                      <a:pt x="991380" y="831397"/>
                    </a:lnTo>
                    <a:lnTo>
                      <a:pt x="980890" y="839264"/>
                    </a:lnTo>
                    <a:cubicBezTo>
                      <a:pt x="988756" y="831397"/>
                      <a:pt x="991380" y="828773"/>
                      <a:pt x="996626" y="828773"/>
                    </a:cubicBezTo>
                    <a:close/>
                    <a:moveTo>
                      <a:pt x="2593846" y="826142"/>
                    </a:moveTo>
                    <a:cubicBezTo>
                      <a:pt x="2591225" y="828766"/>
                      <a:pt x="2588601" y="831388"/>
                      <a:pt x="2588601" y="834012"/>
                    </a:cubicBezTo>
                    <a:cubicBezTo>
                      <a:pt x="2588601" y="834012"/>
                      <a:pt x="2588601" y="834012"/>
                      <a:pt x="2588601" y="836632"/>
                    </a:cubicBezTo>
                    <a:cubicBezTo>
                      <a:pt x="2588601" y="834012"/>
                      <a:pt x="2591225" y="831388"/>
                      <a:pt x="2593846" y="826142"/>
                    </a:cubicBezTo>
                    <a:close/>
                    <a:moveTo>
                      <a:pt x="2378785" y="826142"/>
                    </a:moveTo>
                    <a:cubicBezTo>
                      <a:pt x="2370919" y="831388"/>
                      <a:pt x="2365673" y="834012"/>
                      <a:pt x="2360428" y="836632"/>
                    </a:cubicBezTo>
                    <a:lnTo>
                      <a:pt x="2355182" y="839257"/>
                    </a:lnTo>
                    <a:cubicBezTo>
                      <a:pt x="2360428" y="836632"/>
                      <a:pt x="2365673" y="834012"/>
                      <a:pt x="2370919" y="831388"/>
                    </a:cubicBezTo>
                    <a:cubicBezTo>
                      <a:pt x="2373540" y="831388"/>
                      <a:pt x="2376164" y="828766"/>
                      <a:pt x="2378785" y="826142"/>
                    </a:cubicBezTo>
                    <a:close/>
                    <a:moveTo>
                      <a:pt x="2218802" y="823520"/>
                    </a:moveTo>
                    <a:cubicBezTo>
                      <a:pt x="2192575" y="847125"/>
                      <a:pt x="2179462" y="858927"/>
                      <a:pt x="2169954" y="867123"/>
                    </a:cubicBezTo>
                    <a:lnTo>
                      <a:pt x="2160629" y="874889"/>
                    </a:lnTo>
                    <a:lnTo>
                      <a:pt x="2137497" y="891712"/>
                    </a:lnTo>
                    <a:lnTo>
                      <a:pt x="2142743" y="889087"/>
                    </a:lnTo>
                    <a:cubicBezTo>
                      <a:pt x="2148644" y="884498"/>
                      <a:pt x="2153070" y="881056"/>
                      <a:pt x="2157209" y="877737"/>
                    </a:cubicBezTo>
                    <a:lnTo>
                      <a:pt x="2160629" y="874889"/>
                    </a:lnTo>
                    <a:lnTo>
                      <a:pt x="2166348" y="870730"/>
                    </a:lnTo>
                    <a:close/>
                    <a:moveTo>
                      <a:pt x="2237160" y="820897"/>
                    </a:moveTo>
                    <a:lnTo>
                      <a:pt x="2229293" y="828766"/>
                    </a:lnTo>
                    <a:cubicBezTo>
                      <a:pt x="2234538" y="826142"/>
                      <a:pt x="2237160" y="823520"/>
                      <a:pt x="2239784" y="820897"/>
                    </a:cubicBezTo>
                    <a:cubicBezTo>
                      <a:pt x="2237160" y="820897"/>
                      <a:pt x="2237160" y="820897"/>
                      <a:pt x="2237160" y="820897"/>
                    </a:cubicBezTo>
                    <a:close/>
                    <a:moveTo>
                      <a:pt x="2423372" y="815651"/>
                    </a:moveTo>
                    <a:cubicBezTo>
                      <a:pt x="2423372" y="815651"/>
                      <a:pt x="2423372" y="815651"/>
                      <a:pt x="2423372" y="818275"/>
                    </a:cubicBezTo>
                    <a:lnTo>
                      <a:pt x="2424122" y="818649"/>
                    </a:lnTo>
                    <a:lnTo>
                      <a:pt x="2425994" y="826142"/>
                    </a:lnTo>
                    <a:cubicBezTo>
                      <a:pt x="2425994" y="826142"/>
                      <a:pt x="2425994" y="824830"/>
                      <a:pt x="2425994" y="823192"/>
                    </a:cubicBezTo>
                    <a:lnTo>
                      <a:pt x="2425994" y="819585"/>
                    </a:lnTo>
                    <a:lnTo>
                      <a:pt x="2428618" y="820897"/>
                    </a:lnTo>
                    <a:lnTo>
                      <a:pt x="2425994" y="818275"/>
                    </a:lnTo>
                    <a:lnTo>
                      <a:pt x="2425994" y="819585"/>
                    </a:lnTo>
                    <a:lnTo>
                      <a:pt x="2424122" y="818649"/>
                    </a:lnTo>
                    <a:close/>
                    <a:moveTo>
                      <a:pt x="2360428" y="813030"/>
                    </a:moveTo>
                    <a:lnTo>
                      <a:pt x="2363049" y="813030"/>
                    </a:lnTo>
                    <a:lnTo>
                      <a:pt x="2363049" y="820897"/>
                    </a:lnTo>
                    <a:close/>
                    <a:moveTo>
                      <a:pt x="928437" y="807790"/>
                    </a:moveTo>
                    <a:cubicBezTo>
                      <a:pt x="928437" y="807790"/>
                      <a:pt x="928437" y="810413"/>
                      <a:pt x="928437" y="810413"/>
                    </a:cubicBezTo>
                    <a:cubicBezTo>
                      <a:pt x="928437" y="807790"/>
                      <a:pt x="931057" y="810413"/>
                      <a:pt x="933681" y="810413"/>
                    </a:cubicBezTo>
                    <a:cubicBezTo>
                      <a:pt x="933681" y="810413"/>
                      <a:pt x="936302" y="807790"/>
                      <a:pt x="933681" y="807790"/>
                    </a:cubicBezTo>
                    <a:cubicBezTo>
                      <a:pt x="933681" y="807790"/>
                      <a:pt x="931057" y="807790"/>
                      <a:pt x="928437" y="807790"/>
                    </a:cubicBezTo>
                    <a:close/>
                    <a:moveTo>
                      <a:pt x="2381409" y="805144"/>
                    </a:moveTo>
                    <a:lnTo>
                      <a:pt x="2381409" y="810390"/>
                    </a:lnTo>
                    <a:cubicBezTo>
                      <a:pt x="2378788" y="813011"/>
                      <a:pt x="2376164" y="815635"/>
                      <a:pt x="2370918" y="818259"/>
                    </a:cubicBezTo>
                    <a:lnTo>
                      <a:pt x="2370918" y="807766"/>
                    </a:lnTo>
                    <a:close/>
                    <a:moveTo>
                      <a:pt x="1119893" y="802545"/>
                    </a:moveTo>
                    <a:lnTo>
                      <a:pt x="1112027" y="807788"/>
                    </a:lnTo>
                    <a:lnTo>
                      <a:pt x="1117272" y="805166"/>
                    </a:lnTo>
                    <a:close/>
                    <a:moveTo>
                      <a:pt x="2391900" y="799898"/>
                    </a:moveTo>
                    <a:lnTo>
                      <a:pt x="2391900" y="805144"/>
                    </a:lnTo>
                    <a:cubicBezTo>
                      <a:pt x="2389276" y="805144"/>
                      <a:pt x="2389276" y="807765"/>
                      <a:pt x="2386654" y="807765"/>
                    </a:cubicBezTo>
                    <a:cubicBezTo>
                      <a:pt x="2386654" y="807765"/>
                      <a:pt x="2386654" y="805144"/>
                      <a:pt x="2386654" y="802522"/>
                    </a:cubicBezTo>
                    <a:close/>
                    <a:moveTo>
                      <a:pt x="936302" y="797298"/>
                    </a:moveTo>
                    <a:lnTo>
                      <a:pt x="927275" y="803672"/>
                    </a:lnTo>
                    <a:lnTo>
                      <a:pt x="920238" y="807790"/>
                    </a:lnTo>
                    <a:lnTo>
                      <a:pt x="909841" y="815670"/>
                    </a:lnTo>
                    <a:lnTo>
                      <a:pt x="902208" y="820904"/>
                    </a:lnTo>
                    <a:lnTo>
                      <a:pt x="889094" y="831395"/>
                    </a:lnTo>
                    <a:lnTo>
                      <a:pt x="909841" y="815670"/>
                    </a:lnTo>
                    <a:lnTo>
                      <a:pt x="925157" y="805167"/>
                    </a:lnTo>
                    <a:lnTo>
                      <a:pt x="927275" y="803672"/>
                    </a:lnTo>
                    <a:lnTo>
                      <a:pt x="933681" y="799922"/>
                    </a:lnTo>
                    <a:cubicBezTo>
                      <a:pt x="936302" y="799922"/>
                      <a:pt x="936302" y="797298"/>
                      <a:pt x="936302" y="797298"/>
                    </a:cubicBezTo>
                    <a:close/>
                    <a:moveTo>
                      <a:pt x="2646300" y="794669"/>
                    </a:moveTo>
                    <a:cubicBezTo>
                      <a:pt x="2641055" y="797294"/>
                      <a:pt x="2633188" y="797294"/>
                      <a:pt x="2627943" y="799915"/>
                    </a:cubicBezTo>
                    <a:cubicBezTo>
                      <a:pt x="2635809" y="797294"/>
                      <a:pt x="2643679" y="797294"/>
                      <a:pt x="2648924" y="794669"/>
                    </a:cubicBezTo>
                    <a:cubicBezTo>
                      <a:pt x="2648924" y="794669"/>
                      <a:pt x="2648924" y="794669"/>
                      <a:pt x="2646300" y="794669"/>
                    </a:cubicBezTo>
                    <a:close/>
                    <a:moveTo>
                      <a:pt x="818542" y="794418"/>
                    </a:moveTo>
                    <a:lnTo>
                      <a:pt x="818292" y="794668"/>
                    </a:lnTo>
                    <a:lnTo>
                      <a:pt x="818297" y="794663"/>
                    </a:lnTo>
                    <a:close/>
                    <a:moveTo>
                      <a:pt x="818569" y="794391"/>
                    </a:moveTo>
                    <a:lnTo>
                      <a:pt x="818542" y="794418"/>
                    </a:lnTo>
                    <a:lnTo>
                      <a:pt x="818559" y="794401"/>
                    </a:lnTo>
                    <a:close/>
                    <a:moveTo>
                      <a:pt x="818632" y="794328"/>
                    </a:moveTo>
                    <a:lnTo>
                      <a:pt x="818569" y="794391"/>
                    </a:lnTo>
                    <a:lnTo>
                      <a:pt x="818614" y="794345"/>
                    </a:lnTo>
                    <a:close/>
                    <a:moveTo>
                      <a:pt x="818662" y="794298"/>
                    </a:moveTo>
                    <a:lnTo>
                      <a:pt x="818632" y="794328"/>
                    </a:lnTo>
                    <a:lnTo>
                      <a:pt x="818659" y="794300"/>
                    </a:lnTo>
                    <a:close/>
                    <a:moveTo>
                      <a:pt x="818664" y="794296"/>
                    </a:moveTo>
                    <a:lnTo>
                      <a:pt x="818662" y="794298"/>
                    </a:lnTo>
                    <a:lnTo>
                      <a:pt x="818664" y="794296"/>
                    </a:lnTo>
                    <a:close/>
                    <a:moveTo>
                      <a:pt x="818694" y="794266"/>
                    </a:moveTo>
                    <a:lnTo>
                      <a:pt x="818664" y="794296"/>
                    </a:lnTo>
                    <a:lnTo>
                      <a:pt x="818673" y="794287"/>
                    </a:lnTo>
                    <a:close/>
                    <a:moveTo>
                      <a:pt x="818771" y="794189"/>
                    </a:moveTo>
                    <a:lnTo>
                      <a:pt x="818694" y="794266"/>
                    </a:lnTo>
                    <a:lnTo>
                      <a:pt x="818720" y="794240"/>
                    </a:lnTo>
                    <a:close/>
                    <a:moveTo>
                      <a:pt x="818833" y="794127"/>
                    </a:moveTo>
                    <a:lnTo>
                      <a:pt x="818771" y="794189"/>
                    </a:lnTo>
                    <a:lnTo>
                      <a:pt x="818830" y="794129"/>
                    </a:lnTo>
                    <a:close/>
                    <a:moveTo>
                      <a:pt x="818834" y="794126"/>
                    </a:moveTo>
                    <a:lnTo>
                      <a:pt x="818833" y="794127"/>
                    </a:lnTo>
                    <a:lnTo>
                      <a:pt x="818833" y="794127"/>
                    </a:lnTo>
                    <a:close/>
                    <a:moveTo>
                      <a:pt x="818841" y="794119"/>
                    </a:moveTo>
                    <a:lnTo>
                      <a:pt x="818837" y="794123"/>
                    </a:lnTo>
                    <a:lnTo>
                      <a:pt x="818839" y="794121"/>
                    </a:lnTo>
                    <a:close/>
                    <a:moveTo>
                      <a:pt x="818843" y="794117"/>
                    </a:moveTo>
                    <a:lnTo>
                      <a:pt x="818841" y="794119"/>
                    </a:lnTo>
                    <a:lnTo>
                      <a:pt x="818841" y="794119"/>
                    </a:lnTo>
                    <a:close/>
                    <a:moveTo>
                      <a:pt x="818846" y="794114"/>
                    </a:moveTo>
                    <a:lnTo>
                      <a:pt x="818845" y="794115"/>
                    </a:lnTo>
                    <a:lnTo>
                      <a:pt x="818846" y="794114"/>
                    </a:lnTo>
                    <a:close/>
                    <a:moveTo>
                      <a:pt x="818857" y="794102"/>
                    </a:moveTo>
                    <a:lnTo>
                      <a:pt x="818847" y="794113"/>
                    </a:lnTo>
                    <a:lnTo>
                      <a:pt x="818848" y="794111"/>
                    </a:lnTo>
                    <a:close/>
                    <a:moveTo>
                      <a:pt x="818978" y="793982"/>
                    </a:moveTo>
                    <a:lnTo>
                      <a:pt x="818857" y="794102"/>
                    </a:lnTo>
                    <a:lnTo>
                      <a:pt x="818868" y="794091"/>
                    </a:lnTo>
                    <a:close/>
                    <a:moveTo>
                      <a:pt x="819354" y="793606"/>
                    </a:moveTo>
                    <a:lnTo>
                      <a:pt x="818978" y="793982"/>
                    </a:lnTo>
                    <a:lnTo>
                      <a:pt x="819211" y="793748"/>
                    </a:lnTo>
                    <a:close/>
                    <a:moveTo>
                      <a:pt x="2782680" y="792048"/>
                    </a:moveTo>
                    <a:cubicBezTo>
                      <a:pt x="2793171" y="792048"/>
                      <a:pt x="2803662" y="794669"/>
                      <a:pt x="2814153" y="794669"/>
                    </a:cubicBezTo>
                    <a:lnTo>
                      <a:pt x="2827268" y="794669"/>
                    </a:lnTo>
                    <a:cubicBezTo>
                      <a:pt x="2811532" y="794669"/>
                      <a:pt x="2795795" y="792048"/>
                      <a:pt x="2782680" y="792048"/>
                    </a:cubicBezTo>
                    <a:close/>
                    <a:moveTo>
                      <a:pt x="2751208" y="792048"/>
                    </a:moveTo>
                    <a:lnTo>
                      <a:pt x="2743341" y="794669"/>
                    </a:lnTo>
                    <a:cubicBezTo>
                      <a:pt x="2748587" y="792048"/>
                      <a:pt x="2751208" y="792048"/>
                      <a:pt x="2756454" y="792048"/>
                    </a:cubicBezTo>
                    <a:cubicBezTo>
                      <a:pt x="2753832" y="792048"/>
                      <a:pt x="2751208" y="792048"/>
                      <a:pt x="2751208" y="792048"/>
                    </a:cubicBezTo>
                    <a:close/>
                    <a:moveTo>
                      <a:pt x="823077" y="789882"/>
                    </a:moveTo>
                    <a:lnTo>
                      <a:pt x="822937" y="790022"/>
                    </a:lnTo>
                    <a:lnTo>
                      <a:pt x="823018" y="789941"/>
                    </a:lnTo>
                    <a:close/>
                    <a:moveTo>
                      <a:pt x="823162" y="789797"/>
                    </a:moveTo>
                    <a:lnTo>
                      <a:pt x="823077" y="789882"/>
                    </a:lnTo>
                    <a:lnTo>
                      <a:pt x="823124" y="789835"/>
                    </a:lnTo>
                    <a:close/>
                    <a:moveTo>
                      <a:pt x="823184" y="789776"/>
                    </a:moveTo>
                    <a:lnTo>
                      <a:pt x="823182" y="789778"/>
                    </a:lnTo>
                    <a:lnTo>
                      <a:pt x="823183" y="789776"/>
                    </a:lnTo>
                    <a:close/>
                    <a:moveTo>
                      <a:pt x="823186" y="789774"/>
                    </a:moveTo>
                    <a:lnTo>
                      <a:pt x="823184" y="789776"/>
                    </a:lnTo>
                    <a:lnTo>
                      <a:pt x="823184" y="789775"/>
                    </a:lnTo>
                    <a:close/>
                    <a:moveTo>
                      <a:pt x="823187" y="789773"/>
                    </a:moveTo>
                    <a:lnTo>
                      <a:pt x="823186" y="789774"/>
                    </a:lnTo>
                    <a:lnTo>
                      <a:pt x="823186" y="789774"/>
                    </a:lnTo>
                    <a:close/>
                    <a:moveTo>
                      <a:pt x="823188" y="789772"/>
                    </a:moveTo>
                    <a:lnTo>
                      <a:pt x="823187" y="789773"/>
                    </a:lnTo>
                    <a:lnTo>
                      <a:pt x="823187" y="789773"/>
                    </a:lnTo>
                    <a:close/>
                    <a:moveTo>
                      <a:pt x="823190" y="789770"/>
                    </a:moveTo>
                    <a:lnTo>
                      <a:pt x="823188" y="789772"/>
                    </a:lnTo>
                    <a:lnTo>
                      <a:pt x="823188" y="789772"/>
                    </a:lnTo>
                    <a:close/>
                    <a:moveTo>
                      <a:pt x="823193" y="789767"/>
                    </a:moveTo>
                    <a:lnTo>
                      <a:pt x="823190" y="789770"/>
                    </a:lnTo>
                    <a:lnTo>
                      <a:pt x="823190" y="789770"/>
                    </a:lnTo>
                    <a:close/>
                    <a:moveTo>
                      <a:pt x="823200" y="789760"/>
                    </a:moveTo>
                    <a:lnTo>
                      <a:pt x="823193" y="789767"/>
                    </a:lnTo>
                    <a:lnTo>
                      <a:pt x="823196" y="789764"/>
                    </a:lnTo>
                    <a:close/>
                    <a:moveTo>
                      <a:pt x="823205" y="789755"/>
                    </a:moveTo>
                    <a:lnTo>
                      <a:pt x="823200" y="789760"/>
                    </a:lnTo>
                    <a:lnTo>
                      <a:pt x="823203" y="789756"/>
                    </a:lnTo>
                    <a:close/>
                    <a:moveTo>
                      <a:pt x="823206" y="789753"/>
                    </a:moveTo>
                    <a:lnTo>
                      <a:pt x="823207" y="789753"/>
                    </a:lnTo>
                    <a:lnTo>
                      <a:pt x="823205" y="789755"/>
                    </a:lnTo>
                    <a:close/>
                    <a:moveTo>
                      <a:pt x="823212" y="789748"/>
                    </a:moveTo>
                    <a:lnTo>
                      <a:pt x="823207" y="789753"/>
                    </a:lnTo>
                    <a:lnTo>
                      <a:pt x="823211" y="789749"/>
                    </a:lnTo>
                    <a:close/>
                    <a:moveTo>
                      <a:pt x="823227" y="789732"/>
                    </a:moveTo>
                    <a:lnTo>
                      <a:pt x="823224" y="789735"/>
                    </a:lnTo>
                    <a:lnTo>
                      <a:pt x="823225" y="789734"/>
                    </a:lnTo>
                    <a:close/>
                    <a:moveTo>
                      <a:pt x="823237" y="789723"/>
                    </a:moveTo>
                    <a:lnTo>
                      <a:pt x="823227" y="789732"/>
                    </a:lnTo>
                    <a:lnTo>
                      <a:pt x="823234" y="789726"/>
                    </a:lnTo>
                    <a:close/>
                    <a:moveTo>
                      <a:pt x="823269" y="789690"/>
                    </a:moveTo>
                    <a:lnTo>
                      <a:pt x="823266" y="789693"/>
                    </a:lnTo>
                    <a:lnTo>
                      <a:pt x="823267" y="789692"/>
                    </a:lnTo>
                    <a:close/>
                    <a:moveTo>
                      <a:pt x="823274" y="789686"/>
                    </a:moveTo>
                    <a:lnTo>
                      <a:pt x="823272" y="789687"/>
                    </a:lnTo>
                    <a:lnTo>
                      <a:pt x="823273" y="789687"/>
                    </a:lnTo>
                    <a:close/>
                    <a:moveTo>
                      <a:pt x="823287" y="789673"/>
                    </a:moveTo>
                    <a:lnTo>
                      <a:pt x="823276" y="789683"/>
                    </a:lnTo>
                    <a:lnTo>
                      <a:pt x="823278" y="789682"/>
                    </a:lnTo>
                    <a:close/>
                    <a:moveTo>
                      <a:pt x="823322" y="789638"/>
                    </a:moveTo>
                    <a:lnTo>
                      <a:pt x="823313" y="789647"/>
                    </a:lnTo>
                    <a:lnTo>
                      <a:pt x="823314" y="789645"/>
                    </a:lnTo>
                    <a:close/>
                    <a:moveTo>
                      <a:pt x="823329" y="789631"/>
                    </a:moveTo>
                    <a:lnTo>
                      <a:pt x="823322" y="789638"/>
                    </a:lnTo>
                    <a:lnTo>
                      <a:pt x="823324" y="789635"/>
                    </a:lnTo>
                    <a:close/>
                    <a:moveTo>
                      <a:pt x="823330" y="789630"/>
                    </a:moveTo>
                    <a:lnTo>
                      <a:pt x="823330" y="789630"/>
                    </a:lnTo>
                    <a:lnTo>
                      <a:pt x="823329" y="789631"/>
                    </a:lnTo>
                    <a:close/>
                    <a:moveTo>
                      <a:pt x="823331" y="789629"/>
                    </a:moveTo>
                    <a:lnTo>
                      <a:pt x="823330" y="789630"/>
                    </a:lnTo>
                    <a:lnTo>
                      <a:pt x="823330" y="789630"/>
                    </a:lnTo>
                    <a:close/>
                    <a:moveTo>
                      <a:pt x="823338" y="789622"/>
                    </a:moveTo>
                    <a:lnTo>
                      <a:pt x="823338" y="789622"/>
                    </a:lnTo>
                    <a:lnTo>
                      <a:pt x="823337" y="789622"/>
                    </a:lnTo>
                    <a:close/>
                    <a:moveTo>
                      <a:pt x="823357" y="789603"/>
                    </a:moveTo>
                    <a:lnTo>
                      <a:pt x="823355" y="789605"/>
                    </a:lnTo>
                    <a:lnTo>
                      <a:pt x="823356" y="789604"/>
                    </a:lnTo>
                    <a:close/>
                    <a:moveTo>
                      <a:pt x="823360" y="789599"/>
                    </a:moveTo>
                    <a:lnTo>
                      <a:pt x="823360" y="789599"/>
                    </a:lnTo>
                    <a:lnTo>
                      <a:pt x="823359" y="789601"/>
                    </a:lnTo>
                    <a:close/>
                    <a:moveTo>
                      <a:pt x="823362" y="789598"/>
                    </a:moveTo>
                    <a:lnTo>
                      <a:pt x="823360" y="789599"/>
                    </a:lnTo>
                    <a:lnTo>
                      <a:pt x="823361" y="789598"/>
                    </a:lnTo>
                    <a:close/>
                    <a:moveTo>
                      <a:pt x="823412" y="789547"/>
                    </a:moveTo>
                    <a:lnTo>
                      <a:pt x="823362" y="789598"/>
                    </a:lnTo>
                    <a:lnTo>
                      <a:pt x="823384" y="789575"/>
                    </a:lnTo>
                    <a:close/>
                    <a:moveTo>
                      <a:pt x="823413" y="789546"/>
                    </a:moveTo>
                    <a:lnTo>
                      <a:pt x="823413" y="789546"/>
                    </a:lnTo>
                    <a:lnTo>
                      <a:pt x="823412" y="789547"/>
                    </a:lnTo>
                    <a:close/>
                    <a:moveTo>
                      <a:pt x="823422" y="789538"/>
                    </a:moveTo>
                    <a:lnTo>
                      <a:pt x="823413" y="789546"/>
                    </a:lnTo>
                    <a:lnTo>
                      <a:pt x="823420" y="789540"/>
                    </a:lnTo>
                    <a:close/>
                    <a:moveTo>
                      <a:pt x="823430" y="789529"/>
                    </a:moveTo>
                    <a:lnTo>
                      <a:pt x="823430" y="789529"/>
                    </a:lnTo>
                    <a:lnTo>
                      <a:pt x="823430" y="789530"/>
                    </a:lnTo>
                    <a:close/>
                    <a:moveTo>
                      <a:pt x="823430" y="789529"/>
                    </a:moveTo>
                    <a:lnTo>
                      <a:pt x="823431" y="789529"/>
                    </a:lnTo>
                    <a:lnTo>
                      <a:pt x="823430" y="789529"/>
                    </a:lnTo>
                    <a:close/>
                    <a:moveTo>
                      <a:pt x="823431" y="789528"/>
                    </a:moveTo>
                    <a:lnTo>
                      <a:pt x="823431" y="789529"/>
                    </a:lnTo>
                    <a:lnTo>
                      <a:pt x="823431" y="789529"/>
                    </a:lnTo>
                    <a:close/>
                    <a:moveTo>
                      <a:pt x="823432" y="789527"/>
                    </a:moveTo>
                    <a:lnTo>
                      <a:pt x="823432" y="789527"/>
                    </a:lnTo>
                    <a:lnTo>
                      <a:pt x="823431" y="789528"/>
                    </a:lnTo>
                    <a:close/>
                    <a:moveTo>
                      <a:pt x="823432" y="789527"/>
                    </a:moveTo>
                    <a:lnTo>
                      <a:pt x="823433" y="789527"/>
                    </a:lnTo>
                    <a:lnTo>
                      <a:pt x="823432" y="789527"/>
                    </a:lnTo>
                    <a:close/>
                    <a:moveTo>
                      <a:pt x="823433" y="789526"/>
                    </a:moveTo>
                    <a:lnTo>
                      <a:pt x="823433" y="789527"/>
                    </a:lnTo>
                    <a:lnTo>
                      <a:pt x="823433" y="789527"/>
                    </a:lnTo>
                    <a:close/>
                    <a:moveTo>
                      <a:pt x="823433" y="789526"/>
                    </a:moveTo>
                    <a:lnTo>
                      <a:pt x="823434" y="789526"/>
                    </a:lnTo>
                    <a:lnTo>
                      <a:pt x="823433" y="789526"/>
                    </a:lnTo>
                    <a:close/>
                    <a:moveTo>
                      <a:pt x="823449" y="789510"/>
                    </a:moveTo>
                    <a:lnTo>
                      <a:pt x="823437" y="789522"/>
                    </a:lnTo>
                    <a:lnTo>
                      <a:pt x="823438" y="789520"/>
                    </a:lnTo>
                    <a:close/>
                    <a:moveTo>
                      <a:pt x="823459" y="789501"/>
                    </a:moveTo>
                    <a:lnTo>
                      <a:pt x="823459" y="789501"/>
                    </a:lnTo>
                    <a:lnTo>
                      <a:pt x="823449" y="789510"/>
                    </a:lnTo>
                    <a:close/>
                    <a:moveTo>
                      <a:pt x="823459" y="789500"/>
                    </a:moveTo>
                    <a:lnTo>
                      <a:pt x="823460" y="789500"/>
                    </a:lnTo>
                    <a:lnTo>
                      <a:pt x="823459" y="789501"/>
                    </a:lnTo>
                    <a:close/>
                    <a:moveTo>
                      <a:pt x="823478" y="789482"/>
                    </a:moveTo>
                    <a:lnTo>
                      <a:pt x="823466" y="789494"/>
                    </a:lnTo>
                    <a:lnTo>
                      <a:pt x="823467" y="789493"/>
                    </a:lnTo>
                    <a:close/>
                    <a:moveTo>
                      <a:pt x="823481" y="789479"/>
                    </a:moveTo>
                    <a:lnTo>
                      <a:pt x="823481" y="789479"/>
                    </a:lnTo>
                    <a:lnTo>
                      <a:pt x="823478" y="789482"/>
                    </a:lnTo>
                    <a:close/>
                    <a:moveTo>
                      <a:pt x="823483" y="789477"/>
                    </a:moveTo>
                    <a:lnTo>
                      <a:pt x="823481" y="789479"/>
                    </a:lnTo>
                    <a:lnTo>
                      <a:pt x="823483" y="789478"/>
                    </a:lnTo>
                    <a:close/>
                    <a:moveTo>
                      <a:pt x="823485" y="789475"/>
                    </a:moveTo>
                    <a:lnTo>
                      <a:pt x="823484" y="789476"/>
                    </a:lnTo>
                    <a:lnTo>
                      <a:pt x="823484" y="789475"/>
                    </a:lnTo>
                    <a:close/>
                    <a:moveTo>
                      <a:pt x="823487" y="789473"/>
                    </a:moveTo>
                    <a:lnTo>
                      <a:pt x="823486" y="789474"/>
                    </a:lnTo>
                    <a:lnTo>
                      <a:pt x="823486" y="789473"/>
                    </a:lnTo>
                    <a:close/>
                    <a:moveTo>
                      <a:pt x="823504" y="789456"/>
                    </a:moveTo>
                    <a:lnTo>
                      <a:pt x="823504" y="789456"/>
                    </a:lnTo>
                    <a:lnTo>
                      <a:pt x="823503" y="789457"/>
                    </a:lnTo>
                    <a:close/>
                    <a:moveTo>
                      <a:pt x="823504" y="789455"/>
                    </a:moveTo>
                    <a:lnTo>
                      <a:pt x="823505" y="789455"/>
                    </a:lnTo>
                    <a:lnTo>
                      <a:pt x="823504" y="789456"/>
                    </a:lnTo>
                    <a:close/>
                    <a:moveTo>
                      <a:pt x="823519" y="789440"/>
                    </a:moveTo>
                    <a:lnTo>
                      <a:pt x="823516" y="789444"/>
                    </a:lnTo>
                    <a:lnTo>
                      <a:pt x="823516" y="789443"/>
                    </a:lnTo>
                    <a:close/>
                    <a:moveTo>
                      <a:pt x="1153987" y="789430"/>
                    </a:moveTo>
                    <a:lnTo>
                      <a:pt x="1151366" y="792053"/>
                    </a:lnTo>
                    <a:lnTo>
                      <a:pt x="1146120" y="792053"/>
                    </a:lnTo>
                    <a:close/>
                    <a:moveTo>
                      <a:pt x="1143497" y="789430"/>
                    </a:moveTo>
                    <a:cubicBezTo>
                      <a:pt x="1140873" y="792054"/>
                      <a:pt x="1135627" y="794675"/>
                      <a:pt x="1135627" y="792054"/>
                    </a:cubicBezTo>
                    <a:cubicBezTo>
                      <a:pt x="1140873" y="789430"/>
                      <a:pt x="1140873" y="789430"/>
                      <a:pt x="1143497" y="789430"/>
                    </a:cubicBezTo>
                    <a:close/>
                    <a:moveTo>
                      <a:pt x="2533526" y="784179"/>
                    </a:moveTo>
                    <a:cubicBezTo>
                      <a:pt x="2533526" y="786802"/>
                      <a:pt x="2530902" y="786802"/>
                      <a:pt x="2533526" y="786802"/>
                    </a:cubicBezTo>
                    <a:lnTo>
                      <a:pt x="2536147" y="786802"/>
                    </a:lnTo>
                    <a:cubicBezTo>
                      <a:pt x="2533526" y="786802"/>
                      <a:pt x="2533526" y="786802"/>
                      <a:pt x="2533526" y="784179"/>
                    </a:cubicBezTo>
                    <a:close/>
                    <a:moveTo>
                      <a:pt x="849758" y="781563"/>
                    </a:moveTo>
                    <a:cubicBezTo>
                      <a:pt x="849758" y="784184"/>
                      <a:pt x="844514" y="784184"/>
                      <a:pt x="844514" y="786809"/>
                    </a:cubicBezTo>
                    <a:cubicBezTo>
                      <a:pt x="844514" y="786809"/>
                      <a:pt x="847134" y="784184"/>
                      <a:pt x="847134" y="784184"/>
                    </a:cubicBezTo>
                    <a:cubicBezTo>
                      <a:pt x="847134" y="784184"/>
                      <a:pt x="849758" y="781563"/>
                      <a:pt x="849758" y="781563"/>
                    </a:cubicBezTo>
                    <a:close/>
                    <a:moveTo>
                      <a:pt x="2811532" y="778933"/>
                    </a:moveTo>
                    <a:cubicBezTo>
                      <a:pt x="2814153" y="778933"/>
                      <a:pt x="2819398" y="778933"/>
                      <a:pt x="2827268" y="781557"/>
                    </a:cubicBezTo>
                    <a:lnTo>
                      <a:pt x="2816777" y="778933"/>
                    </a:lnTo>
                    <a:cubicBezTo>
                      <a:pt x="2814153" y="778933"/>
                      <a:pt x="2811532" y="778933"/>
                      <a:pt x="2811532" y="778933"/>
                    </a:cubicBezTo>
                    <a:close/>
                    <a:moveTo>
                      <a:pt x="849755" y="776316"/>
                    </a:moveTo>
                    <a:lnTo>
                      <a:pt x="846332" y="780969"/>
                    </a:lnTo>
                    <a:lnTo>
                      <a:pt x="852379" y="776317"/>
                    </a:lnTo>
                    <a:cubicBezTo>
                      <a:pt x="849758" y="778942"/>
                      <a:pt x="849758" y="781563"/>
                      <a:pt x="847134" y="784184"/>
                    </a:cubicBezTo>
                    <a:cubicBezTo>
                      <a:pt x="847134" y="786809"/>
                      <a:pt x="844514" y="786809"/>
                      <a:pt x="841889" y="789432"/>
                    </a:cubicBezTo>
                    <a:lnTo>
                      <a:pt x="832190" y="799128"/>
                    </a:lnTo>
                    <a:lnTo>
                      <a:pt x="830411" y="801233"/>
                    </a:lnTo>
                    <a:cubicBezTo>
                      <a:pt x="826150" y="805823"/>
                      <a:pt x="823527" y="807791"/>
                      <a:pt x="820904" y="810413"/>
                    </a:cubicBezTo>
                    <a:lnTo>
                      <a:pt x="807792" y="823525"/>
                    </a:lnTo>
                    <a:cubicBezTo>
                      <a:pt x="776319" y="852376"/>
                      <a:pt x="776319" y="852376"/>
                      <a:pt x="773695" y="857622"/>
                    </a:cubicBezTo>
                    <a:cubicBezTo>
                      <a:pt x="776319" y="854998"/>
                      <a:pt x="778941" y="852376"/>
                      <a:pt x="781565" y="849752"/>
                    </a:cubicBezTo>
                    <a:cubicBezTo>
                      <a:pt x="781565" y="850408"/>
                      <a:pt x="779106" y="853687"/>
                      <a:pt x="775254" y="858358"/>
                    </a:cubicBezTo>
                    <a:lnTo>
                      <a:pt x="760946" y="874904"/>
                    </a:lnTo>
                    <a:lnTo>
                      <a:pt x="726487" y="910076"/>
                    </a:lnTo>
                    <a:lnTo>
                      <a:pt x="723866" y="912697"/>
                    </a:lnTo>
                    <a:cubicBezTo>
                      <a:pt x="726487" y="912697"/>
                      <a:pt x="726487" y="910076"/>
                      <a:pt x="726487" y="907452"/>
                    </a:cubicBezTo>
                    <a:cubicBezTo>
                      <a:pt x="721242" y="912697"/>
                      <a:pt x="715996" y="915321"/>
                      <a:pt x="710750" y="920567"/>
                    </a:cubicBezTo>
                    <a:lnTo>
                      <a:pt x="714691" y="915313"/>
                    </a:lnTo>
                    <a:lnTo>
                      <a:pt x="731732" y="894339"/>
                    </a:lnTo>
                    <a:cubicBezTo>
                      <a:pt x="736977" y="886470"/>
                      <a:pt x="744846" y="881225"/>
                      <a:pt x="750093" y="873359"/>
                    </a:cubicBezTo>
                    <a:cubicBezTo>
                      <a:pt x="760584" y="860243"/>
                      <a:pt x="771074" y="847131"/>
                      <a:pt x="784187" y="834016"/>
                    </a:cubicBezTo>
                    <a:lnTo>
                      <a:pt x="794677" y="823525"/>
                    </a:lnTo>
                    <a:lnTo>
                      <a:pt x="802547" y="815658"/>
                    </a:lnTo>
                    <a:lnTo>
                      <a:pt x="813038" y="805167"/>
                    </a:lnTo>
                    <a:lnTo>
                      <a:pt x="818282" y="799922"/>
                    </a:lnTo>
                    <a:cubicBezTo>
                      <a:pt x="823529" y="797298"/>
                      <a:pt x="826150" y="792053"/>
                      <a:pt x="831395" y="789431"/>
                    </a:cubicBezTo>
                    <a:lnTo>
                      <a:pt x="820904" y="799922"/>
                    </a:lnTo>
                    <a:cubicBezTo>
                      <a:pt x="823529" y="799922"/>
                      <a:pt x="823529" y="799922"/>
                      <a:pt x="823529" y="799922"/>
                    </a:cubicBezTo>
                    <a:lnTo>
                      <a:pt x="820904" y="802544"/>
                    </a:lnTo>
                    <a:lnTo>
                      <a:pt x="818282" y="805167"/>
                    </a:lnTo>
                    <a:cubicBezTo>
                      <a:pt x="828773" y="794677"/>
                      <a:pt x="839264" y="784186"/>
                      <a:pt x="849755" y="776316"/>
                    </a:cubicBezTo>
                    <a:close/>
                    <a:moveTo>
                      <a:pt x="2756454" y="773688"/>
                    </a:moveTo>
                    <a:lnTo>
                      <a:pt x="2753832" y="776312"/>
                    </a:lnTo>
                    <a:cubicBezTo>
                      <a:pt x="2756454" y="776312"/>
                      <a:pt x="2759078" y="776312"/>
                      <a:pt x="2759078" y="778933"/>
                    </a:cubicBezTo>
                    <a:lnTo>
                      <a:pt x="2766944" y="773688"/>
                    </a:lnTo>
                    <a:close/>
                    <a:moveTo>
                      <a:pt x="855000" y="771068"/>
                    </a:moveTo>
                    <a:cubicBezTo>
                      <a:pt x="855000" y="771068"/>
                      <a:pt x="852375" y="773692"/>
                      <a:pt x="849755" y="776314"/>
                    </a:cubicBezTo>
                    <a:cubicBezTo>
                      <a:pt x="852375" y="771068"/>
                      <a:pt x="855000" y="771068"/>
                      <a:pt x="855000" y="771068"/>
                    </a:cubicBezTo>
                    <a:close/>
                    <a:moveTo>
                      <a:pt x="855000" y="768450"/>
                    </a:moveTo>
                    <a:cubicBezTo>
                      <a:pt x="855000" y="768450"/>
                      <a:pt x="855000" y="771071"/>
                      <a:pt x="852376" y="771071"/>
                    </a:cubicBezTo>
                    <a:lnTo>
                      <a:pt x="854997" y="768451"/>
                    </a:lnTo>
                    <a:close/>
                    <a:moveTo>
                      <a:pt x="2470581" y="768442"/>
                    </a:moveTo>
                    <a:lnTo>
                      <a:pt x="2467957" y="771066"/>
                    </a:lnTo>
                    <a:lnTo>
                      <a:pt x="2457466" y="778933"/>
                    </a:lnTo>
                    <a:lnTo>
                      <a:pt x="2465336" y="773688"/>
                    </a:lnTo>
                    <a:lnTo>
                      <a:pt x="2467957" y="771066"/>
                    </a:lnTo>
                    <a:lnTo>
                      <a:pt x="2470581" y="771066"/>
                    </a:lnTo>
                    <a:close/>
                    <a:moveTo>
                      <a:pt x="2515165" y="763197"/>
                    </a:moveTo>
                    <a:lnTo>
                      <a:pt x="2509920" y="768442"/>
                    </a:lnTo>
                    <a:lnTo>
                      <a:pt x="2512544" y="771066"/>
                    </a:lnTo>
                    <a:cubicBezTo>
                      <a:pt x="2515165" y="771066"/>
                      <a:pt x="2515165" y="771066"/>
                      <a:pt x="2515165" y="771066"/>
                    </a:cubicBezTo>
                    <a:lnTo>
                      <a:pt x="2515165" y="768442"/>
                    </a:lnTo>
                    <a:close/>
                    <a:moveTo>
                      <a:pt x="852401" y="763180"/>
                    </a:moveTo>
                    <a:lnTo>
                      <a:pt x="852377" y="763203"/>
                    </a:lnTo>
                    <a:lnTo>
                      <a:pt x="852384" y="763196"/>
                    </a:lnTo>
                    <a:close/>
                    <a:moveTo>
                      <a:pt x="852465" y="763116"/>
                    </a:moveTo>
                    <a:lnTo>
                      <a:pt x="852432" y="763149"/>
                    </a:lnTo>
                    <a:lnTo>
                      <a:pt x="852434" y="763147"/>
                    </a:lnTo>
                    <a:close/>
                    <a:moveTo>
                      <a:pt x="852468" y="763114"/>
                    </a:moveTo>
                    <a:lnTo>
                      <a:pt x="852465" y="763116"/>
                    </a:lnTo>
                    <a:lnTo>
                      <a:pt x="852467" y="763115"/>
                    </a:lnTo>
                    <a:close/>
                    <a:moveTo>
                      <a:pt x="852469" y="763112"/>
                    </a:moveTo>
                    <a:lnTo>
                      <a:pt x="852469" y="763112"/>
                    </a:lnTo>
                    <a:lnTo>
                      <a:pt x="852468" y="763113"/>
                    </a:lnTo>
                    <a:close/>
                    <a:moveTo>
                      <a:pt x="852472" y="763109"/>
                    </a:moveTo>
                    <a:lnTo>
                      <a:pt x="852471" y="763110"/>
                    </a:lnTo>
                    <a:lnTo>
                      <a:pt x="852471" y="763109"/>
                    </a:lnTo>
                    <a:close/>
                    <a:moveTo>
                      <a:pt x="852479" y="763102"/>
                    </a:moveTo>
                    <a:lnTo>
                      <a:pt x="852472" y="763109"/>
                    </a:lnTo>
                    <a:lnTo>
                      <a:pt x="852472" y="763109"/>
                    </a:lnTo>
                    <a:close/>
                    <a:moveTo>
                      <a:pt x="852647" y="762934"/>
                    </a:moveTo>
                    <a:lnTo>
                      <a:pt x="852479" y="763102"/>
                    </a:lnTo>
                    <a:lnTo>
                      <a:pt x="852522" y="763059"/>
                    </a:lnTo>
                    <a:close/>
                    <a:moveTo>
                      <a:pt x="852700" y="762881"/>
                    </a:moveTo>
                    <a:lnTo>
                      <a:pt x="852647" y="762934"/>
                    </a:lnTo>
                    <a:lnTo>
                      <a:pt x="852650" y="762930"/>
                    </a:lnTo>
                    <a:close/>
                    <a:moveTo>
                      <a:pt x="852763" y="762818"/>
                    </a:moveTo>
                    <a:lnTo>
                      <a:pt x="852700" y="762881"/>
                    </a:lnTo>
                    <a:lnTo>
                      <a:pt x="852716" y="762864"/>
                    </a:lnTo>
                    <a:close/>
                    <a:moveTo>
                      <a:pt x="852792" y="762789"/>
                    </a:moveTo>
                    <a:lnTo>
                      <a:pt x="852763" y="762818"/>
                    </a:lnTo>
                    <a:lnTo>
                      <a:pt x="852785" y="762796"/>
                    </a:lnTo>
                    <a:close/>
                    <a:moveTo>
                      <a:pt x="852798" y="762783"/>
                    </a:moveTo>
                    <a:lnTo>
                      <a:pt x="852799" y="762783"/>
                    </a:lnTo>
                    <a:lnTo>
                      <a:pt x="852797" y="762785"/>
                    </a:lnTo>
                    <a:close/>
                    <a:moveTo>
                      <a:pt x="852800" y="762782"/>
                    </a:moveTo>
                    <a:lnTo>
                      <a:pt x="852799" y="762783"/>
                    </a:lnTo>
                    <a:lnTo>
                      <a:pt x="852799" y="762782"/>
                    </a:lnTo>
                    <a:close/>
                    <a:moveTo>
                      <a:pt x="852801" y="762781"/>
                    </a:moveTo>
                    <a:lnTo>
                      <a:pt x="852800" y="762782"/>
                    </a:lnTo>
                    <a:lnTo>
                      <a:pt x="852800" y="762781"/>
                    </a:lnTo>
                    <a:close/>
                    <a:moveTo>
                      <a:pt x="852807" y="762775"/>
                    </a:moveTo>
                    <a:lnTo>
                      <a:pt x="852801" y="762781"/>
                    </a:lnTo>
                    <a:lnTo>
                      <a:pt x="852803" y="762778"/>
                    </a:lnTo>
                    <a:close/>
                    <a:moveTo>
                      <a:pt x="852812" y="762769"/>
                    </a:moveTo>
                    <a:lnTo>
                      <a:pt x="852807" y="762775"/>
                    </a:lnTo>
                    <a:lnTo>
                      <a:pt x="852810" y="762771"/>
                    </a:lnTo>
                    <a:close/>
                    <a:moveTo>
                      <a:pt x="852813" y="762769"/>
                    </a:moveTo>
                    <a:lnTo>
                      <a:pt x="852813" y="762769"/>
                    </a:lnTo>
                    <a:lnTo>
                      <a:pt x="852812" y="762769"/>
                    </a:lnTo>
                    <a:close/>
                    <a:moveTo>
                      <a:pt x="852815" y="762766"/>
                    </a:moveTo>
                    <a:lnTo>
                      <a:pt x="852813" y="762769"/>
                    </a:lnTo>
                    <a:lnTo>
                      <a:pt x="852814" y="762767"/>
                    </a:lnTo>
                    <a:close/>
                    <a:moveTo>
                      <a:pt x="852823" y="762758"/>
                    </a:moveTo>
                    <a:lnTo>
                      <a:pt x="852820" y="762761"/>
                    </a:lnTo>
                    <a:lnTo>
                      <a:pt x="852821" y="762760"/>
                    </a:lnTo>
                    <a:close/>
                    <a:moveTo>
                      <a:pt x="852825" y="762756"/>
                    </a:moveTo>
                    <a:lnTo>
                      <a:pt x="852823" y="762758"/>
                    </a:lnTo>
                    <a:lnTo>
                      <a:pt x="852824" y="762757"/>
                    </a:lnTo>
                    <a:close/>
                    <a:moveTo>
                      <a:pt x="852826" y="762755"/>
                    </a:moveTo>
                    <a:lnTo>
                      <a:pt x="852825" y="762756"/>
                    </a:lnTo>
                    <a:lnTo>
                      <a:pt x="852825" y="762756"/>
                    </a:lnTo>
                    <a:close/>
                    <a:moveTo>
                      <a:pt x="852835" y="762747"/>
                    </a:moveTo>
                    <a:lnTo>
                      <a:pt x="852826" y="762755"/>
                    </a:lnTo>
                    <a:lnTo>
                      <a:pt x="852834" y="762747"/>
                    </a:lnTo>
                    <a:close/>
                    <a:moveTo>
                      <a:pt x="853182" y="762400"/>
                    </a:moveTo>
                    <a:lnTo>
                      <a:pt x="852835" y="762747"/>
                    </a:lnTo>
                    <a:lnTo>
                      <a:pt x="853004" y="762577"/>
                    </a:lnTo>
                    <a:close/>
                    <a:moveTo>
                      <a:pt x="853184" y="762397"/>
                    </a:moveTo>
                    <a:lnTo>
                      <a:pt x="853182" y="762400"/>
                    </a:lnTo>
                    <a:lnTo>
                      <a:pt x="853182" y="762398"/>
                    </a:lnTo>
                    <a:close/>
                    <a:moveTo>
                      <a:pt x="854596" y="760984"/>
                    </a:moveTo>
                    <a:lnTo>
                      <a:pt x="853182" y="762398"/>
                    </a:lnTo>
                    <a:lnTo>
                      <a:pt x="853004" y="762577"/>
                    </a:lnTo>
                    <a:lnTo>
                      <a:pt x="852834" y="762747"/>
                    </a:lnTo>
                    <a:lnTo>
                      <a:pt x="852825" y="762756"/>
                    </a:lnTo>
                    <a:lnTo>
                      <a:pt x="852824" y="762757"/>
                    </a:lnTo>
                    <a:lnTo>
                      <a:pt x="852821" y="762760"/>
                    </a:lnTo>
                    <a:lnTo>
                      <a:pt x="852819" y="762762"/>
                    </a:lnTo>
                    <a:lnTo>
                      <a:pt x="852820" y="762761"/>
                    </a:lnTo>
                    <a:lnTo>
                      <a:pt x="852818" y="762763"/>
                    </a:lnTo>
                    <a:lnTo>
                      <a:pt x="852815" y="762766"/>
                    </a:lnTo>
                    <a:lnTo>
                      <a:pt x="852816" y="762765"/>
                    </a:lnTo>
                    <a:lnTo>
                      <a:pt x="852814" y="762767"/>
                    </a:lnTo>
                    <a:lnTo>
                      <a:pt x="852813" y="762769"/>
                    </a:lnTo>
                    <a:lnTo>
                      <a:pt x="852810" y="762771"/>
                    </a:lnTo>
                    <a:lnTo>
                      <a:pt x="852803" y="762778"/>
                    </a:lnTo>
                    <a:lnTo>
                      <a:pt x="852800" y="762781"/>
                    </a:lnTo>
                    <a:lnTo>
                      <a:pt x="852799" y="762782"/>
                    </a:lnTo>
                    <a:lnTo>
                      <a:pt x="852798" y="762783"/>
                    </a:lnTo>
                    <a:lnTo>
                      <a:pt x="852796" y="762785"/>
                    </a:lnTo>
                    <a:lnTo>
                      <a:pt x="852796" y="762785"/>
                    </a:lnTo>
                    <a:lnTo>
                      <a:pt x="852792" y="762789"/>
                    </a:lnTo>
                    <a:lnTo>
                      <a:pt x="852793" y="762788"/>
                    </a:lnTo>
                    <a:lnTo>
                      <a:pt x="852785" y="762796"/>
                    </a:lnTo>
                    <a:lnTo>
                      <a:pt x="852716" y="762864"/>
                    </a:lnTo>
                    <a:lnTo>
                      <a:pt x="852650" y="762930"/>
                    </a:lnTo>
                    <a:lnTo>
                      <a:pt x="852522" y="763059"/>
                    </a:lnTo>
                    <a:lnTo>
                      <a:pt x="852472" y="763109"/>
                    </a:lnTo>
                    <a:lnTo>
                      <a:pt x="852471" y="763109"/>
                    </a:lnTo>
                    <a:lnTo>
                      <a:pt x="852471" y="763110"/>
                    </a:lnTo>
                    <a:lnTo>
                      <a:pt x="852471" y="763110"/>
                    </a:lnTo>
                    <a:lnTo>
                      <a:pt x="852471" y="763110"/>
                    </a:lnTo>
                    <a:lnTo>
                      <a:pt x="852471" y="763111"/>
                    </a:lnTo>
                    <a:lnTo>
                      <a:pt x="852470" y="763111"/>
                    </a:lnTo>
                    <a:lnTo>
                      <a:pt x="852470" y="763111"/>
                    </a:lnTo>
                    <a:lnTo>
                      <a:pt x="852470" y="763111"/>
                    </a:lnTo>
                    <a:lnTo>
                      <a:pt x="852469" y="763112"/>
                    </a:lnTo>
                    <a:lnTo>
                      <a:pt x="852469" y="763112"/>
                    </a:lnTo>
                    <a:lnTo>
                      <a:pt x="852469" y="763112"/>
                    </a:lnTo>
                    <a:lnTo>
                      <a:pt x="852468" y="763113"/>
                    </a:lnTo>
                    <a:lnTo>
                      <a:pt x="852468" y="763113"/>
                    </a:lnTo>
                    <a:lnTo>
                      <a:pt x="852468" y="763114"/>
                    </a:lnTo>
                    <a:lnTo>
                      <a:pt x="852467" y="763115"/>
                    </a:lnTo>
                    <a:lnTo>
                      <a:pt x="852434" y="763147"/>
                    </a:lnTo>
                    <a:lnTo>
                      <a:pt x="852415" y="763166"/>
                    </a:lnTo>
                    <a:lnTo>
                      <a:pt x="852401" y="763180"/>
                    </a:lnTo>
                    <a:lnTo>
                      <a:pt x="852405" y="763176"/>
                    </a:lnTo>
                    <a:lnTo>
                      <a:pt x="852384" y="763196"/>
                    </a:lnTo>
                    <a:lnTo>
                      <a:pt x="852376" y="763204"/>
                    </a:lnTo>
                    <a:lnTo>
                      <a:pt x="849755" y="765825"/>
                    </a:lnTo>
                    <a:lnTo>
                      <a:pt x="851199" y="763578"/>
                    </a:lnTo>
                    <a:lnTo>
                      <a:pt x="854087" y="761052"/>
                    </a:lnTo>
                    <a:close/>
                    <a:moveTo>
                      <a:pt x="854596" y="760984"/>
                    </a:moveTo>
                    <a:lnTo>
                      <a:pt x="854597" y="760984"/>
                    </a:lnTo>
                    <a:lnTo>
                      <a:pt x="853184" y="762397"/>
                    </a:lnTo>
                    <a:close/>
                    <a:moveTo>
                      <a:pt x="2155857" y="757951"/>
                    </a:moveTo>
                    <a:lnTo>
                      <a:pt x="2145367" y="765821"/>
                    </a:lnTo>
                    <a:lnTo>
                      <a:pt x="2137497" y="781557"/>
                    </a:lnTo>
                    <a:lnTo>
                      <a:pt x="2150612" y="771066"/>
                    </a:lnTo>
                    <a:lnTo>
                      <a:pt x="2155857" y="765821"/>
                    </a:lnTo>
                    <a:close/>
                    <a:moveTo>
                      <a:pt x="965154" y="755335"/>
                    </a:moveTo>
                    <a:lnTo>
                      <a:pt x="965154" y="757959"/>
                    </a:lnTo>
                    <a:lnTo>
                      <a:pt x="959908" y="760580"/>
                    </a:lnTo>
                    <a:cubicBezTo>
                      <a:pt x="959908" y="760580"/>
                      <a:pt x="962529" y="763205"/>
                      <a:pt x="962529" y="763205"/>
                    </a:cubicBezTo>
                    <a:lnTo>
                      <a:pt x="962529" y="765825"/>
                    </a:lnTo>
                    <a:cubicBezTo>
                      <a:pt x="967775" y="757959"/>
                      <a:pt x="967775" y="755335"/>
                      <a:pt x="965154" y="755335"/>
                    </a:cubicBezTo>
                    <a:close/>
                    <a:moveTo>
                      <a:pt x="2176839" y="750084"/>
                    </a:moveTo>
                    <a:lnTo>
                      <a:pt x="2168970" y="755330"/>
                    </a:lnTo>
                    <a:lnTo>
                      <a:pt x="2168970" y="757951"/>
                    </a:lnTo>
                    <a:lnTo>
                      <a:pt x="2176839" y="768442"/>
                    </a:lnTo>
                    <a:lnTo>
                      <a:pt x="2163724" y="776312"/>
                    </a:lnTo>
                    <a:cubicBezTo>
                      <a:pt x="2163724" y="784179"/>
                      <a:pt x="2161103" y="792048"/>
                      <a:pt x="2155857" y="797294"/>
                    </a:cubicBezTo>
                    <a:cubicBezTo>
                      <a:pt x="2161103" y="794669"/>
                      <a:pt x="2163724" y="794669"/>
                      <a:pt x="2168970" y="794669"/>
                    </a:cubicBezTo>
                    <a:lnTo>
                      <a:pt x="2171594" y="797294"/>
                    </a:lnTo>
                    <a:lnTo>
                      <a:pt x="2174215" y="794669"/>
                    </a:lnTo>
                    <a:cubicBezTo>
                      <a:pt x="2176839" y="792048"/>
                      <a:pt x="2179460" y="792048"/>
                      <a:pt x="2179460" y="789424"/>
                    </a:cubicBezTo>
                    <a:lnTo>
                      <a:pt x="2182084" y="786802"/>
                    </a:lnTo>
                    <a:lnTo>
                      <a:pt x="2184706" y="776312"/>
                    </a:lnTo>
                    <a:cubicBezTo>
                      <a:pt x="2184706" y="773688"/>
                      <a:pt x="2182084" y="773688"/>
                      <a:pt x="2182084" y="771066"/>
                    </a:cubicBezTo>
                    <a:lnTo>
                      <a:pt x="2182084" y="776312"/>
                    </a:lnTo>
                    <a:lnTo>
                      <a:pt x="2179460" y="752706"/>
                    </a:lnTo>
                    <a:close/>
                    <a:moveTo>
                      <a:pt x="2155857" y="747460"/>
                    </a:moveTo>
                    <a:lnTo>
                      <a:pt x="2153233" y="752706"/>
                    </a:lnTo>
                    <a:lnTo>
                      <a:pt x="2150612" y="755330"/>
                    </a:lnTo>
                    <a:lnTo>
                      <a:pt x="2155857" y="755330"/>
                    </a:lnTo>
                    <a:close/>
                    <a:moveTo>
                      <a:pt x="1062195" y="739601"/>
                    </a:moveTo>
                    <a:cubicBezTo>
                      <a:pt x="1064818" y="739601"/>
                      <a:pt x="1067440" y="739601"/>
                      <a:pt x="1067440" y="739601"/>
                    </a:cubicBezTo>
                    <a:cubicBezTo>
                      <a:pt x="1067440" y="739601"/>
                      <a:pt x="1070062" y="744846"/>
                      <a:pt x="1070062" y="750092"/>
                    </a:cubicBezTo>
                    <a:cubicBezTo>
                      <a:pt x="1070062" y="750092"/>
                      <a:pt x="1062195" y="768449"/>
                      <a:pt x="1062195" y="768449"/>
                    </a:cubicBezTo>
                    <a:cubicBezTo>
                      <a:pt x="1059573" y="771073"/>
                      <a:pt x="1059573" y="773694"/>
                      <a:pt x="1054325" y="776319"/>
                    </a:cubicBezTo>
                    <a:cubicBezTo>
                      <a:pt x="1046458" y="781564"/>
                      <a:pt x="1046458" y="768449"/>
                      <a:pt x="1046458" y="768449"/>
                    </a:cubicBezTo>
                    <a:cubicBezTo>
                      <a:pt x="1049080" y="763204"/>
                      <a:pt x="1049080" y="763204"/>
                      <a:pt x="1059573" y="747468"/>
                    </a:cubicBezTo>
                    <a:close/>
                    <a:moveTo>
                      <a:pt x="2231914" y="736969"/>
                    </a:moveTo>
                    <a:cubicBezTo>
                      <a:pt x="2221423" y="742215"/>
                      <a:pt x="2208311" y="744839"/>
                      <a:pt x="2197821" y="755330"/>
                    </a:cubicBezTo>
                    <a:lnTo>
                      <a:pt x="2195196" y="760575"/>
                    </a:lnTo>
                    <a:cubicBezTo>
                      <a:pt x="2197821" y="757951"/>
                      <a:pt x="2197821" y="757951"/>
                      <a:pt x="2210933" y="750084"/>
                    </a:cubicBezTo>
                    <a:close/>
                    <a:moveTo>
                      <a:pt x="5088032" y="734348"/>
                    </a:moveTo>
                    <a:lnTo>
                      <a:pt x="5108997" y="752691"/>
                    </a:lnTo>
                    <a:lnTo>
                      <a:pt x="5111635" y="755330"/>
                    </a:lnTo>
                    <a:lnTo>
                      <a:pt x="5109014" y="752706"/>
                    </a:lnTo>
                    <a:lnTo>
                      <a:pt x="5108997" y="752691"/>
                    </a:lnTo>
                    <a:lnTo>
                      <a:pt x="5098523" y="742215"/>
                    </a:lnTo>
                    <a:cubicBezTo>
                      <a:pt x="5095899" y="739593"/>
                      <a:pt x="5093277" y="736969"/>
                      <a:pt x="5088032" y="734348"/>
                    </a:cubicBezTo>
                    <a:close/>
                    <a:moveTo>
                      <a:pt x="2153233" y="731724"/>
                    </a:moveTo>
                    <a:lnTo>
                      <a:pt x="2153233" y="736969"/>
                    </a:lnTo>
                    <a:lnTo>
                      <a:pt x="2155857" y="744839"/>
                    </a:lnTo>
                    <a:lnTo>
                      <a:pt x="2155857" y="734348"/>
                    </a:lnTo>
                    <a:close/>
                    <a:moveTo>
                      <a:pt x="2134876" y="729103"/>
                    </a:moveTo>
                    <a:lnTo>
                      <a:pt x="2130946" y="732507"/>
                    </a:lnTo>
                    <a:lnTo>
                      <a:pt x="2119140" y="739593"/>
                    </a:lnTo>
                    <a:cubicBezTo>
                      <a:pt x="2124385" y="736970"/>
                      <a:pt x="2127663" y="735003"/>
                      <a:pt x="2129958" y="733364"/>
                    </a:cubicBezTo>
                    <a:lnTo>
                      <a:pt x="2130946" y="732507"/>
                    </a:lnTo>
                    <a:lnTo>
                      <a:pt x="2132252" y="731724"/>
                    </a:lnTo>
                    <a:close/>
                    <a:moveTo>
                      <a:pt x="2947912" y="726479"/>
                    </a:moveTo>
                    <a:cubicBezTo>
                      <a:pt x="2945288" y="731724"/>
                      <a:pt x="2945288" y="734348"/>
                      <a:pt x="2945288" y="734348"/>
                    </a:cubicBezTo>
                    <a:lnTo>
                      <a:pt x="2947912" y="729103"/>
                    </a:lnTo>
                    <a:cubicBezTo>
                      <a:pt x="2947912" y="729103"/>
                      <a:pt x="2947912" y="729103"/>
                      <a:pt x="2947912" y="726479"/>
                    </a:cubicBezTo>
                    <a:close/>
                    <a:moveTo>
                      <a:pt x="1216935" y="721240"/>
                    </a:moveTo>
                    <a:cubicBezTo>
                      <a:pt x="1216935" y="721240"/>
                      <a:pt x="1214311" y="723864"/>
                      <a:pt x="1214311" y="726485"/>
                    </a:cubicBezTo>
                    <a:cubicBezTo>
                      <a:pt x="1216935" y="726485"/>
                      <a:pt x="1216935" y="723864"/>
                      <a:pt x="1219556" y="723864"/>
                    </a:cubicBezTo>
                    <a:cubicBezTo>
                      <a:pt x="1214311" y="731731"/>
                      <a:pt x="1203820" y="729107"/>
                      <a:pt x="1198574" y="734355"/>
                    </a:cubicBezTo>
                    <a:lnTo>
                      <a:pt x="1198574" y="736976"/>
                    </a:lnTo>
                    <a:cubicBezTo>
                      <a:pt x="1193329" y="739600"/>
                      <a:pt x="1190708" y="747467"/>
                      <a:pt x="1182838" y="747467"/>
                    </a:cubicBezTo>
                    <a:cubicBezTo>
                      <a:pt x="1185462" y="747467"/>
                      <a:pt x="1185462" y="744843"/>
                      <a:pt x="1185462" y="744843"/>
                    </a:cubicBezTo>
                    <a:lnTo>
                      <a:pt x="1172347" y="755334"/>
                    </a:lnTo>
                    <a:lnTo>
                      <a:pt x="1153987" y="765827"/>
                    </a:lnTo>
                    <a:lnTo>
                      <a:pt x="1138254" y="776318"/>
                    </a:lnTo>
                    <a:lnTo>
                      <a:pt x="1130384" y="781561"/>
                    </a:lnTo>
                    <a:cubicBezTo>
                      <a:pt x="1130384" y="781561"/>
                      <a:pt x="1127760" y="784185"/>
                      <a:pt x="1125139" y="786809"/>
                    </a:cubicBezTo>
                    <a:cubicBezTo>
                      <a:pt x="1135630" y="781561"/>
                      <a:pt x="1143499" y="776318"/>
                      <a:pt x="1153987" y="771070"/>
                    </a:cubicBezTo>
                    <a:cubicBezTo>
                      <a:pt x="1151366" y="771070"/>
                      <a:pt x="1148742" y="773694"/>
                      <a:pt x="1148742" y="776318"/>
                    </a:cubicBezTo>
                    <a:cubicBezTo>
                      <a:pt x="1151366" y="778939"/>
                      <a:pt x="1153987" y="778939"/>
                      <a:pt x="1156611" y="776318"/>
                    </a:cubicBezTo>
                    <a:cubicBezTo>
                      <a:pt x="1151366" y="781561"/>
                      <a:pt x="1148742" y="784185"/>
                      <a:pt x="1138254" y="786809"/>
                    </a:cubicBezTo>
                    <a:cubicBezTo>
                      <a:pt x="1138254" y="786809"/>
                      <a:pt x="1140875" y="786809"/>
                      <a:pt x="1140875" y="786809"/>
                    </a:cubicBezTo>
                    <a:lnTo>
                      <a:pt x="1133008" y="792054"/>
                    </a:lnTo>
                    <a:lnTo>
                      <a:pt x="1135630" y="794676"/>
                    </a:lnTo>
                    <a:lnTo>
                      <a:pt x="1130384" y="797297"/>
                    </a:lnTo>
                    <a:lnTo>
                      <a:pt x="1138254" y="794676"/>
                    </a:lnTo>
                    <a:cubicBezTo>
                      <a:pt x="1138254" y="797297"/>
                      <a:pt x="1135630" y="799921"/>
                      <a:pt x="1133008" y="802545"/>
                    </a:cubicBezTo>
                    <a:lnTo>
                      <a:pt x="1143499" y="794676"/>
                    </a:lnTo>
                    <a:lnTo>
                      <a:pt x="1127760" y="807788"/>
                    </a:lnTo>
                    <a:cubicBezTo>
                      <a:pt x="1130384" y="805166"/>
                      <a:pt x="1135630" y="802545"/>
                      <a:pt x="1138254" y="802545"/>
                    </a:cubicBezTo>
                    <a:cubicBezTo>
                      <a:pt x="1138254" y="802545"/>
                      <a:pt x="1138254" y="805166"/>
                      <a:pt x="1138254" y="805166"/>
                    </a:cubicBezTo>
                    <a:cubicBezTo>
                      <a:pt x="1143499" y="802545"/>
                      <a:pt x="1146120" y="799921"/>
                      <a:pt x="1151366" y="797297"/>
                    </a:cubicBezTo>
                    <a:lnTo>
                      <a:pt x="1140875" y="807788"/>
                    </a:lnTo>
                    <a:lnTo>
                      <a:pt x="1148742" y="802545"/>
                    </a:lnTo>
                    <a:cubicBezTo>
                      <a:pt x="1151366" y="802545"/>
                      <a:pt x="1153987" y="802545"/>
                      <a:pt x="1153987" y="802545"/>
                    </a:cubicBezTo>
                    <a:cubicBezTo>
                      <a:pt x="1153987" y="807788"/>
                      <a:pt x="1151366" y="810412"/>
                      <a:pt x="1151366" y="813036"/>
                    </a:cubicBezTo>
                    <a:cubicBezTo>
                      <a:pt x="1133008" y="823524"/>
                      <a:pt x="1127760" y="826148"/>
                      <a:pt x="1125139" y="826148"/>
                    </a:cubicBezTo>
                    <a:lnTo>
                      <a:pt x="1130384" y="826148"/>
                    </a:lnTo>
                    <a:lnTo>
                      <a:pt x="1125139" y="828772"/>
                    </a:lnTo>
                    <a:lnTo>
                      <a:pt x="1125139" y="831393"/>
                    </a:lnTo>
                    <a:lnTo>
                      <a:pt x="1121204" y="832705"/>
                    </a:lnTo>
                    <a:lnTo>
                      <a:pt x="1117272" y="834014"/>
                    </a:lnTo>
                    <a:cubicBezTo>
                      <a:pt x="1117272" y="836639"/>
                      <a:pt x="1117272" y="836639"/>
                      <a:pt x="1117272" y="836639"/>
                    </a:cubicBezTo>
                    <a:cubicBezTo>
                      <a:pt x="1114648" y="839263"/>
                      <a:pt x="1109403" y="839263"/>
                      <a:pt x="1106781" y="841884"/>
                    </a:cubicBezTo>
                    <a:cubicBezTo>
                      <a:pt x="1109403" y="839263"/>
                      <a:pt x="1109403" y="839263"/>
                      <a:pt x="1112027" y="839263"/>
                    </a:cubicBezTo>
                    <a:cubicBezTo>
                      <a:pt x="1112027" y="841884"/>
                      <a:pt x="1109403" y="841884"/>
                      <a:pt x="1109403" y="841884"/>
                    </a:cubicBezTo>
                    <a:cubicBezTo>
                      <a:pt x="1112027" y="841884"/>
                      <a:pt x="1114648" y="839263"/>
                      <a:pt x="1117272" y="839263"/>
                    </a:cubicBezTo>
                    <a:cubicBezTo>
                      <a:pt x="1114648" y="839263"/>
                      <a:pt x="1114648" y="839263"/>
                      <a:pt x="1114648" y="841884"/>
                    </a:cubicBezTo>
                    <a:cubicBezTo>
                      <a:pt x="1114648" y="839263"/>
                      <a:pt x="1117272" y="839263"/>
                      <a:pt x="1119893" y="839263"/>
                    </a:cubicBezTo>
                    <a:lnTo>
                      <a:pt x="1122515" y="839263"/>
                    </a:lnTo>
                    <a:lnTo>
                      <a:pt x="1127760" y="839263"/>
                    </a:lnTo>
                    <a:lnTo>
                      <a:pt x="1119893" y="844508"/>
                    </a:lnTo>
                    <a:lnTo>
                      <a:pt x="1106781" y="849754"/>
                    </a:lnTo>
                    <a:lnTo>
                      <a:pt x="1104158" y="849754"/>
                    </a:lnTo>
                    <a:lnTo>
                      <a:pt x="1101456" y="852943"/>
                    </a:lnTo>
                    <a:lnTo>
                      <a:pt x="1099825" y="853288"/>
                    </a:lnTo>
                    <a:lnTo>
                      <a:pt x="1098912" y="852375"/>
                    </a:lnTo>
                    <a:cubicBezTo>
                      <a:pt x="1098912" y="849754"/>
                      <a:pt x="1098912" y="849754"/>
                      <a:pt x="1098912" y="849754"/>
                    </a:cubicBezTo>
                    <a:cubicBezTo>
                      <a:pt x="1096288" y="849754"/>
                      <a:pt x="1096288" y="849754"/>
                      <a:pt x="1096288" y="852375"/>
                    </a:cubicBezTo>
                    <a:lnTo>
                      <a:pt x="1093666" y="852375"/>
                    </a:lnTo>
                    <a:cubicBezTo>
                      <a:pt x="1080555" y="860242"/>
                      <a:pt x="1077931" y="860242"/>
                      <a:pt x="1077931" y="865490"/>
                    </a:cubicBezTo>
                    <a:lnTo>
                      <a:pt x="1072685" y="873357"/>
                    </a:lnTo>
                    <a:cubicBezTo>
                      <a:pt x="1080555" y="873357"/>
                      <a:pt x="1085800" y="868111"/>
                      <a:pt x="1091045" y="865490"/>
                    </a:cubicBezTo>
                    <a:cubicBezTo>
                      <a:pt x="1080555" y="875981"/>
                      <a:pt x="1080555" y="875981"/>
                      <a:pt x="1054328" y="899584"/>
                    </a:cubicBezTo>
                    <a:lnTo>
                      <a:pt x="1041212" y="910075"/>
                    </a:lnTo>
                    <a:lnTo>
                      <a:pt x="1035967" y="910075"/>
                    </a:lnTo>
                    <a:lnTo>
                      <a:pt x="1043833" y="902208"/>
                    </a:lnTo>
                    <a:cubicBezTo>
                      <a:pt x="1043833" y="899584"/>
                      <a:pt x="1046458" y="899584"/>
                      <a:pt x="1049079" y="896962"/>
                    </a:cubicBezTo>
                    <a:lnTo>
                      <a:pt x="1049079" y="895063"/>
                    </a:lnTo>
                    <a:lnTo>
                      <a:pt x="1056949" y="889093"/>
                    </a:lnTo>
                    <a:cubicBezTo>
                      <a:pt x="1054328" y="891717"/>
                      <a:pt x="1051703" y="891717"/>
                      <a:pt x="1049079" y="894338"/>
                    </a:cubicBezTo>
                    <a:lnTo>
                      <a:pt x="1049079" y="895063"/>
                    </a:lnTo>
                    <a:lnTo>
                      <a:pt x="1047441" y="896307"/>
                    </a:lnTo>
                    <a:cubicBezTo>
                      <a:pt x="1044491" y="898929"/>
                      <a:pt x="1041212" y="900896"/>
                      <a:pt x="1035967" y="899584"/>
                    </a:cubicBezTo>
                    <a:cubicBezTo>
                      <a:pt x="1049079" y="889093"/>
                      <a:pt x="1064818" y="878601"/>
                      <a:pt x="1077931" y="862866"/>
                    </a:cubicBezTo>
                    <a:cubicBezTo>
                      <a:pt x="1077931" y="862866"/>
                      <a:pt x="1077931" y="860242"/>
                      <a:pt x="1077931" y="860242"/>
                    </a:cubicBezTo>
                    <a:cubicBezTo>
                      <a:pt x="1070061" y="865490"/>
                      <a:pt x="1062195" y="873357"/>
                      <a:pt x="1054328" y="878601"/>
                    </a:cubicBezTo>
                    <a:cubicBezTo>
                      <a:pt x="1056949" y="875981"/>
                      <a:pt x="1059573" y="873357"/>
                      <a:pt x="1062195" y="870735"/>
                    </a:cubicBezTo>
                    <a:cubicBezTo>
                      <a:pt x="1028101" y="889093"/>
                      <a:pt x="1028101" y="889093"/>
                      <a:pt x="1022852" y="889093"/>
                    </a:cubicBezTo>
                    <a:lnTo>
                      <a:pt x="1025477" y="881223"/>
                    </a:lnTo>
                    <a:cubicBezTo>
                      <a:pt x="1033346" y="875981"/>
                      <a:pt x="1033346" y="875981"/>
                      <a:pt x="1049079" y="868111"/>
                    </a:cubicBezTo>
                    <a:lnTo>
                      <a:pt x="1056949" y="865490"/>
                    </a:lnTo>
                    <a:lnTo>
                      <a:pt x="1064818" y="860242"/>
                    </a:lnTo>
                    <a:lnTo>
                      <a:pt x="1059573" y="860242"/>
                    </a:lnTo>
                    <a:cubicBezTo>
                      <a:pt x="1062195" y="860242"/>
                      <a:pt x="1064818" y="857620"/>
                      <a:pt x="1067439" y="854996"/>
                    </a:cubicBezTo>
                    <a:cubicBezTo>
                      <a:pt x="1059573" y="860242"/>
                      <a:pt x="1059573" y="860242"/>
                      <a:pt x="1056949" y="857620"/>
                    </a:cubicBezTo>
                    <a:cubicBezTo>
                      <a:pt x="1054328" y="860242"/>
                      <a:pt x="1054328" y="860242"/>
                      <a:pt x="1043833" y="868111"/>
                    </a:cubicBezTo>
                    <a:cubicBezTo>
                      <a:pt x="1043833" y="865490"/>
                      <a:pt x="1046458" y="865490"/>
                      <a:pt x="1046458" y="862866"/>
                    </a:cubicBezTo>
                    <a:cubicBezTo>
                      <a:pt x="1046458" y="862866"/>
                      <a:pt x="1043833" y="862866"/>
                      <a:pt x="1043833" y="862866"/>
                    </a:cubicBezTo>
                    <a:lnTo>
                      <a:pt x="1046458" y="860242"/>
                    </a:lnTo>
                    <a:lnTo>
                      <a:pt x="1041212" y="862866"/>
                    </a:lnTo>
                    <a:lnTo>
                      <a:pt x="1046458" y="857620"/>
                    </a:lnTo>
                    <a:lnTo>
                      <a:pt x="1056949" y="847130"/>
                    </a:lnTo>
                    <a:lnTo>
                      <a:pt x="1046458" y="852375"/>
                    </a:lnTo>
                    <a:cubicBezTo>
                      <a:pt x="1046458" y="852375"/>
                      <a:pt x="1049079" y="849754"/>
                      <a:pt x="1049079" y="849754"/>
                    </a:cubicBezTo>
                    <a:cubicBezTo>
                      <a:pt x="1046458" y="852375"/>
                      <a:pt x="1043833" y="852375"/>
                      <a:pt x="1041212" y="854996"/>
                    </a:cubicBezTo>
                    <a:cubicBezTo>
                      <a:pt x="1041212" y="854996"/>
                      <a:pt x="1043833" y="852375"/>
                      <a:pt x="1043833" y="852375"/>
                    </a:cubicBezTo>
                    <a:lnTo>
                      <a:pt x="1033346" y="854996"/>
                    </a:lnTo>
                    <a:lnTo>
                      <a:pt x="1030722" y="852375"/>
                    </a:lnTo>
                    <a:cubicBezTo>
                      <a:pt x="1030722" y="852375"/>
                      <a:pt x="1030722" y="849754"/>
                      <a:pt x="1030722" y="849754"/>
                    </a:cubicBezTo>
                    <a:cubicBezTo>
                      <a:pt x="1025477" y="849754"/>
                      <a:pt x="1025477" y="849754"/>
                      <a:pt x="1025477" y="847130"/>
                    </a:cubicBezTo>
                    <a:cubicBezTo>
                      <a:pt x="1025477" y="844508"/>
                      <a:pt x="1025477" y="844508"/>
                      <a:pt x="1028101" y="841884"/>
                    </a:cubicBezTo>
                    <a:cubicBezTo>
                      <a:pt x="1049079" y="828772"/>
                      <a:pt x="1049079" y="828772"/>
                      <a:pt x="1062195" y="823524"/>
                    </a:cubicBezTo>
                    <a:cubicBezTo>
                      <a:pt x="1059573" y="820903"/>
                      <a:pt x="1056949" y="818281"/>
                      <a:pt x="1054328" y="818281"/>
                    </a:cubicBezTo>
                    <a:cubicBezTo>
                      <a:pt x="1059573" y="815657"/>
                      <a:pt x="1059573" y="815657"/>
                      <a:pt x="1070061" y="810412"/>
                    </a:cubicBezTo>
                    <a:lnTo>
                      <a:pt x="1062195" y="815657"/>
                    </a:lnTo>
                    <a:lnTo>
                      <a:pt x="1064818" y="815657"/>
                    </a:lnTo>
                    <a:cubicBezTo>
                      <a:pt x="1085800" y="799921"/>
                      <a:pt x="1085800" y="799921"/>
                      <a:pt x="1088421" y="799921"/>
                    </a:cubicBezTo>
                    <a:cubicBezTo>
                      <a:pt x="1088421" y="802545"/>
                      <a:pt x="1088421" y="802545"/>
                      <a:pt x="1088421" y="802545"/>
                    </a:cubicBezTo>
                    <a:cubicBezTo>
                      <a:pt x="1091045" y="799921"/>
                      <a:pt x="1093666" y="799921"/>
                      <a:pt x="1096288" y="797297"/>
                    </a:cubicBezTo>
                    <a:cubicBezTo>
                      <a:pt x="1096288" y="794676"/>
                      <a:pt x="1106781" y="786809"/>
                      <a:pt x="1109403" y="786809"/>
                    </a:cubicBezTo>
                    <a:cubicBezTo>
                      <a:pt x="1109403" y="786809"/>
                      <a:pt x="1106781" y="789431"/>
                      <a:pt x="1106781" y="789431"/>
                    </a:cubicBezTo>
                    <a:lnTo>
                      <a:pt x="1119893" y="778939"/>
                    </a:lnTo>
                    <a:cubicBezTo>
                      <a:pt x="1161857" y="752712"/>
                      <a:pt x="1161857" y="752712"/>
                      <a:pt x="1161857" y="752712"/>
                    </a:cubicBezTo>
                    <a:lnTo>
                      <a:pt x="1164481" y="747467"/>
                    </a:lnTo>
                    <a:lnTo>
                      <a:pt x="1174969" y="744843"/>
                    </a:lnTo>
                    <a:cubicBezTo>
                      <a:pt x="1193329" y="731731"/>
                      <a:pt x="1193329" y="731731"/>
                      <a:pt x="1214311" y="723864"/>
                    </a:cubicBezTo>
                    <a:close/>
                    <a:moveTo>
                      <a:pt x="2153233" y="721233"/>
                    </a:moveTo>
                    <a:cubicBezTo>
                      <a:pt x="2153233" y="723857"/>
                      <a:pt x="2153233" y="721233"/>
                      <a:pt x="2155857" y="721233"/>
                    </a:cubicBezTo>
                    <a:close/>
                    <a:moveTo>
                      <a:pt x="2192575" y="715987"/>
                    </a:moveTo>
                    <a:lnTo>
                      <a:pt x="2189951" y="721233"/>
                    </a:lnTo>
                    <a:cubicBezTo>
                      <a:pt x="2184706" y="729103"/>
                      <a:pt x="2184706" y="729103"/>
                      <a:pt x="2184706" y="736969"/>
                    </a:cubicBezTo>
                    <a:lnTo>
                      <a:pt x="2187330" y="729103"/>
                    </a:lnTo>
                    <a:cubicBezTo>
                      <a:pt x="2189951" y="726479"/>
                      <a:pt x="2189951" y="723857"/>
                      <a:pt x="2192575" y="715987"/>
                    </a:cubicBezTo>
                    <a:close/>
                    <a:moveTo>
                      <a:pt x="2234538" y="713366"/>
                    </a:moveTo>
                    <a:cubicBezTo>
                      <a:pt x="2239784" y="715987"/>
                      <a:pt x="2242405" y="718612"/>
                      <a:pt x="2242405" y="721233"/>
                    </a:cubicBezTo>
                    <a:cubicBezTo>
                      <a:pt x="2242405" y="718612"/>
                      <a:pt x="2242405" y="715987"/>
                      <a:pt x="2237160" y="713366"/>
                    </a:cubicBezTo>
                    <a:close/>
                    <a:moveTo>
                      <a:pt x="2962008" y="712710"/>
                    </a:moveTo>
                    <a:cubicBezTo>
                      <a:pt x="2961025" y="712054"/>
                      <a:pt x="2959713" y="712054"/>
                      <a:pt x="2958403" y="713366"/>
                    </a:cubicBezTo>
                    <a:lnTo>
                      <a:pt x="2961024" y="713366"/>
                    </a:lnTo>
                    <a:cubicBezTo>
                      <a:pt x="2961024" y="713366"/>
                      <a:pt x="2963648" y="713366"/>
                      <a:pt x="2963648" y="715987"/>
                    </a:cubicBezTo>
                    <a:cubicBezTo>
                      <a:pt x="2963648" y="714677"/>
                      <a:pt x="2962992" y="713365"/>
                      <a:pt x="2962008" y="712710"/>
                    </a:cubicBezTo>
                    <a:close/>
                    <a:moveTo>
                      <a:pt x="904844" y="705491"/>
                    </a:moveTo>
                    <a:lnTo>
                      <a:pt x="904844" y="705491"/>
                    </a:lnTo>
                    <a:lnTo>
                      <a:pt x="904843" y="705491"/>
                    </a:lnTo>
                    <a:close/>
                    <a:moveTo>
                      <a:pt x="5046069" y="695006"/>
                    </a:moveTo>
                    <a:lnTo>
                      <a:pt x="5057206" y="706144"/>
                    </a:lnTo>
                    <a:lnTo>
                      <a:pt x="5067050" y="715987"/>
                    </a:lnTo>
                    <a:cubicBezTo>
                      <a:pt x="5064426" y="713366"/>
                      <a:pt x="5064426" y="710742"/>
                      <a:pt x="5061805" y="710742"/>
                    </a:cubicBezTo>
                    <a:lnTo>
                      <a:pt x="5057206" y="706144"/>
                    </a:lnTo>
                    <a:lnTo>
                      <a:pt x="5056560" y="705497"/>
                    </a:lnTo>
                    <a:close/>
                    <a:moveTo>
                      <a:pt x="2588601" y="676648"/>
                    </a:moveTo>
                    <a:cubicBezTo>
                      <a:pt x="2588601" y="681894"/>
                      <a:pt x="2591225" y="684515"/>
                      <a:pt x="2591225" y="687139"/>
                    </a:cubicBezTo>
                    <a:lnTo>
                      <a:pt x="2596470" y="695006"/>
                    </a:lnTo>
                    <a:cubicBezTo>
                      <a:pt x="2591225" y="689760"/>
                      <a:pt x="2588601" y="684515"/>
                      <a:pt x="2588601" y="676648"/>
                    </a:cubicBezTo>
                    <a:close/>
                    <a:moveTo>
                      <a:pt x="941547" y="671408"/>
                    </a:moveTo>
                    <a:lnTo>
                      <a:pt x="941547" y="671410"/>
                    </a:lnTo>
                    <a:lnTo>
                      <a:pt x="938927" y="674032"/>
                    </a:lnTo>
                    <a:cubicBezTo>
                      <a:pt x="938927" y="674032"/>
                      <a:pt x="941547" y="671408"/>
                      <a:pt x="941547" y="671408"/>
                    </a:cubicBezTo>
                    <a:close/>
                    <a:moveTo>
                      <a:pt x="5009351" y="671403"/>
                    </a:moveTo>
                    <a:cubicBezTo>
                      <a:pt x="5006727" y="674024"/>
                      <a:pt x="5006727" y="674024"/>
                      <a:pt x="5009351" y="676648"/>
                    </a:cubicBezTo>
                    <a:cubicBezTo>
                      <a:pt x="5011972" y="679270"/>
                      <a:pt x="5011972" y="681894"/>
                      <a:pt x="5014597" y="681894"/>
                    </a:cubicBezTo>
                    <a:close/>
                    <a:moveTo>
                      <a:pt x="2816777" y="671403"/>
                    </a:moveTo>
                    <a:cubicBezTo>
                      <a:pt x="2808907" y="674024"/>
                      <a:pt x="2806286" y="674024"/>
                      <a:pt x="2803662" y="674024"/>
                    </a:cubicBezTo>
                    <a:cubicBezTo>
                      <a:pt x="2803662" y="674024"/>
                      <a:pt x="2803662" y="674024"/>
                      <a:pt x="2806286" y="674024"/>
                    </a:cubicBezTo>
                    <a:close/>
                    <a:moveTo>
                      <a:pt x="2570243" y="668779"/>
                    </a:moveTo>
                    <a:lnTo>
                      <a:pt x="2559753" y="679270"/>
                    </a:lnTo>
                    <a:lnTo>
                      <a:pt x="2551883" y="684515"/>
                    </a:lnTo>
                    <a:lnTo>
                      <a:pt x="2549262" y="681894"/>
                    </a:lnTo>
                    <a:lnTo>
                      <a:pt x="2546638" y="679270"/>
                    </a:lnTo>
                    <a:cubicBezTo>
                      <a:pt x="2546638" y="679270"/>
                      <a:pt x="2541392" y="684515"/>
                      <a:pt x="2538771" y="692384"/>
                    </a:cubicBezTo>
                    <a:cubicBezTo>
                      <a:pt x="2541392" y="692384"/>
                      <a:pt x="2541392" y="692384"/>
                      <a:pt x="2541392" y="692384"/>
                    </a:cubicBezTo>
                    <a:lnTo>
                      <a:pt x="2544016" y="692384"/>
                    </a:lnTo>
                    <a:lnTo>
                      <a:pt x="2541392" y="697630"/>
                    </a:lnTo>
                    <a:lnTo>
                      <a:pt x="2544016" y="697630"/>
                    </a:lnTo>
                    <a:lnTo>
                      <a:pt x="2549262" y="700251"/>
                    </a:lnTo>
                    <a:lnTo>
                      <a:pt x="2551883" y="702875"/>
                    </a:lnTo>
                    <a:lnTo>
                      <a:pt x="2549262" y="708121"/>
                    </a:lnTo>
                    <a:lnTo>
                      <a:pt x="2544016" y="715987"/>
                    </a:lnTo>
                    <a:lnTo>
                      <a:pt x="2551883" y="715987"/>
                    </a:lnTo>
                    <a:lnTo>
                      <a:pt x="2557129" y="715987"/>
                    </a:lnTo>
                    <a:cubicBezTo>
                      <a:pt x="2559753" y="713366"/>
                      <a:pt x="2564998" y="713366"/>
                      <a:pt x="2567619" y="710742"/>
                    </a:cubicBezTo>
                    <a:lnTo>
                      <a:pt x="2572865" y="708121"/>
                    </a:lnTo>
                    <a:lnTo>
                      <a:pt x="2570243" y="697630"/>
                    </a:lnTo>
                    <a:lnTo>
                      <a:pt x="2578110" y="700251"/>
                    </a:lnTo>
                    <a:lnTo>
                      <a:pt x="2580734" y="697630"/>
                    </a:lnTo>
                    <a:cubicBezTo>
                      <a:pt x="2575489" y="687139"/>
                      <a:pt x="2575489" y="687139"/>
                      <a:pt x="2575489" y="681894"/>
                    </a:cubicBezTo>
                    <a:lnTo>
                      <a:pt x="2570243" y="674024"/>
                    </a:lnTo>
                    <a:lnTo>
                      <a:pt x="2570243" y="671403"/>
                    </a:lnTo>
                    <a:cubicBezTo>
                      <a:pt x="2570243" y="671403"/>
                      <a:pt x="2570243" y="668779"/>
                      <a:pt x="2570243" y="668779"/>
                    </a:cubicBezTo>
                    <a:close/>
                    <a:moveTo>
                      <a:pt x="4983124" y="666157"/>
                    </a:moveTo>
                    <a:cubicBezTo>
                      <a:pt x="4985745" y="668779"/>
                      <a:pt x="4988370" y="671403"/>
                      <a:pt x="4993615" y="676648"/>
                    </a:cubicBezTo>
                    <a:lnTo>
                      <a:pt x="5009351" y="684515"/>
                    </a:lnTo>
                    <a:cubicBezTo>
                      <a:pt x="5001482" y="679270"/>
                      <a:pt x="4990991" y="674024"/>
                      <a:pt x="4983124" y="666157"/>
                    </a:cubicBezTo>
                    <a:close/>
                    <a:moveTo>
                      <a:pt x="4998860" y="663533"/>
                    </a:moveTo>
                    <a:cubicBezTo>
                      <a:pt x="4998860" y="666157"/>
                      <a:pt x="4998860" y="666157"/>
                      <a:pt x="4998860" y="666157"/>
                    </a:cubicBezTo>
                    <a:cubicBezTo>
                      <a:pt x="4998860" y="666157"/>
                      <a:pt x="5001482" y="666157"/>
                      <a:pt x="5001482" y="668779"/>
                    </a:cubicBezTo>
                    <a:cubicBezTo>
                      <a:pt x="5001482" y="666157"/>
                      <a:pt x="4998860" y="666157"/>
                      <a:pt x="4998860" y="663533"/>
                    </a:cubicBezTo>
                    <a:close/>
                    <a:moveTo>
                      <a:pt x="2688263" y="663533"/>
                    </a:moveTo>
                    <a:lnTo>
                      <a:pt x="2688263" y="668779"/>
                    </a:lnTo>
                    <a:lnTo>
                      <a:pt x="2693509" y="663533"/>
                    </a:lnTo>
                    <a:close/>
                    <a:moveTo>
                      <a:pt x="2871852" y="660912"/>
                    </a:moveTo>
                    <a:cubicBezTo>
                      <a:pt x="2869231" y="663533"/>
                      <a:pt x="2866607" y="663533"/>
                      <a:pt x="2863985" y="663533"/>
                    </a:cubicBezTo>
                    <a:cubicBezTo>
                      <a:pt x="2863985" y="663533"/>
                      <a:pt x="2863985" y="663533"/>
                      <a:pt x="2866607" y="663533"/>
                    </a:cubicBezTo>
                    <a:cubicBezTo>
                      <a:pt x="2866607" y="663533"/>
                      <a:pt x="2869231" y="660912"/>
                      <a:pt x="2871852" y="660912"/>
                    </a:cubicBezTo>
                    <a:close/>
                    <a:moveTo>
                      <a:pt x="2677773" y="660912"/>
                    </a:moveTo>
                    <a:cubicBezTo>
                      <a:pt x="2677773" y="668779"/>
                      <a:pt x="2675151" y="674024"/>
                      <a:pt x="2672527" y="676648"/>
                    </a:cubicBezTo>
                    <a:cubicBezTo>
                      <a:pt x="2675151" y="674024"/>
                      <a:pt x="2675151" y="671403"/>
                      <a:pt x="2677773" y="668779"/>
                    </a:cubicBezTo>
                    <a:close/>
                    <a:moveTo>
                      <a:pt x="5075910" y="660140"/>
                    </a:moveTo>
                    <a:lnTo>
                      <a:pt x="5095899" y="676648"/>
                    </a:lnTo>
                    <a:lnTo>
                      <a:pt x="5082787" y="666157"/>
                    </a:lnTo>
                    <a:close/>
                    <a:moveTo>
                      <a:pt x="4970009" y="658288"/>
                    </a:moveTo>
                    <a:lnTo>
                      <a:pt x="4975255" y="663533"/>
                    </a:lnTo>
                    <a:cubicBezTo>
                      <a:pt x="4977879" y="663533"/>
                      <a:pt x="4977879" y="666157"/>
                      <a:pt x="4980500" y="666157"/>
                    </a:cubicBezTo>
                    <a:cubicBezTo>
                      <a:pt x="4977879" y="663533"/>
                      <a:pt x="4975255" y="663533"/>
                      <a:pt x="4970009" y="658288"/>
                    </a:cubicBezTo>
                    <a:close/>
                    <a:moveTo>
                      <a:pt x="2562374" y="655666"/>
                    </a:moveTo>
                    <a:lnTo>
                      <a:pt x="2551883" y="663533"/>
                    </a:lnTo>
                    <a:lnTo>
                      <a:pt x="2550136" y="668779"/>
                    </a:lnTo>
                    <a:lnTo>
                      <a:pt x="2549262" y="668779"/>
                    </a:lnTo>
                    <a:cubicBezTo>
                      <a:pt x="2549262" y="671403"/>
                      <a:pt x="2549262" y="671403"/>
                      <a:pt x="2549262" y="671403"/>
                    </a:cubicBezTo>
                    <a:lnTo>
                      <a:pt x="2550136" y="668779"/>
                    </a:lnTo>
                    <a:lnTo>
                      <a:pt x="2551883" y="668779"/>
                    </a:lnTo>
                    <a:close/>
                    <a:moveTo>
                      <a:pt x="2179460" y="653042"/>
                    </a:moveTo>
                    <a:lnTo>
                      <a:pt x="2176839" y="655666"/>
                    </a:lnTo>
                    <a:lnTo>
                      <a:pt x="2179460" y="655666"/>
                    </a:lnTo>
                    <a:close/>
                    <a:moveTo>
                      <a:pt x="2730229" y="647794"/>
                    </a:moveTo>
                    <a:lnTo>
                      <a:pt x="2735472" y="647794"/>
                    </a:lnTo>
                    <a:lnTo>
                      <a:pt x="2738096" y="647794"/>
                    </a:lnTo>
                    <a:lnTo>
                      <a:pt x="2743342" y="647794"/>
                    </a:lnTo>
                    <a:lnTo>
                      <a:pt x="2743342" y="655660"/>
                    </a:lnTo>
                    <a:lnTo>
                      <a:pt x="2743342" y="663530"/>
                    </a:lnTo>
                    <a:lnTo>
                      <a:pt x="2740720" y="663530"/>
                    </a:lnTo>
                    <a:lnTo>
                      <a:pt x="2740720" y="666151"/>
                    </a:lnTo>
                    <a:lnTo>
                      <a:pt x="2748587" y="666151"/>
                    </a:lnTo>
                    <a:lnTo>
                      <a:pt x="2738096" y="676642"/>
                    </a:lnTo>
                    <a:lnTo>
                      <a:pt x="2724981" y="692378"/>
                    </a:lnTo>
                    <a:lnTo>
                      <a:pt x="2690887" y="713363"/>
                    </a:lnTo>
                    <a:lnTo>
                      <a:pt x="2709245" y="687136"/>
                    </a:lnTo>
                    <a:cubicBezTo>
                      <a:pt x="2709245" y="684512"/>
                      <a:pt x="2709245" y="684512"/>
                      <a:pt x="2709245" y="684512"/>
                    </a:cubicBezTo>
                    <a:cubicBezTo>
                      <a:pt x="2709245" y="684512"/>
                      <a:pt x="2709245" y="681888"/>
                      <a:pt x="2709245" y="681888"/>
                    </a:cubicBezTo>
                    <a:lnTo>
                      <a:pt x="2709245" y="671397"/>
                    </a:lnTo>
                    <a:cubicBezTo>
                      <a:pt x="2714493" y="660908"/>
                      <a:pt x="2717114" y="653039"/>
                      <a:pt x="2730229" y="647794"/>
                    </a:cubicBezTo>
                    <a:close/>
                    <a:moveTo>
                      <a:pt x="5059679" y="646734"/>
                    </a:moveTo>
                    <a:lnTo>
                      <a:pt x="5061805" y="647797"/>
                    </a:lnTo>
                    <a:cubicBezTo>
                      <a:pt x="5061805" y="647797"/>
                      <a:pt x="5064426" y="650421"/>
                      <a:pt x="5064426" y="650421"/>
                    </a:cubicBezTo>
                    <a:lnTo>
                      <a:pt x="5065677" y="651185"/>
                    </a:lnTo>
                    <a:lnTo>
                      <a:pt x="5075910" y="660140"/>
                    </a:lnTo>
                    <a:close/>
                    <a:moveTo>
                      <a:pt x="5058496" y="645175"/>
                    </a:moveTo>
                    <a:lnTo>
                      <a:pt x="5059181" y="645175"/>
                    </a:lnTo>
                    <a:lnTo>
                      <a:pt x="5067050" y="650421"/>
                    </a:lnTo>
                    <a:cubicBezTo>
                      <a:pt x="5069672" y="655666"/>
                      <a:pt x="5074917" y="658288"/>
                      <a:pt x="5080163" y="663533"/>
                    </a:cubicBezTo>
                    <a:cubicBezTo>
                      <a:pt x="5074917" y="658288"/>
                      <a:pt x="5072295" y="655665"/>
                      <a:pt x="5070328" y="654026"/>
                    </a:cubicBezTo>
                    <a:lnTo>
                      <a:pt x="5065677" y="651185"/>
                    </a:lnTo>
                    <a:lnTo>
                      <a:pt x="5061805" y="647797"/>
                    </a:lnTo>
                    <a:close/>
                    <a:moveTo>
                      <a:pt x="5056560" y="645175"/>
                    </a:moveTo>
                    <a:lnTo>
                      <a:pt x="5057791" y="645175"/>
                    </a:lnTo>
                    <a:lnTo>
                      <a:pt x="5059679" y="646734"/>
                    </a:lnTo>
                    <a:close/>
                    <a:moveTo>
                      <a:pt x="2835134" y="642552"/>
                    </a:moveTo>
                    <a:lnTo>
                      <a:pt x="2832513" y="645175"/>
                    </a:lnTo>
                    <a:lnTo>
                      <a:pt x="2824644" y="647797"/>
                    </a:lnTo>
                    <a:lnTo>
                      <a:pt x="2819398" y="653042"/>
                    </a:lnTo>
                    <a:cubicBezTo>
                      <a:pt x="2819398" y="653042"/>
                      <a:pt x="2816777" y="653042"/>
                      <a:pt x="2816777" y="653042"/>
                    </a:cubicBezTo>
                    <a:lnTo>
                      <a:pt x="2814153" y="653042"/>
                    </a:lnTo>
                    <a:lnTo>
                      <a:pt x="2811532" y="653042"/>
                    </a:lnTo>
                    <a:lnTo>
                      <a:pt x="2808907" y="658288"/>
                    </a:lnTo>
                    <a:lnTo>
                      <a:pt x="2816777" y="655666"/>
                    </a:lnTo>
                    <a:lnTo>
                      <a:pt x="2819398" y="658288"/>
                    </a:lnTo>
                    <a:lnTo>
                      <a:pt x="2829889" y="668779"/>
                    </a:lnTo>
                    <a:cubicBezTo>
                      <a:pt x="2840380" y="681894"/>
                      <a:pt x="2840380" y="681894"/>
                      <a:pt x="2840380" y="681894"/>
                    </a:cubicBezTo>
                    <a:lnTo>
                      <a:pt x="2843004" y="681894"/>
                    </a:lnTo>
                    <a:lnTo>
                      <a:pt x="2850871" y="679270"/>
                    </a:lnTo>
                    <a:lnTo>
                      <a:pt x="2853495" y="676648"/>
                    </a:lnTo>
                    <a:lnTo>
                      <a:pt x="2853495" y="671403"/>
                    </a:lnTo>
                    <a:lnTo>
                      <a:pt x="2853495" y="668779"/>
                    </a:lnTo>
                    <a:lnTo>
                      <a:pt x="2853495" y="663533"/>
                    </a:lnTo>
                    <a:lnTo>
                      <a:pt x="2850871" y="663533"/>
                    </a:lnTo>
                    <a:lnTo>
                      <a:pt x="2853495" y="658288"/>
                    </a:lnTo>
                    <a:lnTo>
                      <a:pt x="2845625" y="650421"/>
                    </a:lnTo>
                    <a:lnTo>
                      <a:pt x="2848249" y="650421"/>
                    </a:lnTo>
                    <a:cubicBezTo>
                      <a:pt x="2843004" y="650421"/>
                      <a:pt x="2840380" y="650421"/>
                      <a:pt x="2837758" y="645175"/>
                    </a:cubicBezTo>
                    <a:close/>
                    <a:moveTo>
                      <a:pt x="2716999" y="634570"/>
                    </a:moveTo>
                    <a:lnTo>
                      <a:pt x="2717114" y="634684"/>
                    </a:lnTo>
                    <a:lnTo>
                      <a:pt x="2716375" y="635741"/>
                    </a:lnTo>
                    <a:close/>
                    <a:moveTo>
                      <a:pt x="5037398" y="628363"/>
                    </a:moveTo>
                    <a:lnTo>
                      <a:pt x="5048200" y="637019"/>
                    </a:lnTo>
                    <a:lnTo>
                      <a:pt x="5058496" y="645175"/>
                    </a:lnTo>
                    <a:lnTo>
                      <a:pt x="5057791" y="645175"/>
                    </a:lnTo>
                    <a:lnTo>
                      <a:pt x="5056005" y="643700"/>
                    </a:lnTo>
                    <a:close/>
                    <a:moveTo>
                      <a:pt x="2724981" y="624194"/>
                    </a:moveTo>
                    <a:lnTo>
                      <a:pt x="2723409" y="627341"/>
                    </a:lnTo>
                    <a:lnTo>
                      <a:pt x="2723015" y="626160"/>
                    </a:lnTo>
                    <a:close/>
                    <a:moveTo>
                      <a:pt x="2564998" y="613703"/>
                    </a:moveTo>
                    <a:lnTo>
                      <a:pt x="2544016" y="653042"/>
                    </a:lnTo>
                    <a:cubicBezTo>
                      <a:pt x="2546638" y="650421"/>
                      <a:pt x="2549262" y="650421"/>
                      <a:pt x="2551883" y="650421"/>
                    </a:cubicBezTo>
                    <a:lnTo>
                      <a:pt x="2549262" y="650421"/>
                    </a:lnTo>
                    <a:lnTo>
                      <a:pt x="2564998" y="642552"/>
                    </a:lnTo>
                    <a:lnTo>
                      <a:pt x="2562374" y="642552"/>
                    </a:lnTo>
                    <a:lnTo>
                      <a:pt x="2570243" y="637306"/>
                    </a:lnTo>
                    <a:cubicBezTo>
                      <a:pt x="2575489" y="632061"/>
                      <a:pt x="2570243" y="626815"/>
                      <a:pt x="2572865" y="618948"/>
                    </a:cubicBezTo>
                    <a:lnTo>
                      <a:pt x="2570243" y="616324"/>
                    </a:lnTo>
                    <a:lnTo>
                      <a:pt x="2567619" y="618948"/>
                    </a:lnTo>
                    <a:close/>
                    <a:moveTo>
                      <a:pt x="1327085" y="600595"/>
                    </a:moveTo>
                    <a:lnTo>
                      <a:pt x="1332331" y="600595"/>
                    </a:lnTo>
                    <a:lnTo>
                      <a:pt x="1329707" y="603219"/>
                    </a:lnTo>
                    <a:cubicBezTo>
                      <a:pt x="1329707" y="600595"/>
                      <a:pt x="1327085" y="600595"/>
                      <a:pt x="1327085" y="600595"/>
                    </a:cubicBezTo>
                    <a:close/>
                    <a:moveTo>
                      <a:pt x="2711869" y="595342"/>
                    </a:moveTo>
                    <a:lnTo>
                      <a:pt x="2717114" y="605833"/>
                    </a:lnTo>
                    <a:cubicBezTo>
                      <a:pt x="2719736" y="608457"/>
                      <a:pt x="2719736" y="608457"/>
                      <a:pt x="2719736" y="608457"/>
                    </a:cubicBezTo>
                    <a:cubicBezTo>
                      <a:pt x="2717114" y="603212"/>
                      <a:pt x="2714490" y="600587"/>
                      <a:pt x="2711869" y="595342"/>
                    </a:cubicBezTo>
                    <a:close/>
                    <a:moveTo>
                      <a:pt x="2601716" y="592721"/>
                    </a:moveTo>
                    <a:cubicBezTo>
                      <a:pt x="2601716" y="595342"/>
                      <a:pt x="2599092" y="595342"/>
                      <a:pt x="2599092" y="597966"/>
                    </a:cubicBezTo>
                    <a:lnTo>
                      <a:pt x="2596470" y="608457"/>
                    </a:lnTo>
                    <a:cubicBezTo>
                      <a:pt x="2599092" y="600587"/>
                      <a:pt x="2599092" y="600587"/>
                      <a:pt x="2601716" y="592721"/>
                    </a:cubicBezTo>
                    <a:close/>
                    <a:moveTo>
                      <a:pt x="4985570" y="586028"/>
                    </a:moveTo>
                    <a:lnTo>
                      <a:pt x="4985745" y="586164"/>
                    </a:lnTo>
                    <a:cubicBezTo>
                      <a:pt x="4995581" y="594033"/>
                      <a:pt x="5008038" y="604196"/>
                      <a:pt x="5025578" y="618620"/>
                    </a:cubicBezTo>
                    <a:lnTo>
                      <a:pt x="5037398" y="628363"/>
                    </a:lnTo>
                    <a:lnTo>
                      <a:pt x="5017874" y="612718"/>
                    </a:lnTo>
                    <a:cubicBezTo>
                      <a:pt x="5006728" y="603703"/>
                      <a:pt x="4995417" y="594441"/>
                      <a:pt x="4986565" y="586942"/>
                    </a:cubicBezTo>
                    <a:close/>
                    <a:moveTo>
                      <a:pt x="2766944" y="584852"/>
                    </a:moveTo>
                    <a:lnTo>
                      <a:pt x="2769568" y="587476"/>
                    </a:lnTo>
                    <a:lnTo>
                      <a:pt x="2766070" y="585727"/>
                    </a:lnTo>
                    <a:close/>
                    <a:moveTo>
                      <a:pt x="2762574" y="583978"/>
                    </a:moveTo>
                    <a:lnTo>
                      <a:pt x="2766070" y="585727"/>
                    </a:lnTo>
                    <a:lnTo>
                      <a:pt x="2764323" y="587476"/>
                    </a:lnTo>
                    <a:close/>
                    <a:moveTo>
                      <a:pt x="2575489" y="576984"/>
                    </a:moveTo>
                    <a:cubicBezTo>
                      <a:pt x="2570243" y="579606"/>
                      <a:pt x="2567619" y="579606"/>
                      <a:pt x="2564998" y="584852"/>
                    </a:cubicBezTo>
                    <a:cubicBezTo>
                      <a:pt x="2567619" y="579606"/>
                      <a:pt x="2570243" y="576984"/>
                      <a:pt x="2575489" y="576984"/>
                    </a:cubicBezTo>
                    <a:close/>
                    <a:moveTo>
                      <a:pt x="4972254" y="571406"/>
                    </a:moveTo>
                    <a:lnTo>
                      <a:pt x="4972961" y="571739"/>
                    </a:lnTo>
                    <a:cubicBezTo>
                      <a:pt x="4974600" y="572394"/>
                      <a:pt x="4976567" y="573050"/>
                      <a:pt x="4980500" y="574361"/>
                    </a:cubicBezTo>
                    <a:lnTo>
                      <a:pt x="4988370" y="582230"/>
                    </a:lnTo>
                    <a:lnTo>
                      <a:pt x="4980500" y="576984"/>
                    </a:lnTo>
                    <a:close/>
                    <a:moveTo>
                      <a:pt x="2494184" y="558624"/>
                    </a:moveTo>
                    <a:lnTo>
                      <a:pt x="2507299" y="563870"/>
                    </a:lnTo>
                    <a:cubicBezTo>
                      <a:pt x="2504675" y="563870"/>
                      <a:pt x="2499429" y="558624"/>
                      <a:pt x="2494184" y="558624"/>
                    </a:cubicBezTo>
                    <a:close/>
                    <a:moveTo>
                      <a:pt x="1135627" y="553399"/>
                    </a:moveTo>
                    <a:cubicBezTo>
                      <a:pt x="1135627" y="556024"/>
                      <a:pt x="1135627" y="556024"/>
                      <a:pt x="1119891" y="569136"/>
                    </a:cubicBezTo>
                    <a:cubicBezTo>
                      <a:pt x="1114645" y="574381"/>
                      <a:pt x="1114645" y="571760"/>
                      <a:pt x="1114645" y="571760"/>
                    </a:cubicBezTo>
                    <a:cubicBezTo>
                      <a:pt x="1114645" y="566515"/>
                      <a:pt x="1130382" y="550778"/>
                      <a:pt x="1135627" y="553399"/>
                    </a:cubicBezTo>
                    <a:close/>
                    <a:moveTo>
                      <a:pt x="2360429" y="540257"/>
                    </a:moveTo>
                    <a:lnTo>
                      <a:pt x="2363051" y="540257"/>
                    </a:lnTo>
                    <a:lnTo>
                      <a:pt x="2365675" y="540257"/>
                    </a:lnTo>
                    <a:lnTo>
                      <a:pt x="2368296" y="540257"/>
                    </a:lnTo>
                    <a:lnTo>
                      <a:pt x="2370917" y="542881"/>
                    </a:lnTo>
                    <a:lnTo>
                      <a:pt x="2370917" y="548124"/>
                    </a:lnTo>
                    <a:lnTo>
                      <a:pt x="2365675" y="553372"/>
                    </a:lnTo>
                    <a:lnTo>
                      <a:pt x="2363051" y="558614"/>
                    </a:lnTo>
                    <a:lnTo>
                      <a:pt x="2357805" y="558614"/>
                    </a:lnTo>
                    <a:lnTo>
                      <a:pt x="2355181" y="561238"/>
                    </a:lnTo>
                    <a:lnTo>
                      <a:pt x="2355181" y="563860"/>
                    </a:lnTo>
                    <a:lnTo>
                      <a:pt x="2352560" y="563860"/>
                    </a:lnTo>
                    <a:lnTo>
                      <a:pt x="2349939" y="566484"/>
                    </a:lnTo>
                    <a:lnTo>
                      <a:pt x="2342069" y="576975"/>
                    </a:lnTo>
                    <a:lnTo>
                      <a:pt x="2334203" y="579599"/>
                    </a:lnTo>
                    <a:cubicBezTo>
                      <a:pt x="2331579" y="579599"/>
                      <a:pt x="2328955" y="579599"/>
                      <a:pt x="2326333" y="579599"/>
                    </a:cubicBezTo>
                    <a:lnTo>
                      <a:pt x="2331579" y="571729"/>
                    </a:lnTo>
                    <a:lnTo>
                      <a:pt x="2331579" y="569108"/>
                    </a:lnTo>
                    <a:lnTo>
                      <a:pt x="2328955" y="566484"/>
                    </a:lnTo>
                    <a:lnTo>
                      <a:pt x="2328955" y="563860"/>
                    </a:lnTo>
                    <a:lnTo>
                      <a:pt x="2331579" y="555993"/>
                    </a:lnTo>
                    <a:lnTo>
                      <a:pt x="2334203" y="555993"/>
                    </a:lnTo>
                    <a:lnTo>
                      <a:pt x="2334203" y="553372"/>
                    </a:lnTo>
                    <a:lnTo>
                      <a:pt x="2344691" y="548124"/>
                    </a:lnTo>
                    <a:lnTo>
                      <a:pt x="2352560" y="545502"/>
                    </a:lnTo>
                    <a:cubicBezTo>
                      <a:pt x="2352560" y="545502"/>
                      <a:pt x="2355181" y="542881"/>
                      <a:pt x="2355181" y="542881"/>
                    </a:cubicBezTo>
                    <a:cubicBezTo>
                      <a:pt x="2357805" y="542881"/>
                      <a:pt x="2357805" y="542881"/>
                      <a:pt x="2360429" y="542881"/>
                    </a:cubicBezTo>
                    <a:close/>
                    <a:moveTo>
                      <a:pt x="1371669" y="537650"/>
                    </a:moveTo>
                    <a:lnTo>
                      <a:pt x="1374293" y="537650"/>
                    </a:lnTo>
                    <a:lnTo>
                      <a:pt x="1371669" y="540274"/>
                    </a:lnTo>
                    <a:close/>
                    <a:moveTo>
                      <a:pt x="2617452" y="535021"/>
                    </a:moveTo>
                    <a:cubicBezTo>
                      <a:pt x="2617452" y="535021"/>
                      <a:pt x="2617452" y="537642"/>
                      <a:pt x="2617452" y="537642"/>
                    </a:cubicBezTo>
                    <a:lnTo>
                      <a:pt x="2622697" y="540266"/>
                    </a:lnTo>
                    <a:cubicBezTo>
                      <a:pt x="2620073" y="537642"/>
                      <a:pt x="2620073" y="537642"/>
                      <a:pt x="2617452" y="535021"/>
                    </a:cubicBezTo>
                    <a:close/>
                    <a:moveTo>
                      <a:pt x="1384784" y="529783"/>
                    </a:moveTo>
                    <a:cubicBezTo>
                      <a:pt x="1384784" y="532405"/>
                      <a:pt x="1379538" y="535026"/>
                      <a:pt x="1379538" y="535026"/>
                    </a:cubicBezTo>
                    <a:cubicBezTo>
                      <a:pt x="1376917" y="535026"/>
                      <a:pt x="1384784" y="529783"/>
                      <a:pt x="1384784" y="529783"/>
                    </a:cubicBezTo>
                    <a:close/>
                    <a:moveTo>
                      <a:pt x="2635809" y="527152"/>
                    </a:moveTo>
                    <a:cubicBezTo>
                      <a:pt x="2635809" y="529776"/>
                      <a:pt x="2635809" y="529776"/>
                      <a:pt x="2635809" y="529776"/>
                    </a:cubicBezTo>
                    <a:lnTo>
                      <a:pt x="2638434" y="535021"/>
                    </a:lnTo>
                    <a:close/>
                    <a:moveTo>
                      <a:pt x="1118576" y="510771"/>
                    </a:moveTo>
                    <a:lnTo>
                      <a:pt x="1114645" y="514047"/>
                    </a:lnTo>
                    <a:lnTo>
                      <a:pt x="1104155" y="524538"/>
                    </a:lnTo>
                    <a:cubicBezTo>
                      <a:pt x="1091042" y="535028"/>
                      <a:pt x="1075306" y="545520"/>
                      <a:pt x="1062192" y="558632"/>
                    </a:cubicBezTo>
                    <a:lnTo>
                      <a:pt x="1064816" y="556011"/>
                    </a:lnTo>
                    <a:cubicBezTo>
                      <a:pt x="1070058" y="550765"/>
                      <a:pt x="1075306" y="548145"/>
                      <a:pt x="1080552" y="542899"/>
                    </a:cubicBezTo>
                    <a:lnTo>
                      <a:pt x="1088419" y="535028"/>
                    </a:lnTo>
                    <a:cubicBezTo>
                      <a:pt x="1093664" y="532404"/>
                      <a:pt x="1096286" y="529783"/>
                      <a:pt x="1098909" y="527162"/>
                    </a:cubicBezTo>
                    <a:cubicBezTo>
                      <a:pt x="1104155" y="521917"/>
                      <a:pt x="1109400" y="516671"/>
                      <a:pt x="1117269" y="511426"/>
                    </a:cubicBezTo>
                    <a:close/>
                    <a:moveTo>
                      <a:pt x="1122512" y="508801"/>
                    </a:moveTo>
                    <a:cubicBezTo>
                      <a:pt x="1119891" y="511426"/>
                      <a:pt x="1117269" y="511426"/>
                      <a:pt x="1114645" y="514047"/>
                    </a:cubicBezTo>
                    <a:lnTo>
                      <a:pt x="1120768" y="509675"/>
                    </a:lnTo>
                    <a:close/>
                    <a:moveTo>
                      <a:pt x="2622697" y="506170"/>
                    </a:moveTo>
                    <a:cubicBezTo>
                      <a:pt x="2622697" y="511415"/>
                      <a:pt x="2617452" y="516661"/>
                      <a:pt x="2617452" y="524530"/>
                    </a:cubicBezTo>
                    <a:cubicBezTo>
                      <a:pt x="2620073" y="519285"/>
                      <a:pt x="2620073" y="516661"/>
                      <a:pt x="2622697" y="511415"/>
                    </a:cubicBezTo>
                    <a:close/>
                    <a:moveTo>
                      <a:pt x="1661579" y="500136"/>
                    </a:moveTo>
                    <a:lnTo>
                      <a:pt x="1660166" y="500944"/>
                    </a:lnTo>
                    <a:lnTo>
                      <a:pt x="1660822" y="500287"/>
                    </a:lnTo>
                    <a:close/>
                    <a:moveTo>
                      <a:pt x="1664101" y="497008"/>
                    </a:moveTo>
                    <a:lnTo>
                      <a:pt x="1660822" y="500287"/>
                    </a:lnTo>
                    <a:lnTo>
                      <a:pt x="1657545" y="500944"/>
                    </a:lnTo>
                    <a:close/>
                    <a:moveTo>
                      <a:pt x="1651173" y="495698"/>
                    </a:moveTo>
                    <a:lnTo>
                      <a:pt x="1652299" y="495698"/>
                    </a:lnTo>
                    <a:lnTo>
                      <a:pt x="1636563" y="503564"/>
                    </a:lnTo>
                    <a:close/>
                    <a:moveTo>
                      <a:pt x="1670657" y="493074"/>
                    </a:moveTo>
                    <a:lnTo>
                      <a:pt x="1664101" y="497008"/>
                    </a:lnTo>
                    <a:lnTo>
                      <a:pt x="1667380" y="493729"/>
                    </a:lnTo>
                    <a:close/>
                    <a:moveTo>
                      <a:pt x="1660166" y="490452"/>
                    </a:moveTo>
                    <a:lnTo>
                      <a:pt x="1659293" y="491326"/>
                    </a:lnTo>
                    <a:lnTo>
                      <a:pt x="1651173" y="495698"/>
                    </a:lnTo>
                    <a:lnTo>
                      <a:pt x="1649678" y="495698"/>
                    </a:lnTo>
                    <a:lnTo>
                      <a:pt x="1654924" y="493074"/>
                    </a:lnTo>
                    <a:close/>
                    <a:moveTo>
                      <a:pt x="3055441" y="490434"/>
                    </a:moveTo>
                    <a:lnTo>
                      <a:pt x="3058065" y="495679"/>
                    </a:lnTo>
                    <a:lnTo>
                      <a:pt x="3060686" y="495679"/>
                    </a:lnTo>
                    <a:lnTo>
                      <a:pt x="3065932" y="500924"/>
                    </a:lnTo>
                    <a:lnTo>
                      <a:pt x="3068556" y="500924"/>
                    </a:lnTo>
                    <a:lnTo>
                      <a:pt x="3071177" y="500924"/>
                    </a:lnTo>
                    <a:cubicBezTo>
                      <a:pt x="3071177" y="500924"/>
                      <a:pt x="3073801" y="500924"/>
                      <a:pt x="3073801" y="500924"/>
                    </a:cubicBezTo>
                    <a:lnTo>
                      <a:pt x="3076422" y="503548"/>
                    </a:lnTo>
                    <a:cubicBezTo>
                      <a:pt x="3076422" y="506170"/>
                      <a:pt x="3076422" y="506170"/>
                      <a:pt x="3076422" y="508794"/>
                    </a:cubicBezTo>
                    <a:lnTo>
                      <a:pt x="3073801" y="508794"/>
                    </a:lnTo>
                    <a:cubicBezTo>
                      <a:pt x="3071177" y="508794"/>
                      <a:pt x="3068556" y="508794"/>
                      <a:pt x="3065932" y="508794"/>
                    </a:cubicBezTo>
                    <a:lnTo>
                      <a:pt x="3065932" y="506170"/>
                    </a:lnTo>
                    <a:cubicBezTo>
                      <a:pt x="3065932" y="506170"/>
                      <a:pt x="3063310" y="506170"/>
                      <a:pt x="3063310" y="506170"/>
                    </a:cubicBezTo>
                    <a:lnTo>
                      <a:pt x="3060686" y="503548"/>
                    </a:lnTo>
                    <a:cubicBezTo>
                      <a:pt x="3060686" y="506170"/>
                      <a:pt x="3060686" y="506170"/>
                      <a:pt x="3060686" y="508794"/>
                    </a:cubicBezTo>
                    <a:lnTo>
                      <a:pt x="3063310" y="511415"/>
                    </a:lnTo>
                    <a:cubicBezTo>
                      <a:pt x="3063310" y="511415"/>
                      <a:pt x="3063310" y="511415"/>
                      <a:pt x="3060686" y="511415"/>
                    </a:cubicBezTo>
                    <a:lnTo>
                      <a:pt x="3060686" y="514039"/>
                    </a:lnTo>
                    <a:lnTo>
                      <a:pt x="3060686" y="516661"/>
                    </a:lnTo>
                    <a:lnTo>
                      <a:pt x="3063310" y="524530"/>
                    </a:lnTo>
                    <a:lnTo>
                      <a:pt x="3065932" y="524530"/>
                    </a:lnTo>
                    <a:lnTo>
                      <a:pt x="3068556" y="527152"/>
                    </a:lnTo>
                    <a:lnTo>
                      <a:pt x="3071177" y="529776"/>
                    </a:lnTo>
                    <a:lnTo>
                      <a:pt x="3079047" y="529776"/>
                    </a:lnTo>
                    <a:lnTo>
                      <a:pt x="3084292" y="535021"/>
                    </a:lnTo>
                    <a:lnTo>
                      <a:pt x="3086913" y="540266"/>
                    </a:lnTo>
                    <a:lnTo>
                      <a:pt x="3086913" y="542888"/>
                    </a:lnTo>
                    <a:lnTo>
                      <a:pt x="3086913" y="545512"/>
                    </a:lnTo>
                    <a:lnTo>
                      <a:pt x="3084292" y="548133"/>
                    </a:lnTo>
                    <a:cubicBezTo>
                      <a:pt x="3084292" y="548133"/>
                      <a:pt x="3084292" y="550757"/>
                      <a:pt x="3084292" y="550757"/>
                    </a:cubicBezTo>
                    <a:lnTo>
                      <a:pt x="3086913" y="550757"/>
                    </a:lnTo>
                    <a:lnTo>
                      <a:pt x="3089537" y="550757"/>
                    </a:lnTo>
                    <a:cubicBezTo>
                      <a:pt x="3089537" y="550757"/>
                      <a:pt x="3092159" y="550757"/>
                      <a:pt x="3092159" y="550757"/>
                    </a:cubicBezTo>
                    <a:lnTo>
                      <a:pt x="3094783" y="550757"/>
                    </a:lnTo>
                    <a:lnTo>
                      <a:pt x="3094783" y="548133"/>
                    </a:lnTo>
                    <a:lnTo>
                      <a:pt x="3100028" y="542888"/>
                    </a:lnTo>
                    <a:lnTo>
                      <a:pt x="3100028" y="540266"/>
                    </a:lnTo>
                    <a:cubicBezTo>
                      <a:pt x="3100028" y="537642"/>
                      <a:pt x="3100028" y="537642"/>
                      <a:pt x="3100028" y="535021"/>
                    </a:cubicBezTo>
                    <a:lnTo>
                      <a:pt x="3097404" y="532397"/>
                    </a:lnTo>
                    <a:lnTo>
                      <a:pt x="3092159" y="527152"/>
                    </a:lnTo>
                    <a:lnTo>
                      <a:pt x="3086913" y="524530"/>
                    </a:lnTo>
                    <a:lnTo>
                      <a:pt x="3084292" y="527152"/>
                    </a:lnTo>
                    <a:lnTo>
                      <a:pt x="3081668" y="524530"/>
                    </a:lnTo>
                    <a:lnTo>
                      <a:pt x="3081668" y="519285"/>
                    </a:lnTo>
                    <a:cubicBezTo>
                      <a:pt x="3081668" y="516661"/>
                      <a:pt x="3081668" y="516661"/>
                      <a:pt x="3081668" y="514039"/>
                    </a:cubicBezTo>
                    <a:lnTo>
                      <a:pt x="3081668" y="508794"/>
                    </a:lnTo>
                    <a:lnTo>
                      <a:pt x="3079047" y="506170"/>
                    </a:lnTo>
                    <a:lnTo>
                      <a:pt x="3079047" y="503548"/>
                    </a:lnTo>
                    <a:lnTo>
                      <a:pt x="3076422" y="503548"/>
                    </a:lnTo>
                    <a:lnTo>
                      <a:pt x="3076422" y="500924"/>
                    </a:lnTo>
                    <a:cubicBezTo>
                      <a:pt x="3073801" y="500924"/>
                      <a:pt x="3073801" y="500924"/>
                      <a:pt x="3073801" y="500924"/>
                    </a:cubicBezTo>
                    <a:lnTo>
                      <a:pt x="3071177" y="498303"/>
                    </a:lnTo>
                    <a:lnTo>
                      <a:pt x="3068556" y="498303"/>
                    </a:lnTo>
                    <a:lnTo>
                      <a:pt x="3058065" y="493058"/>
                    </a:lnTo>
                    <a:close/>
                    <a:moveTo>
                      <a:pt x="1149303" y="487741"/>
                    </a:moveTo>
                    <a:lnTo>
                      <a:pt x="1133006" y="500934"/>
                    </a:lnTo>
                    <a:lnTo>
                      <a:pt x="1120768" y="509675"/>
                    </a:lnTo>
                    <a:lnTo>
                      <a:pt x="1118576" y="510771"/>
                    </a:lnTo>
                    <a:lnTo>
                      <a:pt x="1130382" y="500934"/>
                    </a:lnTo>
                    <a:lnTo>
                      <a:pt x="1138251" y="495689"/>
                    </a:lnTo>
                    <a:close/>
                    <a:moveTo>
                      <a:pt x="1261516" y="479963"/>
                    </a:moveTo>
                    <a:lnTo>
                      <a:pt x="1248404" y="490456"/>
                    </a:lnTo>
                    <a:lnTo>
                      <a:pt x="1245780" y="490456"/>
                    </a:lnTo>
                    <a:cubicBezTo>
                      <a:pt x="1251026" y="485210"/>
                      <a:pt x="1256271" y="485210"/>
                      <a:pt x="1261516" y="479963"/>
                    </a:cubicBezTo>
                    <a:close/>
                    <a:moveTo>
                      <a:pt x="1272007" y="477341"/>
                    </a:moveTo>
                    <a:lnTo>
                      <a:pt x="1268069" y="479967"/>
                    </a:lnTo>
                    <a:lnTo>
                      <a:pt x="1264140" y="482586"/>
                    </a:lnTo>
                    <a:lnTo>
                      <a:pt x="1265448" y="481278"/>
                    </a:lnTo>
                    <a:lnTo>
                      <a:pt x="1266758" y="480491"/>
                    </a:lnTo>
                    <a:close/>
                    <a:moveTo>
                      <a:pt x="1277252" y="472095"/>
                    </a:moveTo>
                    <a:lnTo>
                      <a:pt x="1266762" y="479963"/>
                    </a:lnTo>
                    <a:lnTo>
                      <a:pt x="1265884" y="480840"/>
                    </a:lnTo>
                    <a:lnTo>
                      <a:pt x="1265448" y="481278"/>
                    </a:lnTo>
                    <a:lnTo>
                      <a:pt x="1258895" y="485210"/>
                    </a:lnTo>
                    <a:lnTo>
                      <a:pt x="1261516" y="479963"/>
                    </a:lnTo>
                    <a:cubicBezTo>
                      <a:pt x="1256271" y="482586"/>
                      <a:pt x="1253647" y="482586"/>
                      <a:pt x="1248404" y="485210"/>
                    </a:cubicBezTo>
                    <a:cubicBezTo>
                      <a:pt x="1258895" y="482586"/>
                      <a:pt x="1269386" y="477341"/>
                      <a:pt x="1277252" y="472095"/>
                    </a:cubicBezTo>
                    <a:close/>
                    <a:moveTo>
                      <a:pt x="1274634" y="472095"/>
                    </a:moveTo>
                    <a:cubicBezTo>
                      <a:pt x="1266765" y="477340"/>
                      <a:pt x="1264141" y="477340"/>
                      <a:pt x="1261519" y="477340"/>
                    </a:cubicBezTo>
                    <a:cubicBezTo>
                      <a:pt x="1266765" y="474718"/>
                      <a:pt x="1274634" y="472095"/>
                      <a:pt x="1274634" y="472095"/>
                    </a:cubicBezTo>
                    <a:close/>
                    <a:moveTo>
                      <a:pt x="2764323" y="469452"/>
                    </a:moveTo>
                    <a:cubicBezTo>
                      <a:pt x="2756454" y="474697"/>
                      <a:pt x="2748587" y="477321"/>
                      <a:pt x="2740717" y="482567"/>
                    </a:cubicBezTo>
                    <a:cubicBezTo>
                      <a:pt x="2745963" y="479942"/>
                      <a:pt x="2753832" y="479942"/>
                      <a:pt x="2759078" y="474697"/>
                    </a:cubicBezTo>
                    <a:close/>
                    <a:moveTo>
                      <a:pt x="2804483" y="457815"/>
                    </a:moveTo>
                    <a:lnTo>
                      <a:pt x="2806286" y="466831"/>
                    </a:lnTo>
                    <a:lnTo>
                      <a:pt x="2804538" y="467704"/>
                    </a:lnTo>
                    <a:lnTo>
                      <a:pt x="2801041" y="461585"/>
                    </a:lnTo>
                    <a:close/>
                    <a:moveTo>
                      <a:pt x="1188081" y="456346"/>
                    </a:moveTo>
                    <a:cubicBezTo>
                      <a:pt x="1186115" y="460280"/>
                      <a:pt x="1179721" y="465691"/>
                      <a:pt x="1161158" y="479214"/>
                    </a:cubicBezTo>
                    <a:lnTo>
                      <a:pt x="1149303" y="487741"/>
                    </a:lnTo>
                    <a:close/>
                    <a:moveTo>
                      <a:pt x="1695246" y="455372"/>
                    </a:moveTo>
                    <a:cubicBezTo>
                      <a:pt x="1694263" y="455045"/>
                      <a:pt x="1692952" y="455045"/>
                      <a:pt x="1691641" y="456355"/>
                    </a:cubicBezTo>
                    <a:lnTo>
                      <a:pt x="1696884" y="456355"/>
                    </a:lnTo>
                    <a:cubicBezTo>
                      <a:pt x="1696884" y="456355"/>
                      <a:pt x="1696229" y="455700"/>
                      <a:pt x="1695246" y="455372"/>
                    </a:cubicBezTo>
                    <a:close/>
                    <a:moveTo>
                      <a:pt x="2297483" y="451079"/>
                    </a:moveTo>
                    <a:lnTo>
                      <a:pt x="2294861" y="487797"/>
                    </a:lnTo>
                    <a:lnTo>
                      <a:pt x="2297483" y="487797"/>
                    </a:lnTo>
                    <a:lnTo>
                      <a:pt x="2297483" y="490421"/>
                    </a:lnTo>
                    <a:lnTo>
                      <a:pt x="2302728" y="490421"/>
                    </a:lnTo>
                    <a:lnTo>
                      <a:pt x="2300107" y="495663"/>
                    </a:lnTo>
                    <a:lnTo>
                      <a:pt x="2294861" y="495663"/>
                    </a:lnTo>
                    <a:lnTo>
                      <a:pt x="2292237" y="498287"/>
                    </a:lnTo>
                    <a:lnTo>
                      <a:pt x="2284371" y="540251"/>
                    </a:lnTo>
                    <a:lnTo>
                      <a:pt x="2281749" y="516648"/>
                    </a:lnTo>
                    <a:lnTo>
                      <a:pt x="2273880" y="519269"/>
                    </a:lnTo>
                    <a:lnTo>
                      <a:pt x="2268634" y="524514"/>
                    </a:lnTo>
                    <a:lnTo>
                      <a:pt x="2268634" y="516648"/>
                    </a:lnTo>
                    <a:lnTo>
                      <a:pt x="2276501" y="514024"/>
                    </a:lnTo>
                    <a:lnTo>
                      <a:pt x="2276501" y="511400"/>
                    </a:lnTo>
                    <a:lnTo>
                      <a:pt x="2279125" y="508778"/>
                    </a:lnTo>
                    <a:lnTo>
                      <a:pt x="2279125" y="506154"/>
                    </a:lnTo>
                    <a:lnTo>
                      <a:pt x="2276501" y="506154"/>
                    </a:lnTo>
                    <a:lnTo>
                      <a:pt x="2273880" y="506154"/>
                    </a:lnTo>
                    <a:lnTo>
                      <a:pt x="2273880" y="498287"/>
                    </a:lnTo>
                    <a:lnTo>
                      <a:pt x="2279125" y="495663"/>
                    </a:lnTo>
                    <a:lnTo>
                      <a:pt x="2279125" y="472060"/>
                    </a:lnTo>
                    <a:lnTo>
                      <a:pt x="2286992" y="482551"/>
                    </a:lnTo>
                    <a:close/>
                    <a:moveTo>
                      <a:pt x="1489692" y="448477"/>
                    </a:moveTo>
                    <a:lnTo>
                      <a:pt x="1484447" y="451098"/>
                    </a:lnTo>
                    <a:lnTo>
                      <a:pt x="1485758" y="449788"/>
                    </a:lnTo>
                    <a:close/>
                    <a:moveTo>
                      <a:pt x="2680397" y="437979"/>
                    </a:moveTo>
                    <a:cubicBezTo>
                      <a:pt x="2683018" y="443224"/>
                      <a:pt x="2683018" y="445849"/>
                      <a:pt x="2683018" y="448470"/>
                    </a:cubicBezTo>
                    <a:cubicBezTo>
                      <a:pt x="2683018" y="443224"/>
                      <a:pt x="2683018" y="443224"/>
                      <a:pt x="2680397" y="437979"/>
                    </a:cubicBezTo>
                    <a:close/>
                    <a:moveTo>
                      <a:pt x="2793171" y="432733"/>
                    </a:moveTo>
                    <a:cubicBezTo>
                      <a:pt x="2795794" y="435356"/>
                      <a:pt x="2797105" y="436668"/>
                      <a:pt x="2798089" y="438307"/>
                    </a:cubicBezTo>
                    <a:lnTo>
                      <a:pt x="2799484" y="441870"/>
                    </a:lnTo>
                    <a:lnTo>
                      <a:pt x="2799073" y="442897"/>
                    </a:lnTo>
                    <a:cubicBezTo>
                      <a:pt x="2799073" y="443880"/>
                      <a:pt x="2799729" y="444537"/>
                      <a:pt x="2801041" y="445849"/>
                    </a:cubicBezTo>
                    <a:lnTo>
                      <a:pt x="2799484" y="441870"/>
                    </a:lnTo>
                    <a:lnTo>
                      <a:pt x="2801041" y="437979"/>
                    </a:lnTo>
                    <a:close/>
                    <a:moveTo>
                      <a:pt x="3044952" y="422272"/>
                    </a:moveTo>
                    <a:cubicBezTo>
                      <a:pt x="3047574" y="422272"/>
                      <a:pt x="3047574" y="422272"/>
                      <a:pt x="3047574" y="422272"/>
                    </a:cubicBezTo>
                    <a:cubicBezTo>
                      <a:pt x="3050198" y="422272"/>
                      <a:pt x="3050198" y="424897"/>
                      <a:pt x="3052819" y="427518"/>
                    </a:cubicBezTo>
                    <a:cubicBezTo>
                      <a:pt x="3052819" y="427518"/>
                      <a:pt x="3050198" y="427518"/>
                      <a:pt x="3050198" y="427518"/>
                    </a:cubicBezTo>
                    <a:close/>
                    <a:moveTo>
                      <a:pt x="2942666" y="422242"/>
                    </a:moveTo>
                    <a:cubicBezTo>
                      <a:pt x="2942666" y="423555"/>
                      <a:pt x="2942666" y="424211"/>
                      <a:pt x="2942994" y="425195"/>
                    </a:cubicBezTo>
                    <a:lnTo>
                      <a:pt x="2942994" y="425195"/>
                    </a:lnTo>
                    <a:lnTo>
                      <a:pt x="2943322" y="428144"/>
                    </a:lnTo>
                    <a:cubicBezTo>
                      <a:pt x="2943978" y="430111"/>
                      <a:pt x="2945289" y="432734"/>
                      <a:pt x="2947912" y="437979"/>
                    </a:cubicBezTo>
                    <a:lnTo>
                      <a:pt x="2945288" y="430112"/>
                    </a:lnTo>
                    <a:lnTo>
                      <a:pt x="2942994" y="425195"/>
                    </a:lnTo>
                    <a:close/>
                    <a:moveTo>
                      <a:pt x="2827268" y="416997"/>
                    </a:moveTo>
                    <a:lnTo>
                      <a:pt x="2832513" y="422242"/>
                    </a:lnTo>
                    <a:lnTo>
                      <a:pt x="2827268" y="422242"/>
                    </a:lnTo>
                    <a:lnTo>
                      <a:pt x="2827268" y="427488"/>
                    </a:lnTo>
                    <a:lnTo>
                      <a:pt x="2819398" y="424867"/>
                    </a:lnTo>
                    <a:lnTo>
                      <a:pt x="2819398" y="427488"/>
                    </a:lnTo>
                    <a:lnTo>
                      <a:pt x="2816777" y="430112"/>
                    </a:lnTo>
                    <a:lnTo>
                      <a:pt x="2814153" y="430112"/>
                    </a:lnTo>
                    <a:lnTo>
                      <a:pt x="2811532" y="437979"/>
                    </a:lnTo>
                    <a:lnTo>
                      <a:pt x="2819398" y="443224"/>
                    </a:lnTo>
                    <a:lnTo>
                      <a:pt x="2814153" y="443224"/>
                    </a:lnTo>
                    <a:lnTo>
                      <a:pt x="2816777" y="448470"/>
                    </a:lnTo>
                    <a:cubicBezTo>
                      <a:pt x="2812842" y="451093"/>
                      <a:pt x="2810220" y="452404"/>
                      <a:pt x="2807925" y="454043"/>
                    </a:cubicBezTo>
                    <a:lnTo>
                      <a:pt x="2804483" y="457815"/>
                    </a:lnTo>
                    <a:lnTo>
                      <a:pt x="2803662" y="453715"/>
                    </a:lnTo>
                    <a:lnTo>
                      <a:pt x="2787926" y="472076"/>
                    </a:lnTo>
                    <a:lnTo>
                      <a:pt x="2787926" y="466831"/>
                    </a:lnTo>
                    <a:cubicBezTo>
                      <a:pt x="2782680" y="469452"/>
                      <a:pt x="2780059" y="474697"/>
                      <a:pt x="2774814" y="474697"/>
                    </a:cubicBezTo>
                    <a:lnTo>
                      <a:pt x="2772190" y="474697"/>
                    </a:lnTo>
                    <a:lnTo>
                      <a:pt x="2769568" y="477321"/>
                    </a:lnTo>
                    <a:cubicBezTo>
                      <a:pt x="2766944" y="479942"/>
                      <a:pt x="2766944" y="482567"/>
                      <a:pt x="2764323" y="482567"/>
                    </a:cubicBezTo>
                    <a:lnTo>
                      <a:pt x="2756454" y="487812"/>
                    </a:lnTo>
                    <a:lnTo>
                      <a:pt x="2751208" y="493058"/>
                    </a:lnTo>
                    <a:lnTo>
                      <a:pt x="2748587" y="493058"/>
                    </a:lnTo>
                    <a:cubicBezTo>
                      <a:pt x="2748587" y="493058"/>
                      <a:pt x="2745963" y="495679"/>
                      <a:pt x="2745963" y="498303"/>
                    </a:cubicBezTo>
                    <a:lnTo>
                      <a:pt x="2748587" y="498303"/>
                    </a:lnTo>
                    <a:lnTo>
                      <a:pt x="2740717" y="508794"/>
                    </a:lnTo>
                    <a:lnTo>
                      <a:pt x="2735472" y="514039"/>
                    </a:lnTo>
                    <a:lnTo>
                      <a:pt x="2735472" y="535021"/>
                    </a:lnTo>
                    <a:lnTo>
                      <a:pt x="2727605" y="529776"/>
                    </a:lnTo>
                    <a:lnTo>
                      <a:pt x="2727605" y="532397"/>
                    </a:lnTo>
                    <a:lnTo>
                      <a:pt x="2727605" y="537642"/>
                    </a:lnTo>
                    <a:lnTo>
                      <a:pt x="2727605" y="540266"/>
                    </a:lnTo>
                    <a:lnTo>
                      <a:pt x="2735472" y="550757"/>
                    </a:lnTo>
                    <a:lnTo>
                      <a:pt x="2735472" y="540266"/>
                    </a:lnTo>
                    <a:lnTo>
                      <a:pt x="2740717" y="550757"/>
                    </a:lnTo>
                    <a:lnTo>
                      <a:pt x="2745963" y="556003"/>
                    </a:lnTo>
                    <a:lnTo>
                      <a:pt x="2759078" y="573489"/>
                    </a:lnTo>
                    <a:lnTo>
                      <a:pt x="2759078" y="576984"/>
                    </a:lnTo>
                    <a:lnTo>
                      <a:pt x="2761699" y="579606"/>
                    </a:lnTo>
                    <a:lnTo>
                      <a:pt x="2759078" y="579606"/>
                    </a:lnTo>
                    <a:lnTo>
                      <a:pt x="2761699" y="582230"/>
                    </a:lnTo>
                    <a:lnTo>
                      <a:pt x="2762574" y="583978"/>
                    </a:lnTo>
                    <a:lnTo>
                      <a:pt x="2759078" y="582230"/>
                    </a:lnTo>
                    <a:lnTo>
                      <a:pt x="2761699" y="590097"/>
                    </a:lnTo>
                    <a:lnTo>
                      <a:pt x="2753832" y="592721"/>
                    </a:lnTo>
                    <a:lnTo>
                      <a:pt x="2745963" y="597966"/>
                    </a:lnTo>
                    <a:lnTo>
                      <a:pt x="2745963" y="600587"/>
                    </a:lnTo>
                    <a:lnTo>
                      <a:pt x="2748587" y="616324"/>
                    </a:lnTo>
                    <a:lnTo>
                      <a:pt x="2740717" y="611079"/>
                    </a:lnTo>
                    <a:lnTo>
                      <a:pt x="2738096" y="611079"/>
                    </a:lnTo>
                    <a:lnTo>
                      <a:pt x="2735472" y="613703"/>
                    </a:lnTo>
                    <a:lnTo>
                      <a:pt x="2732851" y="611079"/>
                    </a:lnTo>
                    <a:lnTo>
                      <a:pt x="2730227" y="613703"/>
                    </a:lnTo>
                    <a:lnTo>
                      <a:pt x="2727605" y="616324"/>
                    </a:lnTo>
                    <a:lnTo>
                      <a:pt x="2722360" y="624194"/>
                    </a:lnTo>
                    <a:lnTo>
                      <a:pt x="2723015" y="626160"/>
                    </a:lnTo>
                    <a:lnTo>
                      <a:pt x="2722360" y="626815"/>
                    </a:lnTo>
                    <a:lnTo>
                      <a:pt x="2722360" y="629439"/>
                    </a:lnTo>
                    <a:lnTo>
                      <a:pt x="2723409" y="627341"/>
                    </a:lnTo>
                    <a:lnTo>
                      <a:pt x="2724981" y="632061"/>
                    </a:lnTo>
                    <a:lnTo>
                      <a:pt x="2719736" y="629439"/>
                    </a:lnTo>
                    <a:lnTo>
                      <a:pt x="2716999" y="634570"/>
                    </a:lnTo>
                    <a:lnTo>
                      <a:pt x="2714490" y="632061"/>
                    </a:lnTo>
                    <a:lnTo>
                      <a:pt x="2709245" y="632061"/>
                    </a:lnTo>
                    <a:lnTo>
                      <a:pt x="2701378" y="634684"/>
                    </a:lnTo>
                    <a:lnTo>
                      <a:pt x="2698754" y="634684"/>
                    </a:lnTo>
                    <a:lnTo>
                      <a:pt x="2701378" y="642552"/>
                    </a:lnTo>
                    <a:cubicBezTo>
                      <a:pt x="2701378" y="642552"/>
                      <a:pt x="2698754" y="642552"/>
                      <a:pt x="2696133" y="642552"/>
                    </a:cubicBezTo>
                    <a:cubicBezTo>
                      <a:pt x="2696133" y="647797"/>
                      <a:pt x="2696133" y="647797"/>
                      <a:pt x="2696133" y="655666"/>
                    </a:cubicBezTo>
                    <a:lnTo>
                      <a:pt x="2698754" y="660912"/>
                    </a:lnTo>
                    <a:lnTo>
                      <a:pt x="2716375" y="635741"/>
                    </a:lnTo>
                    <a:lnTo>
                      <a:pt x="2698754" y="668779"/>
                    </a:lnTo>
                    <a:cubicBezTo>
                      <a:pt x="2698754" y="671403"/>
                      <a:pt x="2698754" y="671403"/>
                      <a:pt x="2698754" y="671403"/>
                    </a:cubicBezTo>
                    <a:cubicBezTo>
                      <a:pt x="2698754" y="671403"/>
                      <a:pt x="2690887" y="684515"/>
                      <a:pt x="2688263" y="692384"/>
                    </a:cubicBezTo>
                    <a:cubicBezTo>
                      <a:pt x="2683018" y="708121"/>
                      <a:pt x="2680397" y="710742"/>
                      <a:pt x="2672527" y="713366"/>
                    </a:cubicBezTo>
                    <a:lnTo>
                      <a:pt x="2664661" y="715987"/>
                    </a:lnTo>
                    <a:lnTo>
                      <a:pt x="2664661" y="713366"/>
                    </a:lnTo>
                    <a:lnTo>
                      <a:pt x="2654170" y="718612"/>
                    </a:lnTo>
                    <a:lnTo>
                      <a:pt x="2651546" y="718612"/>
                    </a:lnTo>
                    <a:cubicBezTo>
                      <a:pt x="2651546" y="718612"/>
                      <a:pt x="2651546" y="718612"/>
                      <a:pt x="2648924" y="718612"/>
                    </a:cubicBezTo>
                    <a:cubicBezTo>
                      <a:pt x="2646300" y="718612"/>
                      <a:pt x="2643679" y="718612"/>
                      <a:pt x="2641055" y="718612"/>
                    </a:cubicBezTo>
                    <a:lnTo>
                      <a:pt x="2641055" y="721233"/>
                    </a:lnTo>
                    <a:cubicBezTo>
                      <a:pt x="2627943" y="726479"/>
                      <a:pt x="2627943" y="726479"/>
                      <a:pt x="2622697" y="726479"/>
                    </a:cubicBezTo>
                    <a:lnTo>
                      <a:pt x="2622697" y="736969"/>
                    </a:lnTo>
                    <a:lnTo>
                      <a:pt x="2618108" y="746150"/>
                    </a:lnTo>
                    <a:lnTo>
                      <a:pt x="2614832" y="748334"/>
                    </a:lnTo>
                    <a:lnTo>
                      <a:pt x="2609583" y="750084"/>
                    </a:lnTo>
                    <a:lnTo>
                      <a:pt x="2604337" y="750084"/>
                    </a:lnTo>
                    <a:cubicBezTo>
                      <a:pt x="2604337" y="750084"/>
                      <a:pt x="2601716" y="750084"/>
                      <a:pt x="2601716" y="750084"/>
                    </a:cubicBezTo>
                    <a:lnTo>
                      <a:pt x="2570243" y="763197"/>
                    </a:lnTo>
                    <a:cubicBezTo>
                      <a:pt x="2570243" y="763197"/>
                      <a:pt x="2567619" y="763197"/>
                      <a:pt x="2567619" y="763197"/>
                    </a:cubicBezTo>
                    <a:lnTo>
                      <a:pt x="2562374" y="765821"/>
                    </a:lnTo>
                    <a:lnTo>
                      <a:pt x="2559227" y="771066"/>
                    </a:lnTo>
                    <a:lnTo>
                      <a:pt x="2557129" y="771066"/>
                    </a:lnTo>
                    <a:lnTo>
                      <a:pt x="2558743" y="771873"/>
                    </a:lnTo>
                    <a:lnTo>
                      <a:pt x="2554507" y="778933"/>
                    </a:lnTo>
                    <a:lnTo>
                      <a:pt x="2557129" y="776312"/>
                    </a:lnTo>
                    <a:lnTo>
                      <a:pt x="2562374" y="773688"/>
                    </a:lnTo>
                    <a:lnTo>
                      <a:pt x="2558743" y="771873"/>
                    </a:lnTo>
                    <a:lnTo>
                      <a:pt x="2559227" y="771066"/>
                    </a:lnTo>
                    <a:lnTo>
                      <a:pt x="2562374" y="771066"/>
                    </a:lnTo>
                    <a:lnTo>
                      <a:pt x="2564998" y="765821"/>
                    </a:lnTo>
                    <a:lnTo>
                      <a:pt x="2570243" y="765821"/>
                    </a:lnTo>
                    <a:lnTo>
                      <a:pt x="2572865" y="763197"/>
                    </a:lnTo>
                    <a:lnTo>
                      <a:pt x="2585980" y="757951"/>
                    </a:lnTo>
                    <a:cubicBezTo>
                      <a:pt x="2585980" y="760575"/>
                      <a:pt x="2583356" y="763197"/>
                      <a:pt x="2583356" y="765821"/>
                    </a:cubicBezTo>
                    <a:lnTo>
                      <a:pt x="2585980" y="765821"/>
                    </a:lnTo>
                    <a:lnTo>
                      <a:pt x="2588601" y="771066"/>
                    </a:lnTo>
                    <a:lnTo>
                      <a:pt x="2588601" y="773688"/>
                    </a:lnTo>
                    <a:cubicBezTo>
                      <a:pt x="2588601" y="776312"/>
                      <a:pt x="2588601" y="776312"/>
                      <a:pt x="2588601" y="776312"/>
                    </a:cubicBezTo>
                    <a:lnTo>
                      <a:pt x="2585980" y="778933"/>
                    </a:lnTo>
                    <a:lnTo>
                      <a:pt x="2591225" y="786802"/>
                    </a:lnTo>
                    <a:lnTo>
                      <a:pt x="2601716" y="786802"/>
                    </a:lnTo>
                    <a:lnTo>
                      <a:pt x="2601716" y="789424"/>
                    </a:lnTo>
                    <a:cubicBezTo>
                      <a:pt x="2604337" y="789424"/>
                      <a:pt x="2604337" y="789424"/>
                      <a:pt x="2604337" y="789424"/>
                    </a:cubicBezTo>
                    <a:lnTo>
                      <a:pt x="2622697" y="763197"/>
                    </a:lnTo>
                    <a:lnTo>
                      <a:pt x="2622697" y="760575"/>
                    </a:lnTo>
                    <a:cubicBezTo>
                      <a:pt x="2620073" y="763197"/>
                      <a:pt x="2620073" y="763197"/>
                      <a:pt x="2617452" y="763197"/>
                    </a:cubicBezTo>
                    <a:lnTo>
                      <a:pt x="2609583" y="760575"/>
                    </a:lnTo>
                    <a:lnTo>
                      <a:pt x="2604337" y="755330"/>
                    </a:lnTo>
                    <a:lnTo>
                      <a:pt x="2612207" y="750084"/>
                    </a:lnTo>
                    <a:lnTo>
                      <a:pt x="2614832" y="748334"/>
                    </a:lnTo>
                    <a:lnTo>
                      <a:pt x="2617452" y="747460"/>
                    </a:lnTo>
                    <a:lnTo>
                      <a:pt x="2618108" y="746150"/>
                    </a:lnTo>
                    <a:lnTo>
                      <a:pt x="2620073" y="744839"/>
                    </a:lnTo>
                    <a:lnTo>
                      <a:pt x="2622697" y="744839"/>
                    </a:lnTo>
                    <a:cubicBezTo>
                      <a:pt x="2622697" y="744839"/>
                      <a:pt x="2625319" y="744839"/>
                      <a:pt x="2625319" y="744839"/>
                    </a:cubicBezTo>
                    <a:cubicBezTo>
                      <a:pt x="2630564" y="744839"/>
                      <a:pt x="2635809" y="750084"/>
                      <a:pt x="2633188" y="755330"/>
                    </a:cubicBezTo>
                    <a:cubicBezTo>
                      <a:pt x="2633188" y="757951"/>
                      <a:pt x="2630564" y="760575"/>
                      <a:pt x="2630564" y="760575"/>
                    </a:cubicBezTo>
                    <a:cubicBezTo>
                      <a:pt x="2627943" y="768442"/>
                      <a:pt x="2622697" y="776312"/>
                      <a:pt x="2620073" y="784179"/>
                    </a:cubicBezTo>
                    <a:cubicBezTo>
                      <a:pt x="2627943" y="778933"/>
                      <a:pt x="2638434" y="781557"/>
                      <a:pt x="2646300" y="776312"/>
                    </a:cubicBezTo>
                    <a:cubicBezTo>
                      <a:pt x="2651546" y="773688"/>
                      <a:pt x="2659415" y="763197"/>
                      <a:pt x="2688263" y="757951"/>
                    </a:cubicBezTo>
                    <a:lnTo>
                      <a:pt x="2685642" y="752706"/>
                    </a:lnTo>
                    <a:cubicBezTo>
                      <a:pt x="2717114" y="763197"/>
                      <a:pt x="2717114" y="763197"/>
                      <a:pt x="2719736" y="765821"/>
                    </a:cubicBezTo>
                    <a:cubicBezTo>
                      <a:pt x="2722360" y="768442"/>
                      <a:pt x="2724981" y="771066"/>
                      <a:pt x="2727605" y="773688"/>
                    </a:cubicBezTo>
                    <a:cubicBezTo>
                      <a:pt x="2727605" y="773688"/>
                      <a:pt x="2730227" y="773688"/>
                      <a:pt x="2732851" y="773688"/>
                    </a:cubicBezTo>
                    <a:lnTo>
                      <a:pt x="2735472" y="773688"/>
                    </a:lnTo>
                    <a:cubicBezTo>
                      <a:pt x="2735472" y="773688"/>
                      <a:pt x="2735472" y="776312"/>
                      <a:pt x="2735472" y="776312"/>
                    </a:cubicBezTo>
                    <a:cubicBezTo>
                      <a:pt x="2738096" y="776312"/>
                      <a:pt x="2740717" y="776312"/>
                      <a:pt x="2743341" y="776312"/>
                    </a:cubicBezTo>
                    <a:cubicBezTo>
                      <a:pt x="2743341" y="773688"/>
                      <a:pt x="2745963" y="771066"/>
                      <a:pt x="2745963" y="768442"/>
                    </a:cubicBezTo>
                    <a:cubicBezTo>
                      <a:pt x="2748587" y="765821"/>
                      <a:pt x="2751208" y="765821"/>
                      <a:pt x="2751208" y="763197"/>
                    </a:cubicBezTo>
                    <a:cubicBezTo>
                      <a:pt x="2761699" y="763197"/>
                      <a:pt x="2761699" y="763197"/>
                      <a:pt x="2766944" y="760575"/>
                    </a:cubicBezTo>
                    <a:cubicBezTo>
                      <a:pt x="2766944" y="760575"/>
                      <a:pt x="2764323" y="760575"/>
                      <a:pt x="2764323" y="763197"/>
                    </a:cubicBezTo>
                    <a:cubicBezTo>
                      <a:pt x="2769568" y="763197"/>
                      <a:pt x="2772190" y="765821"/>
                      <a:pt x="2777435" y="765821"/>
                    </a:cubicBezTo>
                    <a:cubicBezTo>
                      <a:pt x="2777435" y="763197"/>
                      <a:pt x="2780059" y="763197"/>
                      <a:pt x="2780059" y="763197"/>
                    </a:cubicBezTo>
                    <a:lnTo>
                      <a:pt x="2777435" y="757951"/>
                    </a:lnTo>
                    <a:lnTo>
                      <a:pt x="2776562" y="756203"/>
                    </a:lnTo>
                    <a:lnTo>
                      <a:pt x="2774814" y="752706"/>
                    </a:lnTo>
                    <a:lnTo>
                      <a:pt x="2769568" y="742215"/>
                    </a:lnTo>
                    <a:cubicBezTo>
                      <a:pt x="2766944" y="739593"/>
                      <a:pt x="2766944" y="736969"/>
                      <a:pt x="2766944" y="731724"/>
                    </a:cubicBezTo>
                    <a:lnTo>
                      <a:pt x="2766944" y="726479"/>
                    </a:lnTo>
                    <a:cubicBezTo>
                      <a:pt x="2766944" y="723857"/>
                      <a:pt x="2766944" y="723857"/>
                      <a:pt x="2766944" y="723857"/>
                    </a:cubicBezTo>
                    <a:lnTo>
                      <a:pt x="2766944" y="718612"/>
                    </a:lnTo>
                    <a:lnTo>
                      <a:pt x="2766944" y="650421"/>
                    </a:lnTo>
                    <a:lnTo>
                      <a:pt x="2774814" y="684515"/>
                    </a:lnTo>
                    <a:lnTo>
                      <a:pt x="2777435" y="681894"/>
                    </a:lnTo>
                    <a:lnTo>
                      <a:pt x="2780059" y="674024"/>
                    </a:lnTo>
                    <a:cubicBezTo>
                      <a:pt x="2787926" y="666157"/>
                      <a:pt x="2793171" y="663533"/>
                      <a:pt x="2795795" y="660912"/>
                    </a:cubicBezTo>
                    <a:lnTo>
                      <a:pt x="2795795" y="655666"/>
                    </a:lnTo>
                    <a:lnTo>
                      <a:pt x="2798417" y="650421"/>
                    </a:lnTo>
                    <a:lnTo>
                      <a:pt x="2795795" y="645175"/>
                    </a:lnTo>
                    <a:lnTo>
                      <a:pt x="2795795" y="642552"/>
                    </a:lnTo>
                    <a:lnTo>
                      <a:pt x="2785305" y="632061"/>
                    </a:lnTo>
                    <a:lnTo>
                      <a:pt x="2801041" y="632061"/>
                    </a:lnTo>
                    <a:lnTo>
                      <a:pt x="2785305" y="621570"/>
                    </a:lnTo>
                    <a:lnTo>
                      <a:pt x="2806286" y="618948"/>
                    </a:lnTo>
                    <a:cubicBezTo>
                      <a:pt x="2814153" y="616324"/>
                      <a:pt x="2814153" y="616324"/>
                      <a:pt x="2819398" y="611079"/>
                    </a:cubicBezTo>
                    <a:lnTo>
                      <a:pt x="2822022" y="613703"/>
                    </a:lnTo>
                    <a:lnTo>
                      <a:pt x="2824644" y="616324"/>
                    </a:lnTo>
                    <a:cubicBezTo>
                      <a:pt x="2824644" y="616324"/>
                      <a:pt x="2824644" y="613703"/>
                      <a:pt x="2824644" y="613703"/>
                    </a:cubicBezTo>
                    <a:lnTo>
                      <a:pt x="2829889" y="613703"/>
                    </a:lnTo>
                    <a:lnTo>
                      <a:pt x="2829889" y="608457"/>
                    </a:lnTo>
                    <a:lnTo>
                      <a:pt x="2835134" y="608457"/>
                    </a:lnTo>
                    <a:lnTo>
                      <a:pt x="2840380" y="605833"/>
                    </a:lnTo>
                    <a:lnTo>
                      <a:pt x="2840380" y="603212"/>
                    </a:lnTo>
                    <a:lnTo>
                      <a:pt x="2848249" y="600587"/>
                    </a:lnTo>
                    <a:lnTo>
                      <a:pt x="2858740" y="597966"/>
                    </a:lnTo>
                    <a:lnTo>
                      <a:pt x="2866607" y="595342"/>
                    </a:lnTo>
                    <a:lnTo>
                      <a:pt x="2874476" y="595342"/>
                    </a:lnTo>
                    <a:cubicBezTo>
                      <a:pt x="2874476" y="592721"/>
                      <a:pt x="2874476" y="590097"/>
                      <a:pt x="2874476" y="587476"/>
                    </a:cubicBezTo>
                    <a:cubicBezTo>
                      <a:pt x="2877098" y="590097"/>
                      <a:pt x="2879722" y="592721"/>
                      <a:pt x="2882343" y="592721"/>
                    </a:cubicBezTo>
                    <a:cubicBezTo>
                      <a:pt x="2887588" y="592721"/>
                      <a:pt x="2892834" y="592721"/>
                      <a:pt x="2898079" y="592721"/>
                    </a:cubicBezTo>
                    <a:cubicBezTo>
                      <a:pt x="2903325" y="592721"/>
                      <a:pt x="2908570" y="595342"/>
                      <a:pt x="2913815" y="595342"/>
                    </a:cubicBezTo>
                    <a:cubicBezTo>
                      <a:pt x="2919061" y="595342"/>
                      <a:pt x="2924306" y="595342"/>
                      <a:pt x="2929551" y="595342"/>
                    </a:cubicBezTo>
                    <a:lnTo>
                      <a:pt x="2934797" y="595342"/>
                    </a:lnTo>
                    <a:lnTo>
                      <a:pt x="2940042" y="592721"/>
                    </a:lnTo>
                    <a:lnTo>
                      <a:pt x="2942666" y="590097"/>
                    </a:lnTo>
                    <a:cubicBezTo>
                      <a:pt x="2945288" y="590097"/>
                      <a:pt x="2947912" y="590097"/>
                      <a:pt x="2950533" y="590097"/>
                    </a:cubicBezTo>
                    <a:cubicBezTo>
                      <a:pt x="2955778" y="584852"/>
                      <a:pt x="2963648" y="582230"/>
                      <a:pt x="2971515" y="579606"/>
                    </a:cubicBezTo>
                    <a:cubicBezTo>
                      <a:pt x="2950533" y="576984"/>
                      <a:pt x="2950533" y="576984"/>
                      <a:pt x="2940042" y="563870"/>
                    </a:cubicBezTo>
                    <a:lnTo>
                      <a:pt x="2945288" y="566494"/>
                    </a:lnTo>
                    <a:cubicBezTo>
                      <a:pt x="2945288" y="563870"/>
                      <a:pt x="2945288" y="561248"/>
                      <a:pt x="2945288" y="558624"/>
                    </a:cubicBezTo>
                    <a:cubicBezTo>
                      <a:pt x="2953157" y="553379"/>
                      <a:pt x="2963648" y="542888"/>
                      <a:pt x="2974139" y="529776"/>
                    </a:cubicBezTo>
                    <a:cubicBezTo>
                      <a:pt x="2966269" y="537642"/>
                      <a:pt x="2955778" y="550757"/>
                      <a:pt x="2945288" y="558624"/>
                    </a:cubicBezTo>
                    <a:lnTo>
                      <a:pt x="2940042" y="561248"/>
                    </a:lnTo>
                    <a:lnTo>
                      <a:pt x="2934797" y="566494"/>
                    </a:lnTo>
                    <a:lnTo>
                      <a:pt x="2929551" y="571739"/>
                    </a:lnTo>
                    <a:cubicBezTo>
                      <a:pt x="2926930" y="571739"/>
                      <a:pt x="2926930" y="571739"/>
                      <a:pt x="2926930" y="571739"/>
                    </a:cubicBezTo>
                    <a:lnTo>
                      <a:pt x="2919061" y="574361"/>
                    </a:lnTo>
                    <a:lnTo>
                      <a:pt x="2913815" y="574361"/>
                    </a:lnTo>
                    <a:lnTo>
                      <a:pt x="2905949" y="576984"/>
                    </a:lnTo>
                    <a:lnTo>
                      <a:pt x="2903325" y="576984"/>
                    </a:lnTo>
                    <a:lnTo>
                      <a:pt x="2900703" y="576984"/>
                    </a:lnTo>
                    <a:lnTo>
                      <a:pt x="2898079" y="576984"/>
                    </a:lnTo>
                    <a:cubicBezTo>
                      <a:pt x="2898079" y="579606"/>
                      <a:pt x="2900703" y="584852"/>
                      <a:pt x="2900703" y="590097"/>
                    </a:cubicBezTo>
                    <a:lnTo>
                      <a:pt x="2887588" y="579606"/>
                    </a:lnTo>
                    <a:cubicBezTo>
                      <a:pt x="2884967" y="579606"/>
                      <a:pt x="2884967" y="579606"/>
                      <a:pt x="2884967" y="579606"/>
                    </a:cubicBezTo>
                    <a:cubicBezTo>
                      <a:pt x="2884967" y="579606"/>
                      <a:pt x="2882343" y="582230"/>
                      <a:pt x="2879722" y="582230"/>
                    </a:cubicBezTo>
                    <a:lnTo>
                      <a:pt x="2871852" y="584852"/>
                    </a:lnTo>
                    <a:lnTo>
                      <a:pt x="2866607" y="587476"/>
                    </a:lnTo>
                    <a:lnTo>
                      <a:pt x="2861361" y="592721"/>
                    </a:lnTo>
                    <a:lnTo>
                      <a:pt x="2858740" y="592721"/>
                    </a:lnTo>
                    <a:cubicBezTo>
                      <a:pt x="2850871" y="592721"/>
                      <a:pt x="2845625" y="595342"/>
                      <a:pt x="2837758" y="595342"/>
                    </a:cubicBezTo>
                    <a:cubicBezTo>
                      <a:pt x="2837758" y="595342"/>
                      <a:pt x="2835134" y="595342"/>
                      <a:pt x="2835134" y="595342"/>
                    </a:cubicBezTo>
                    <a:cubicBezTo>
                      <a:pt x="2832513" y="595342"/>
                      <a:pt x="2829889" y="597966"/>
                      <a:pt x="2827268" y="597966"/>
                    </a:cubicBezTo>
                    <a:lnTo>
                      <a:pt x="2808907" y="597966"/>
                    </a:lnTo>
                    <a:lnTo>
                      <a:pt x="2819398" y="590097"/>
                    </a:lnTo>
                    <a:cubicBezTo>
                      <a:pt x="2816777" y="590097"/>
                      <a:pt x="2816777" y="590097"/>
                      <a:pt x="2814153" y="590097"/>
                    </a:cubicBezTo>
                    <a:cubicBezTo>
                      <a:pt x="2814153" y="587476"/>
                      <a:pt x="2814153" y="584852"/>
                      <a:pt x="2814153" y="582230"/>
                    </a:cubicBezTo>
                    <a:lnTo>
                      <a:pt x="2811532" y="582230"/>
                    </a:lnTo>
                    <a:lnTo>
                      <a:pt x="2811532" y="579606"/>
                    </a:lnTo>
                    <a:lnTo>
                      <a:pt x="2808907" y="579606"/>
                    </a:lnTo>
                    <a:cubicBezTo>
                      <a:pt x="2808907" y="582230"/>
                      <a:pt x="2808907" y="582230"/>
                      <a:pt x="2808907" y="582230"/>
                    </a:cubicBezTo>
                    <a:lnTo>
                      <a:pt x="2806286" y="584852"/>
                    </a:lnTo>
                    <a:lnTo>
                      <a:pt x="2803662" y="584852"/>
                    </a:lnTo>
                    <a:lnTo>
                      <a:pt x="2806286" y="579606"/>
                    </a:lnTo>
                    <a:lnTo>
                      <a:pt x="2774814" y="569115"/>
                    </a:lnTo>
                    <a:lnTo>
                      <a:pt x="2777435" y="571739"/>
                    </a:lnTo>
                    <a:lnTo>
                      <a:pt x="2774814" y="576984"/>
                    </a:lnTo>
                    <a:lnTo>
                      <a:pt x="2777435" y="576984"/>
                    </a:lnTo>
                    <a:cubicBezTo>
                      <a:pt x="2780059" y="576984"/>
                      <a:pt x="2780059" y="576984"/>
                      <a:pt x="2780059" y="576984"/>
                    </a:cubicBezTo>
                    <a:cubicBezTo>
                      <a:pt x="2780059" y="576984"/>
                      <a:pt x="2780059" y="579606"/>
                      <a:pt x="2780059" y="579606"/>
                    </a:cubicBezTo>
                    <a:lnTo>
                      <a:pt x="2780059" y="582230"/>
                    </a:lnTo>
                    <a:lnTo>
                      <a:pt x="2777435" y="582230"/>
                    </a:lnTo>
                    <a:cubicBezTo>
                      <a:pt x="2777435" y="582230"/>
                      <a:pt x="2777435" y="584852"/>
                      <a:pt x="2777435" y="587476"/>
                    </a:cubicBezTo>
                    <a:cubicBezTo>
                      <a:pt x="2777435" y="587476"/>
                      <a:pt x="2777435" y="587476"/>
                      <a:pt x="2774814" y="587476"/>
                    </a:cubicBezTo>
                    <a:cubicBezTo>
                      <a:pt x="2774814" y="584852"/>
                      <a:pt x="2774814" y="584852"/>
                      <a:pt x="2774814" y="584852"/>
                    </a:cubicBezTo>
                    <a:lnTo>
                      <a:pt x="2772190" y="584852"/>
                    </a:lnTo>
                    <a:lnTo>
                      <a:pt x="2769568" y="584852"/>
                    </a:lnTo>
                    <a:lnTo>
                      <a:pt x="2769568" y="587476"/>
                    </a:lnTo>
                    <a:lnTo>
                      <a:pt x="2759078" y="573489"/>
                    </a:lnTo>
                    <a:lnTo>
                      <a:pt x="2759078" y="571739"/>
                    </a:lnTo>
                    <a:lnTo>
                      <a:pt x="2764323" y="569115"/>
                    </a:lnTo>
                    <a:lnTo>
                      <a:pt x="2764323" y="558624"/>
                    </a:lnTo>
                    <a:lnTo>
                      <a:pt x="2764323" y="553379"/>
                    </a:lnTo>
                    <a:lnTo>
                      <a:pt x="2772190" y="558624"/>
                    </a:lnTo>
                    <a:lnTo>
                      <a:pt x="2798417" y="561248"/>
                    </a:lnTo>
                    <a:lnTo>
                      <a:pt x="2798417" y="558624"/>
                    </a:lnTo>
                    <a:lnTo>
                      <a:pt x="2795795" y="537642"/>
                    </a:lnTo>
                    <a:cubicBezTo>
                      <a:pt x="2798417" y="537642"/>
                      <a:pt x="2798417" y="537642"/>
                      <a:pt x="2801041" y="537642"/>
                    </a:cubicBezTo>
                    <a:lnTo>
                      <a:pt x="2801041" y="532397"/>
                    </a:lnTo>
                    <a:cubicBezTo>
                      <a:pt x="2803662" y="527152"/>
                      <a:pt x="2798417" y="521906"/>
                      <a:pt x="2798417" y="516661"/>
                    </a:cubicBezTo>
                    <a:lnTo>
                      <a:pt x="2798417" y="506170"/>
                    </a:lnTo>
                    <a:lnTo>
                      <a:pt x="2793171" y="495679"/>
                    </a:lnTo>
                    <a:lnTo>
                      <a:pt x="2795795" y="493058"/>
                    </a:lnTo>
                    <a:lnTo>
                      <a:pt x="2797545" y="490432"/>
                    </a:lnTo>
                    <a:lnTo>
                      <a:pt x="2801041" y="485188"/>
                    </a:lnTo>
                    <a:cubicBezTo>
                      <a:pt x="2801041" y="482567"/>
                      <a:pt x="2801041" y="479942"/>
                      <a:pt x="2803662" y="479942"/>
                    </a:cubicBezTo>
                    <a:cubicBezTo>
                      <a:pt x="2803662" y="479942"/>
                      <a:pt x="2803662" y="479942"/>
                      <a:pt x="2801041" y="482567"/>
                    </a:cubicBezTo>
                    <a:lnTo>
                      <a:pt x="2798417" y="479942"/>
                    </a:lnTo>
                    <a:lnTo>
                      <a:pt x="2795795" y="474697"/>
                    </a:lnTo>
                    <a:lnTo>
                      <a:pt x="2801041" y="469452"/>
                    </a:lnTo>
                    <a:lnTo>
                      <a:pt x="2804538" y="467704"/>
                    </a:lnTo>
                    <a:lnTo>
                      <a:pt x="2811532" y="479942"/>
                    </a:lnTo>
                    <a:lnTo>
                      <a:pt x="2814153" y="479942"/>
                    </a:lnTo>
                    <a:lnTo>
                      <a:pt x="2814153" y="477321"/>
                    </a:lnTo>
                    <a:lnTo>
                      <a:pt x="2811532" y="472076"/>
                    </a:lnTo>
                    <a:cubicBezTo>
                      <a:pt x="2814153" y="472076"/>
                      <a:pt x="2816777" y="472076"/>
                      <a:pt x="2822022" y="472076"/>
                    </a:cubicBezTo>
                    <a:lnTo>
                      <a:pt x="2814153" y="466831"/>
                    </a:lnTo>
                    <a:lnTo>
                      <a:pt x="2829889" y="464206"/>
                    </a:lnTo>
                    <a:cubicBezTo>
                      <a:pt x="2829889" y="464206"/>
                      <a:pt x="2832513" y="464206"/>
                      <a:pt x="2832513" y="464206"/>
                    </a:cubicBezTo>
                    <a:lnTo>
                      <a:pt x="2835134" y="464206"/>
                    </a:lnTo>
                    <a:lnTo>
                      <a:pt x="2835134" y="461585"/>
                    </a:lnTo>
                    <a:lnTo>
                      <a:pt x="2837758" y="458960"/>
                    </a:lnTo>
                    <a:lnTo>
                      <a:pt x="2845625" y="453715"/>
                    </a:lnTo>
                    <a:lnTo>
                      <a:pt x="2856116" y="445849"/>
                    </a:lnTo>
                    <a:lnTo>
                      <a:pt x="2858740" y="440603"/>
                    </a:lnTo>
                    <a:lnTo>
                      <a:pt x="2845625" y="430112"/>
                    </a:lnTo>
                    <a:lnTo>
                      <a:pt x="2861361" y="427488"/>
                    </a:lnTo>
                    <a:lnTo>
                      <a:pt x="2866607" y="427488"/>
                    </a:lnTo>
                    <a:lnTo>
                      <a:pt x="2866607" y="424867"/>
                    </a:lnTo>
                    <a:lnTo>
                      <a:pt x="2863985" y="424867"/>
                    </a:lnTo>
                    <a:lnTo>
                      <a:pt x="2856116" y="422242"/>
                    </a:lnTo>
                    <a:lnTo>
                      <a:pt x="2853495" y="419621"/>
                    </a:lnTo>
                    <a:lnTo>
                      <a:pt x="2850871" y="419621"/>
                    </a:lnTo>
                    <a:cubicBezTo>
                      <a:pt x="2848249" y="422242"/>
                      <a:pt x="2848249" y="422242"/>
                      <a:pt x="2845625" y="422242"/>
                    </a:cubicBezTo>
                    <a:lnTo>
                      <a:pt x="2848249" y="427488"/>
                    </a:lnTo>
                    <a:lnTo>
                      <a:pt x="2832513" y="419621"/>
                    </a:lnTo>
                    <a:close/>
                    <a:moveTo>
                      <a:pt x="4757572" y="414403"/>
                    </a:moveTo>
                    <a:cubicBezTo>
                      <a:pt x="4768063" y="422272"/>
                      <a:pt x="4778554" y="430139"/>
                      <a:pt x="4789045" y="438008"/>
                    </a:cubicBezTo>
                    <a:cubicBezTo>
                      <a:pt x="4789045" y="438008"/>
                      <a:pt x="4791669" y="438008"/>
                      <a:pt x="4791669" y="440630"/>
                    </a:cubicBezTo>
                    <a:cubicBezTo>
                      <a:pt x="4781178" y="432760"/>
                      <a:pt x="4768063" y="422272"/>
                      <a:pt x="4757572" y="414403"/>
                    </a:cubicBezTo>
                    <a:close/>
                    <a:moveTo>
                      <a:pt x="4752326" y="409130"/>
                    </a:moveTo>
                    <a:lnTo>
                      <a:pt x="4754951" y="409130"/>
                    </a:lnTo>
                    <a:cubicBezTo>
                      <a:pt x="4752326" y="411752"/>
                      <a:pt x="4754951" y="414376"/>
                      <a:pt x="4757572" y="414376"/>
                    </a:cubicBezTo>
                    <a:cubicBezTo>
                      <a:pt x="4754951" y="411752"/>
                      <a:pt x="4752326" y="411752"/>
                      <a:pt x="4752326" y="409130"/>
                    </a:cubicBezTo>
                    <a:close/>
                    <a:moveTo>
                      <a:pt x="4743122" y="409130"/>
                    </a:moveTo>
                    <a:lnTo>
                      <a:pt x="4744457" y="409130"/>
                    </a:lnTo>
                    <a:lnTo>
                      <a:pt x="4747081" y="411752"/>
                    </a:lnTo>
                    <a:close/>
                    <a:moveTo>
                      <a:pt x="1508052" y="403894"/>
                    </a:moveTo>
                    <a:cubicBezTo>
                      <a:pt x="1510674" y="403894"/>
                      <a:pt x="1508052" y="403894"/>
                      <a:pt x="1505428" y="406519"/>
                    </a:cubicBezTo>
                    <a:cubicBezTo>
                      <a:pt x="1497562" y="411764"/>
                      <a:pt x="1492316" y="411764"/>
                      <a:pt x="1489692" y="411764"/>
                    </a:cubicBezTo>
                    <a:cubicBezTo>
                      <a:pt x="1497562" y="409140"/>
                      <a:pt x="1505428" y="403894"/>
                      <a:pt x="1508052" y="403894"/>
                    </a:cubicBezTo>
                    <a:close/>
                    <a:moveTo>
                      <a:pt x="4719445" y="393456"/>
                    </a:moveTo>
                    <a:lnTo>
                      <a:pt x="4743122" y="409130"/>
                    </a:lnTo>
                    <a:lnTo>
                      <a:pt x="4741836" y="409130"/>
                    </a:lnTo>
                    <a:close/>
                    <a:moveTo>
                      <a:pt x="1569088" y="392334"/>
                    </a:moveTo>
                    <a:lnTo>
                      <a:pt x="1568373" y="393406"/>
                    </a:lnTo>
                    <a:cubicBezTo>
                      <a:pt x="1567063" y="393406"/>
                      <a:pt x="1567063" y="393406"/>
                      <a:pt x="1568374" y="392751"/>
                    </a:cubicBezTo>
                    <a:close/>
                    <a:moveTo>
                      <a:pt x="4715389" y="390770"/>
                    </a:moveTo>
                    <a:lnTo>
                      <a:pt x="4715609" y="390770"/>
                    </a:lnTo>
                    <a:lnTo>
                      <a:pt x="4719445" y="393456"/>
                    </a:lnTo>
                    <a:close/>
                    <a:moveTo>
                      <a:pt x="1573619" y="385537"/>
                    </a:moveTo>
                    <a:lnTo>
                      <a:pt x="1576243" y="388161"/>
                    </a:lnTo>
                    <a:lnTo>
                      <a:pt x="1569088" y="392334"/>
                    </a:lnTo>
                    <a:close/>
                    <a:moveTo>
                      <a:pt x="1424126" y="380297"/>
                    </a:moveTo>
                    <a:lnTo>
                      <a:pt x="1418880" y="385543"/>
                    </a:lnTo>
                    <a:lnTo>
                      <a:pt x="1421502" y="382921"/>
                    </a:lnTo>
                    <a:close/>
                    <a:moveTo>
                      <a:pt x="1586734" y="377668"/>
                    </a:moveTo>
                    <a:cubicBezTo>
                      <a:pt x="1591980" y="380291"/>
                      <a:pt x="1584110" y="382913"/>
                      <a:pt x="1581488" y="382913"/>
                    </a:cubicBezTo>
                    <a:cubicBezTo>
                      <a:pt x="1578864" y="382913"/>
                      <a:pt x="1584110" y="377668"/>
                      <a:pt x="1586734" y="377668"/>
                    </a:cubicBezTo>
                    <a:close/>
                    <a:moveTo>
                      <a:pt x="2940042" y="375034"/>
                    </a:moveTo>
                    <a:cubicBezTo>
                      <a:pt x="2947912" y="388149"/>
                      <a:pt x="2950533" y="393394"/>
                      <a:pt x="2955778" y="401261"/>
                    </a:cubicBezTo>
                    <a:cubicBezTo>
                      <a:pt x="2950533" y="390770"/>
                      <a:pt x="2945288" y="382903"/>
                      <a:pt x="2940042" y="375034"/>
                    </a:cubicBezTo>
                    <a:close/>
                    <a:moveTo>
                      <a:pt x="2853495" y="369788"/>
                    </a:moveTo>
                    <a:cubicBezTo>
                      <a:pt x="2856116" y="380279"/>
                      <a:pt x="2856116" y="380279"/>
                      <a:pt x="2850871" y="388149"/>
                    </a:cubicBezTo>
                    <a:cubicBezTo>
                      <a:pt x="2853495" y="382903"/>
                      <a:pt x="2856116" y="382903"/>
                      <a:pt x="2856116" y="377658"/>
                    </a:cubicBezTo>
                    <a:close/>
                    <a:moveTo>
                      <a:pt x="4675537" y="365804"/>
                    </a:moveTo>
                    <a:lnTo>
                      <a:pt x="4699544" y="380280"/>
                    </a:lnTo>
                    <a:lnTo>
                      <a:pt x="4715389" y="390770"/>
                    </a:lnTo>
                    <a:lnTo>
                      <a:pt x="4712985" y="390770"/>
                    </a:lnTo>
                    <a:close/>
                    <a:moveTo>
                      <a:pt x="1616892" y="364228"/>
                    </a:moveTo>
                    <a:cubicBezTo>
                      <a:pt x="1618202" y="363900"/>
                      <a:pt x="1619513" y="364556"/>
                      <a:pt x="1620824" y="367179"/>
                    </a:cubicBezTo>
                    <a:cubicBezTo>
                      <a:pt x="1612957" y="369800"/>
                      <a:pt x="1612957" y="369800"/>
                      <a:pt x="1612957" y="367179"/>
                    </a:cubicBezTo>
                    <a:cubicBezTo>
                      <a:pt x="1614269" y="365867"/>
                      <a:pt x="1615581" y="364555"/>
                      <a:pt x="1616892" y="364228"/>
                    </a:cubicBezTo>
                    <a:close/>
                    <a:moveTo>
                      <a:pt x="2748587" y="351430"/>
                    </a:moveTo>
                    <a:lnTo>
                      <a:pt x="2748587" y="354052"/>
                    </a:lnTo>
                    <a:cubicBezTo>
                      <a:pt x="2748587" y="354052"/>
                      <a:pt x="2748587" y="351430"/>
                      <a:pt x="2751208" y="351430"/>
                    </a:cubicBezTo>
                    <a:cubicBezTo>
                      <a:pt x="2748587" y="351430"/>
                      <a:pt x="2748587" y="351430"/>
                      <a:pt x="2748587" y="351430"/>
                    </a:cubicBezTo>
                    <a:close/>
                    <a:moveTo>
                      <a:pt x="2187329" y="351416"/>
                    </a:moveTo>
                    <a:lnTo>
                      <a:pt x="2187329" y="354040"/>
                    </a:lnTo>
                    <a:lnTo>
                      <a:pt x="2189953" y="359285"/>
                    </a:lnTo>
                    <a:lnTo>
                      <a:pt x="2197406" y="364254"/>
                    </a:lnTo>
                    <a:lnTo>
                      <a:pt x="2196945" y="364530"/>
                    </a:lnTo>
                    <a:lnTo>
                      <a:pt x="2189953" y="364530"/>
                    </a:lnTo>
                    <a:lnTo>
                      <a:pt x="2187331" y="369773"/>
                    </a:lnTo>
                    <a:lnTo>
                      <a:pt x="2187328" y="369776"/>
                    </a:lnTo>
                    <a:lnTo>
                      <a:pt x="2184705" y="369776"/>
                    </a:lnTo>
                    <a:lnTo>
                      <a:pt x="2182084" y="372397"/>
                    </a:lnTo>
                    <a:lnTo>
                      <a:pt x="2179463" y="375021"/>
                    </a:lnTo>
                    <a:cubicBezTo>
                      <a:pt x="2179463" y="372397"/>
                      <a:pt x="2182084" y="372397"/>
                      <a:pt x="2184705" y="372397"/>
                    </a:cubicBezTo>
                    <a:lnTo>
                      <a:pt x="2187328" y="369776"/>
                    </a:lnTo>
                    <a:lnTo>
                      <a:pt x="2187329" y="369776"/>
                    </a:lnTo>
                    <a:lnTo>
                      <a:pt x="2187331" y="369773"/>
                    </a:lnTo>
                    <a:lnTo>
                      <a:pt x="2189953" y="367152"/>
                    </a:lnTo>
                    <a:lnTo>
                      <a:pt x="2192575" y="367152"/>
                    </a:lnTo>
                    <a:lnTo>
                      <a:pt x="2196945" y="364530"/>
                    </a:lnTo>
                    <a:lnTo>
                      <a:pt x="2197820" y="364530"/>
                    </a:lnTo>
                    <a:lnTo>
                      <a:pt x="2197406" y="364254"/>
                    </a:lnTo>
                    <a:lnTo>
                      <a:pt x="2205690" y="359285"/>
                    </a:lnTo>
                    <a:lnTo>
                      <a:pt x="2205690" y="361906"/>
                    </a:lnTo>
                    <a:lnTo>
                      <a:pt x="2205690" y="367152"/>
                    </a:lnTo>
                    <a:lnTo>
                      <a:pt x="2210932" y="361906"/>
                    </a:lnTo>
                    <a:cubicBezTo>
                      <a:pt x="2210932" y="361906"/>
                      <a:pt x="2213556" y="361906"/>
                      <a:pt x="2213556" y="361906"/>
                    </a:cubicBezTo>
                    <a:cubicBezTo>
                      <a:pt x="2213556" y="361906"/>
                      <a:pt x="2216180" y="361906"/>
                      <a:pt x="2216180" y="361906"/>
                    </a:cubicBezTo>
                    <a:lnTo>
                      <a:pt x="2221426" y="359285"/>
                    </a:lnTo>
                    <a:cubicBezTo>
                      <a:pt x="2226668" y="359285"/>
                      <a:pt x="2226668" y="359285"/>
                      <a:pt x="2226668" y="361906"/>
                    </a:cubicBezTo>
                    <a:cubicBezTo>
                      <a:pt x="2226668" y="361906"/>
                      <a:pt x="2229292" y="359285"/>
                      <a:pt x="2231916" y="359285"/>
                    </a:cubicBezTo>
                    <a:cubicBezTo>
                      <a:pt x="2234538" y="361906"/>
                      <a:pt x="2234538" y="361906"/>
                      <a:pt x="2234538" y="364530"/>
                    </a:cubicBezTo>
                    <a:lnTo>
                      <a:pt x="2234538" y="367152"/>
                    </a:lnTo>
                    <a:cubicBezTo>
                      <a:pt x="2242407" y="364530"/>
                      <a:pt x="2242407" y="361906"/>
                      <a:pt x="2247653" y="361906"/>
                    </a:cubicBezTo>
                    <a:lnTo>
                      <a:pt x="2255519" y="361906"/>
                    </a:lnTo>
                    <a:cubicBezTo>
                      <a:pt x="2255519" y="359285"/>
                      <a:pt x="2258143" y="359285"/>
                      <a:pt x="2258143" y="356661"/>
                    </a:cubicBezTo>
                    <a:lnTo>
                      <a:pt x="2260765" y="356661"/>
                    </a:lnTo>
                    <a:lnTo>
                      <a:pt x="2266010" y="354040"/>
                    </a:lnTo>
                    <a:lnTo>
                      <a:pt x="2271255" y="351416"/>
                    </a:lnTo>
                    <a:lnTo>
                      <a:pt x="2273880" y="354040"/>
                    </a:lnTo>
                    <a:lnTo>
                      <a:pt x="2271255" y="361906"/>
                    </a:lnTo>
                    <a:cubicBezTo>
                      <a:pt x="2273880" y="359285"/>
                      <a:pt x="2273880" y="359285"/>
                      <a:pt x="2276501" y="359285"/>
                    </a:cubicBezTo>
                    <a:lnTo>
                      <a:pt x="2284370" y="359285"/>
                    </a:lnTo>
                    <a:lnTo>
                      <a:pt x="2276501" y="372397"/>
                    </a:lnTo>
                    <a:lnTo>
                      <a:pt x="2273880" y="372397"/>
                    </a:lnTo>
                    <a:lnTo>
                      <a:pt x="2273880" y="375021"/>
                    </a:lnTo>
                    <a:lnTo>
                      <a:pt x="2281746" y="375021"/>
                    </a:lnTo>
                    <a:lnTo>
                      <a:pt x="2271255" y="382888"/>
                    </a:lnTo>
                    <a:lnTo>
                      <a:pt x="2279122" y="388133"/>
                    </a:lnTo>
                    <a:lnTo>
                      <a:pt x="2271255" y="393379"/>
                    </a:lnTo>
                    <a:lnTo>
                      <a:pt x="2292237" y="393379"/>
                    </a:lnTo>
                    <a:lnTo>
                      <a:pt x="2266010" y="401248"/>
                    </a:lnTo>
                    <a:lnTo>
                      <a:pt x="2260765" y="403869"/>
                    </a:lnTo>
                    <a:lnTo>
                      <a:pt x="2260765" y="414360"/>
                    </a:lnTo>
                    <a:lnTo>
                      <a:pt x="2247653" y="414360"/>
                    </a:lnTo>
                    <a:lnTo>
                      <a:pt x="2250274" y="419606"/>
                    </a:lnTo>
                    <a:cubicBezTo>
                      <a:pt x="2245029" y="416984"/>
                      <a:pt x="2239783" y="416984"/>
                      <a:pt x="2234538" y="416984"/>
                    </a:cubicBezTo>
                    <a:lnTo>
                      <a:pt x="2231916" y="416984"/>
                    </a:lnTo>
                    <a:cubicBezTo>
                      <a:pt x="2229292" y="416984"/>
                      <a:pt x="2229292" y="416984"/>
                      <a:pt x="2221426" y="422230"/>
                    </a:cubicBezTo>
                    <a:lnTo>
                      <a:pt x="2216180" y="424851"/>
                    </a:lnTo>
                    <a:lnTo>
                      <a:pt x="2208311" y="427472"/>
                    </a:lnTo>
                    <a:cubicBezTo>
                      <a:pt x="2192575" y="422230"/>
                      <a:pt x="2182084" y="437966"/>
                      <a:pt x="2168972" y="437966"/>
                    </a:cubicBezTo>
                    <a:lnTo>
                      <a:pt x="2153236" y="440587"/>
                    </a:lnTo>
                    <a:lnTo>
                      <a:pt x="2147988" y="443211"/>
                    </a:lnTo>
                    <a:lnTo>
                      <a:pt x="2140121" y="445833"/>
                    </a:lnTo>
                    <a:lnTo>
                      <a:pt x="2132251" y="445833"/>
                    </a:lnTo>
                    <a:cubicBezTo>
                      <a:pt x="2132251" y="445833"/>
                      <a:pt x="2129630" y="445833"/>
                      <a:pt x="2129630" y="445833"/>
                    </a:cubicBezTo>
                    <a:cubicBezTo>
                      <a:pt x="2127009" y="445833"/>
                      <a:pt x="2124385" y="443211"/>
                      <a:pt x="2121761" y="440587"/>
                    </a:cubicBezTo>
                    <a:cubicBezTo>
                      <a:pt x="2116518" y="440587"/>
                      <a:pt x="2113894" y="440587"/>
                      <a:pt x="2116518" y="432720"/>
                    </a:cubicBezTo>
                    <a:cubicBezTo>
                      <a:pt x="2106024" y="432720"/>
                      <a:pt x="2098158" y="430096"/>
                      <a:pt x="2087667" y="430096"/>
                    </a:cubicBezTo>
                    <a:lnTo>
                      <a:pt x="2077176" y="430096"/>
                    </a:lnTo>
                    <a:lnTo>
                      <a:pt x="2087667" y="422230"/>
                    </a:lnTo>
                    <a:lnTo>
                      <a:pt x="2095534" y="416984"/>
                    </a:lnTo>
                    <a:cubicBezTo>
                      <a:pt x="2092912" y="416984"/>
                      <a:pt x="2090291" y="416984"/>
                      <a:pt x="2087667" y="416984"/>
                    </a:cubicBezTo>
                    <a:lnTo>
                      <a:pt x="2103403" y="411739"/>
                    </a:lnTo>
                    <a:lnTo>
                      <a:pt x="2108649" y="409115"/>
                    </a:lnTo>
                    <a:lnTo>
                      <a:pt x="2108649" y="411739"/>
                    </a:lnTo>
                    <a:lnTo>
                      <a:pt x="2113894" y="409115"/>
                    </a:lnTo>
                    <a:lnTo>
                      <a:pt x="2116518" y="403869"/>
                    </a:lnTo>
                    <a:cubicBezTo>
                      <a:pt x="2116518" y="403869"/>
                      <a:pt x="2113894" y="403869"/>
                      <a:pt x="2113894" y="403869"/>
                    </a:cubicBezTo>
                    <a:lnTo>
                      <a:pt x="2103403" y="411739"/>
                    </a:lnTo>
                    <a:lnTo>
                      <a:pt x="2111273" y="403869"/>
                    </a:lnTo>
                    <a:lnTo>
                      <a:pt x="2106024" y="403869"/>
                    </a:lnTo>
                    <a:lnTo>
                      <a:pt x="2103403" y="403869"/>
                    </a:lnTo>
                    <a:cubicBezTo>
                      <a:pt x="2106024" y="396003"/>
                      <a:pt x="2106024" y="396003"/>
                      <a:pt x="2108649" y="393379"/>
                    </a:cubicBezTo>
                    <a:lnTo>
                      <a:pt x="2116518" y="388133"/>
                    </a:lnTo>
                    <a:lnTo>
                      <a:pt x="2121761" y="388133"/>
                    </a:lnTo>
                    <a:lnTo>
                      <a:pt x="2127009" y="388133"/>
                    </a:lnTo>
                    <a:lnTo>
                      <a:pt x="2132251" y="385512"/>
                    </a:lnTo>
                    <a:lnTo>
                      <a:pt x="2127009" y="385512"/>
                    </a:lnTo>
                    <a:lnTo>
                      <a:pt x="2121761" y="382888"/>
                    </a:lnTo>
                    <a:lnTo>
                      <a:pt x="2119139" y="380267"/>
                    </a:lnTo>
                    <a:lnTo>
                      <a:pt x="2127009" y="375021"/>
                    </a:lnTo>
                    <a:lnTo>
                      <a:pt x="2132251" y="372397"/>
                    </a:lnTo>
                    <a:lnTo>
                      <a:pt x="2129630" y="369776"/>
                    </a:lnTo>
                    <a:lnTo>
                      <a:pt x="2132251" y="369776"/>
                    </a:lnTo>
                    <a:lnTo>
                      <a:pt x="2127009" y="364530"/>
                    </a:lnTo>
                    <a:lnTo>
                      <a:pt x="2150612" y="364530"/>
                    </a:lnTo>
                    <a:cubicBezTo>
                      <a:pt x="2153236" y="361906"/>
                      <a:pt x="2155857" y="361906"/>
                      <a:pt x="2155857" y="359285"/>
                    </a:cubicBezTo>
                    <a:lnTo>
                      <a:pt x="2158478" y="359285"/>
                    </a:lnTo>
                    <a:cubicBezTo>
                      <a:pt x="2161102" y="361906"/>
                      <a:pt x="2161102" y="359285"/>
                      <a:pt x="2161102" y="359285"/>
                    </a:cubicBezTo>
                    <a:lnTo>
                      <a:pt x="2176839" y="354040"/>
                    </a:lnTo>
                    <a:close/>
                    <a:moveTo>
                      <a:pt x="1591976" y="340951"/>
                    </a:moveTo>
                    <a:lnTo>
                      <a:pt x="1597224" y="340951"/>
                    </a:lnTo>
                    <a:cubicBezTo>
                      <a:pt x="1597224" y="340951"/>
                      <a:pt x="1594600" y="340951"/>
                      <a:pt x="1591976" y="343576"/>
                    </a:cubicBezTo>
                    <a:cubicBezTo>
                      <a:pt x="1586731" y="346197"/>
                      <a:pt x="1584109" y="346197"/>
                      <a:pt x="1584109" y="346197"/>
                    </a:cubicBezTo>
                    <a:cubicBezTo>
                      <a:pt x="1584109" y="346197"/>
                      <a:pt x="1591976" y="340951"/>
                      <a:pt x="1591976" y="340951"/>
                    </a:cubicBezTo>
                    <a:close/>
                    <a:moveTo>
                      <a:pt x="1670659" y="338327"/>
                    </a:moveTo>
                    <a:cubicBezTo>
                      <a:pt x="1675902" y="343573"/>
                      <a:pt x="1660166" y="343573"/>
                      <a:pt x="1657544" y="346197"/>
                    </a:cubicBezTo>
                    <a:cubicBezTo>
                      <a:pt x="1660166" y="343573"/>
                      <a:pt x="1668035" y="338327"/>
                      <a:pt x="1670659" y="338327"/>
                    </a:cubicBezTo>
                    <a:close/>
                    <a:moveTo>
                      <a:pt x="2772190" y="338316"/>
                    </a:moveTo>
                    <a:cubicBezTo>
                      <a:pt x="2777435" y="338316"/>
                      <a:pt x="2782680" y="340940"/>
                      <a:pt x="2790550" y="340940"/>
                    </a:cubicBezTo>
                    <a:lnTo>
                      <a:pt x="2801041" y="338316"/>
                    </a:lnTo>
                    <a:cubicBezTo>
                      <a:pt x="2793171" y="340940"/>
                      <a:pt x="2793171" y="340940"/>
                      <a:pt x="2777435" y="338316"/>
                    </a:cubicBezTo>
                    <a:close/>
                    <a:moveTo>
                      <a:pt x="2843004" y="335694"/>
                    </a:moveTo>
                    <a:cubicBezTo>
                      <a:pt x="2845625" y="338316"/>
                      <a:pt x="2848249" y="335694"/>
                      <a:pt x="2848249" y="335694"/>
                    </a:cubicBezTo>
                    <a:close/>
                    <a:moveTo>
                      <a:pt x="2871852" y="333070"/>
                    </a:moveTo>
                    <a:cubicBezTo>
                      <a:pt x="2869231" y="335694"/>
                      <a:pt x="2866607" y="335694"/>
                      <a:pt x="2863985" y="335694"/>
                    </a:cubicBezTo>
                    <a:cubicBezTo>
                      <a:pt x="2866607" y="335694"/>
                      <a:pt x="2866607" y="335694"/>
                      <a:pt x="2866607" y="335694"/>
                    </a:cubicBezTo>
                    <a:cubicBezTo>
                      <a:pt x="2869231" y="335694"/>
                      <a:pt x="2869231" y="333070"/>
                      <a:pt x="2871852" y="333070"/>
                    </a:cubicBezTo>
                    <a:close/>
                    <a:moveTo>
                      <a:pt x="1573618" y="330457"/>
                    </a:moveTo>
                    <a:lnTo>
                      <a:pt x="1573618" y="333078"/>
                    </a:lnTo>
                    <a:cubicBezTo>
                      <a:pt x="1570997" y="333078"/>
                      <a:pt x="1570997" y="333078"/>
                      <a:pt x="1570997" y="333078"/>
                    </a:cubicBezTo>
                    <a:close/>
                    <a:moveTo>
                      <a:pt x="2916439" y="327825"/>
                    </a:moveTo>
                    <a:cubicBezTo>
                      <a:pt x="2916439" y="330449"/>
                      <a:pt x="2916439" y="333070"/>
                      <a:pt x="2913815" y="333070"/>
                    </a:cubicBezTo>
                    <a:cubicBezTo>
                      <a:pt x="2916439" y="333070"/>
                      <a:pt x="2916439" y="335694"/>
                      <a:pt x="2916439" y="335694"/>
                    </a:cubicBezTo>
                    <a:cubicBezTo>
                      <a:pt x="2916439" y="330449"/>
                      <a:pt x="2916439" y="330449"/>
                      <a:pt x="2916439" y="327825"/>
                    </a:cubicBezTo>
                    <a:close/>
                    <a:moveTo>
                      <a:pt x="2806286" y="325203"/>
                    </a:moveTo>
                    <a:cubicBezTo>
                      <a:pt x="2824644" y="340940"/>
                      <a:pt x="2824644" y="340940"/>
                      <a:pt x="2829889" y="343561"/>
                    </a:cubicBezTo>
                    <a:lnTo>
                      <a:pt x="2835134" y="343561"/>
                    </a:lnTo>
                    <a:cubicBezTo>
                      <a:pt x="2829889" y="340940"/>
                      <a:pt x="2829889" y="340940"/>
                      <a:pt x="2806286" y="325203"/>
                    </a:cubicBezTo>
                    <a:close/>
                    <a:moveTo>
                      <a:pt x="1539522" y="322588"/>
                    </a:moveTo>
                    <a:cubicBezTo>
                      <a:pt x="1539522" y="322588"/>
                      <a:pt x="1539522" y="325212"/>
                      <a:pt x="1534277" y="327834"/>
                    </a:cubicBezTo>
                    <a:cubicBezTo>
                      <a:pt x="1529031" y="330458"/>
                      <a:pt x="1505428" y="340949"/>
                      <a:pt x="1502804" y="340949"/>
                    </a:cubicBezTo>
                    <a:cubicBezTo>
                      <a:pt x="1502804" y="335704"/>
                      <a:pt x="1536901" y="319967"/>
                      <a:pt x="1539522" y="322588"/>
                    </a:cubicBezTo>
                    <a:close/>
                    <a:moveTo>
                      <a:pt x="4602839" y="319962"/>
                    </a:moveTo>
                    <a:lnTo>
                      <a:pt x="4652664" y="351430"/>
                    </a:lnTo>
                    <a:lnTo>
                      <a:pt x="4657910" y="354052"/>
                    </a:lnTo>
                    <a:cubicBezTo>
                      <a:pt x="4660531" y="356676"/>
                      <a:pt x="4660531" y="356676"/>
                      <a:pt x="4660531" y="356676"/>
                    </a:cubicBezTo>
                    <a:lnTo>
                      <a:pt x="4673646" y="364543"/>
                    </a:lnTo>
                    <a:lnTo>
                      <a:pt x="4675537" y="365804"/>
                    </a:lnTo>
                    <a:lnTo>
                      <a:pt x="4634304" y="340940"/>
                    </a:lnTo>
                    <a:lnTo>
                      <a:pt x="4621192" y="333070"/>
                    </a:lnTo>
                    <a:lnTo>
                      <a:pt x="4605456" y="322579"/>
                    </a:lnTo>
                    <a:close/>
                    <a:moveTo>
                      <a:pt x="2953157" y="309467"/>
                    </a:moveTo>
                    <a:cubicBezTo>
                      <a:pt x="2950533" y="312088"/>
                      <a:pt x="2947912" y="312088"/>
                      <a:pt x="2945288" y="312088"/>
                    </a:cubicBezTo>
                    <a:lnTo>
                      <a:pt x="2945288" y="314712"/>
                    </a:lnTo>
                    <a:lnTo>
                      <a:pt x="2947912" y="312088"/>
                    </a:lnTo>
                    <a:close/>
                    <a:moveTo>
                      <a:pt x="1591978" y="304230"/>
                    </a:moveTo>
                    <a:cubicBezTo>
                      <a:pt x="1591978" y="306851"/>
                      <a:pt x="1589357" y="306851"/>
                      <a:pt x="1586733" y="309476"/>
                    </a:cubicBezTo>
                    <a:cubicBezTo>
                      <a:pt x="1584109" y="309476"/>
                      <a:pt x="1576242" y="314721"/>
                      <a:pt x="1576242" y="314721"/>
                    </a:cubicBezTo>
                    <a:cubicBezTo>
                      <a:pt x="1576242" y="312097"/>
                      <a:pt x="1584109" y="304230"/>
                      <a:pt x="1591978" y="304230"/>
                    </a:cubicBezTo>
                    <a:close/>
                    <a:moveTo>
                      <a:pt x="1605091" y="301607"/>
                    </a:moveTo>
                    <a:cubicBezTo>
                      <a:pt x="1607712" y="304228"/>
                      <a:pt x="1605091" y="304228"/>
                      <a:pt x="1605091" y="304228"/>
                    </a:cubicBezTo>
                    <a:cubicBezTo>
                      <a:pt x="1602467" y="306852"/>
                      <a:pt x="1599845" y="306852"/>
                      <a:pt x="1597221" y="309473"/>
                    </a:cubicBezTo>
                    <a:cubicBezTo>
                      <a:pt x="1594600" y="306852"/>
                      <a:pt x="1602467" y="298983"/>
                      <a:pt x="1605091" y="301607"/>
                    </a:cubicBezTo>
                    <a:close/>
                    <a:moveTo>
                      <a:pt x="1544771" y="298983"/>
                    </a:moveTo>
                    <a:cubicBezTo>
                      <a:pt x="1547392" y="298983"/>
                      <a:pt x="1547392" y="298983"/>
                      <a:pt x="1547392" y="298983"/>
                    </a:cubicBezTo>
                    <a:cubicBezTo>
                      <a:pt x="1547392" y="301607"/>
                      <a:pt x="1547392" y="301607"/>
                      <a:pt x="1547392" y="301607"/>
                    </a:cubicBezTo>
                    <a:cubicBezTo>
                      <a:pt x="1550016" y="304228"/>
                      <a:pt x="1552637" y="298983"/>
                      <a:pt x="1555261" y="301607"/>
                    </a:cubicBezTo>
                    <a:cubicBezTo>
                      <a:pt x="1555261" y="301607"/>
                      <a:pt x="1557883" y="304228"/>
                      <a:pt x="1550016" y="306853"/>
                    </a:cubicBezTo>
                    <a:cubicBezTo>
                      <a:pt x="1529034" y="314719"/>
                      <a:pt x="1521165" y="314719"/>
                      <a:pt x="1515919" y="317342"/>
                    </a:cubicBezTo>
                    <a:cubicBezTo>
                      <a:pt x="1518543" y="314719"/>
                      <a:pt x="1518543" y="314719"/>
                      <a:pt x="1518543" y="314719"/>
                    </a:cubicBezTo>
                    <a:cubicBezTo>
                      <a:pt x="1518543" y="314719"/>
                      <a:pt x="1515919" y="314719"/>
                      <a:pt x="1515919" y="314719"/>
                    </a:cubicBezTo>
                    <a:cubicBezTo>
                      <a:pt x="1518543" y="312097"/>
                      <a:pt x="1526410" y="309474"/>
                      <a:pt x="1529034" y="306853"/>
                    </a:cubicBezTo>
                    <a:cubicBezTo>
                      <a:pt x="1531656" y="304228"/>
                      <a:pt x="1536901" y="304228"/>
                      <a:pt x="1542146" y="301607"/>
                    </a:cubicBezTo>
                    <a:cubicBezTo>
                      <a:pt x="1542146" y="301607"/>
                      <a:pt x="1542146" y="298983"/>
                      <a:pt x="1544771" y="298983"/>
                    </a:cubicBezTo>
                    <a:close/>
                    <a:moveTo>
                      <a:pt x="2903325" y="298976"/>
                    </a:moveTo>
                    <a:lnTo>
                      <a:pt x="2887590" y="304221"/>
                    </a:lnTo>
                    <a:lnTo>
                      <a:pt x="2887588" y="304221"/>
                    </a:lnTo>
                    <a:lnTo>
                      <a:pt x="2887590" y="304221"/>
                    </a:lnTo>
                    <a:lnTo>
                      <a:pt x="2895457" y="303566"/>
                    </a:lnTo>
                    <a:cubicBezTo>
                      <a:pt x="2898079" y="302910"/>
                      <a:pt x="2900702" y="301599"/>
                      <a:pt x="2903325" y="298976"/>
                    </a:cubicBezTo>
                    <a:close/>
                    <a:moveTo>
                      <a:pt x="3191821" y="296374"/>
                    </a:moveTo>
                    <a:cubicBezTo>
                      <a:pt x="3194445" y="296374"/>
                      <a:pt x="3194445" y="296374"/>
                      <a:pt x="3207557" y="301621"/>
                    </a:cubicBezTo>
                    <a:cubicBezTo>
                      <a:pt x="3210181" y="304245"/>
                      <a:pt x="3210181" y="304245"/>
                      <a:pt x="3212805" y="306866"/>
                    </a:cubicBezTo>
                    <a:cubicBezTo>
                      <a:pt x="3210181" y="309491"/>
                      <a:pt x="3210181" y="309491"/>
                      <a:pt x="3210181" y="312112"/>
                    </a:cubicBezTo>
                    <a:cubicBezTo>
                      <a:pt x="3204936" y="317358"/>
                      <a:pt x="3204936" y="317358"/>
                      <a:pt x="3199690" y="317358"/>
                    </a:cubicBezTo>
                    <a:cubicBezTo>
                      <a:pt x="3194445" y="317358"/>
                      <a:pt x="3191821" y="314734"/>
                      <a:pt x="3191821" y="312112"/>
                    </a:cubicBezTo>
                    <a:lnTo>
                      <a:pt x="3189199" y="304245"/>
                    </a:lnTo>
                    <a:cubicBezTo>
                      <a:pt x="3194445" y="298996"/>
                      <a:pt x="3194445" y="298996"/>
                      <a:pt x="3191821" y="296374"/>
                    </a:cubicBezTo>
                    <a:close/>
                    <a:moveTo>
                      <a:pt x="4540126" y="281331"/>
                    </a:moveTo>
                    <a:lnTo>
                      <a:pt x="4553002" y="288485"/>
                    </a:lnTo>
                    <a:lnTo>
                      <a:pt x="4566114" y="296352"/>
                    </a:lnTo>
                    <a:lnTo>
                      <a:pt x="4573984" y="301597"/>
                    </a:lnTo>
                    <a:cubicBezTo>
                      <a:pt x="4581850" y="306843"/>
                      <a:pt x="4592341" y="312088"/>
                      <a:pt x="4600210" y="317334"/>
                    </a:cubicBezTo>
                    <a:lnTo>
                      <a:pt x="4602839" y="319962"/>
                    </a:lnTo>
                    <a:lnTo>
                      <a:pt x="4602832" y="319958"/>
                    </a:lnTo>
                    <a:lnTo>
                      <a:pt x="4605456" y="322579"/>
                    </a:lnTo>
                    <a:cubicBezTo>
                      <a:pt x="4597586" y="317334"/>
                      <a:pt x="4584474" y="312088"/>
                      <a:pt x="4576605" y="306843"/>
                    </a:cubicBezTo>
                    <a:lnTo>
                      <a:pt x="4563493" y="298976"/>
                    </a:lnTo>
                    <a:lnTo>
                      <a:pt x="4555623" y="293730"/>
                    </a:lnTo>
                    <a:lnTo>
                      <a:pt x="4547757" y="288485"/>
                    </a:lnTo>
                    <a:lnTo>
                      <a:pt x="4542511" y="283239"/>
                    </a:lnTo>
                    <a:close/>
                    <a:moveTo>
                      <a:pt x="1675903" y="275380"/>
                    </a:moveTo>
                    <a:lnTo>
                      <a:pt x="1673281" y="278001"/>
                    </a:lnTo>
                    <a:lnTo>
                      <a:pt x="1665412" y="280625"/>
                    </a:lnTo>
                    <a:lnTo>
                      <a:pt x="1675903" y="278001"/>
                    </a:lnTo>
                    <a:close/>
                    <a:moveTo>
                      <a:pt x="3301974" y="267521"/>
                    </a:moveTo>
                    <a:cubicBezTo>
                      <a:pt x="3307222" y="270145"/>
                      <a:pt x="3328201" y="278011"/>
                      <a:pt x="3328201" y="278011"/>
                    </a:cubicBezTo>
                    <a:cubicBezTo>
                      <a:pt x="3336070" y="280636"/>
                      <a:pt x="3336070" y="283258"/>
                      <a:pt x="3336070" y="283258"/>
                    </a:cubicBezTo>
                    <a:cubicBezTo>
                      <a:pt x="3336070" y="288503"/>
                      <a:pt x="3325579" y="283258"/>
                      <a:pt x="3320334" y="280636"/>
                    </a:cubicBezTo>
                    <a:cubicBezTo>
                      <a:pt x="3317713" y="280636"/>
                      <a:pt x="3315089" y="278011"/>
                      <a:pt x="3315089" y="278011"/>
                    </a:cubicBezTo>
                    <a:cubicBezTo>
                      <a:pt x="3315089" y="280636"/>
                      <a:pt x="3315089" y="280636"/>
                      <a:pt x="3315089" y="280636"/>
                    </a:cubicBezTo>
                    <a:cubicBezTo>
                      <a:pt x="3315089" y="280636"/>
                      <a:pt x="3312467" y="278011"/>
                      <a:pt x="3309843" y="278011"/>
                    </a:cubicBezTo>
                    <a:lnTo>
                      <a:pt x="3301974" y="272766"/>
                    </a:lnTo>
                    <a:lnTo>
                      <a:pt x="3304598" y="272766"/>
                    </a:lnTo>
                    <a:lnTo>
                      <a:pt x="3299352" y="270145"/>
                    </a:lnTo>
                    <a:close/>
                    <a:moveTo>
                      <a:pt x="4518908" y="262285"/>
                    </a:moveTo>
                    <a:lnTo>
                      <a:pt x="4521530" y="262285"/>
                    </a:lnTo>
                    <a:lnTo>
                      <a:pt x="4529399" y="267531"/>
                    </a:lnTo>
                    <a:close/>
                    <a:moveTo>
                      <a:pt x="1762453" y="262265"/>
                    </a:moveTo>
                    <a:cubicBezTo>
                      <a:pt x="1762453" y="262265"/>
                      <a:pt x="1762453" y="262265"/>
                      <a:pt x="1765074" y="262265"/>
                    </a:cubicBezTo>
                    <a:lnTo>
                      <a:pt x="1759831" y="263576"/>
                    </a:lnTo>
                    <a:close/>
                    <a:moveTo>
                      <a:pt x="1835888" y="257281"/>
                    </a:moveTo>
                    <a:lnTo>
                      <a:pt x="1833920" y="257347"/>
                    </a:lnTo>
                    <a:cubicBezTo>
                      <a:pt x="1831954" y="257675"/>
                      <a:pt x="1830643" y="258331"/>
                      <a:pt x="1828022" y="259643"/>
                    </a:cubicBezTo>
                    <a:lnTo>
                      <a:pt x="1835888" y="258069"/>
                    </a:lnTo>
                    <a:close/>
                    <a:moveTo>
                      <a:pt x="3210179" y="254409"/>
                    </a:moveTo>
                    <a:cubicBezTo>
                      <a:pt x="3210179" y="254409"/>
                      <a:pt x="3212803" y="254409"/>
                      <a:pt x="3212803" y="254409"/>
                    </a:cubicBezTo>
                    <a:cubicBezTo>
                      <a:pt x="3215427" y="254409"/>
                      <a:pt x="3220672" y="254409"/>
                      <a:pt x="3220672" y="259656"/>
                    </a:cubicBezTo>
                    <a:cubicBezTo>
                      <a:pt x="3215427" y="257034"/>
                      <a:pt x="3212803" y="257034"/>
                      <a:pt x="3207557" y="257034"/>
                    </a:cubicBezTo>
                    <a:cubicBezTo>
                      <a:pt x="3207557" y="254409"/>
                      <a:pt x="3207557" y="254409"/>
                      <a:pt x="3210179" y="254409"/>
                    </a:cubicBezTo>
                    <a:close/>
                    <a:moveTo>
                      <a:pt x="4500547" y="249171"/>
                    </a:moveTo>
                    <a:lnTo>
                      <a:pt x="4513662" y="257041"/>
                    </a:lnTo>
                    <a:lnTo>
                      <a:pt x="4518907" y="262287"/>
                    </a:lnTo>
                    <a:lnTo>
                      <a:pt x="4511038" y="257041"/>
                    </a:lnTo>
                    <a:close/>
                    <a:moveTo>
                      <a:pt x="1759831" y="249152"/>
                    </a:moveTo>
                    <a:cubicBezTo>
                      <a:pt x="1759831" y="251773"/>
                      <a:pt x="1759831" y="254397"/>
                      <a:pt x="1759831" y="254397"/>
                    </a:cubicBezTo>
                    <a:cubicBezTo>
                      <a:pt x="1751962" y="259643"/>
                      <a:pt x="1744095" y="259643"/>
                      <a:pt x="1738847" y="264888"/>
                    </a:cubicBezTo>
                    <a:lnTo>
                      <a:pt x="1733605" y="267509"/>
                    </a:lnTo>
                    <a:cubicBezTo>
                      <a:pt x="1733605" y="267509"/>
                      <a:pt x="1733605" y="267509"/>
                      <a:pt x="1736226" y="267509"/>
                    </a:cubicBezTo>
                    <a:cubicBezTo>
                      <a:pt x="1741471" y="264888"/>
                      <a:pt x="1744095" y="264888"/>
                      <a:pt x="1749341" y="262265"/>
                    </a:cubicBezTo>
                    <a:cubicBezTo>
                      <a:pt x="1749341" y="264888"/>
                      <a:pt x="1749341" y="264888"/>
                      <a:pt x="1754583" y="264888"/>
                    </a:cubicBezTo>
                    <a:lnTo>
                      <a:pt x="1759831" y="263576"/>
                    </a:lnTo>
                    <a:lnTo>
                      <a:pt x="1757207" y="264888"/>
                    </a:lnTo>
                    <a:lnTo>
                      <a:pt x="1751962" y="267509"/>
                    </a:lnTo>
                    <a:lnTo>
                      <a:pt x="1751962" y="270133"/>
                    </a:lnTo>
                    <a:cubicBezTo>
                      <a:pt x="1749341" y="272755"/>
                      <a:pt x="1744095" y="272755"/>
                      <a:pt x="1741471" y="275380"/>
                    </a:cubicBezTo>
                    <a:cubicBezTo>
                      <a:pt x="1746717" y="275380"/>
                      <a:pt x="1746717" y="275380"/>
                      <a:pt x="1749341" y="275380"/>
                    </a:cubicBezTo>
                    <a:cubicBezTo>
                      <a:pt x="1746717" y="275380"/>
                      <a:pt x="1746717" y="278001"/>
                      <a:pt x="1746717" y="278001"/>
                    </a:cubicBezTo>
                    <a:lnTo>
                      <a:pt x="1738847" y="280625"/>
                    </a:lnTo>
                    <a:lnTo>
                      <a:pt x="1741471" y="280625"/>
                    </a:lnTo>
                    <a:cubicBezTo>
                      <a:pt x="1733605" y="283246"/>
                      <a:pt x="1733605" y="283246"/>
                      <a:pt x="1730980" y="285870"/>
                    </a:cubicBezTo>
                    <a:lnTo>
                      <a:pt x="1725078" y="287837"/>
                    </a:lnTo>
                    <a:lnTo>
                      <a:pt x="1728356" y="285870"/>
                    </a:lnTo>
                    <a:lnTo>
                      <a:pt x="1723114" y="288492"/>
                    </a:lnTo>
                    <a:lnTo>
                      <a:pt x="1725078" y="287837"/>
                    </a:lnTo>
                    <a:lnTo>
                      <a:pt x="1715244" y="293737"/>
                    </a:lnTo>
                    <a:lnTo>
                      <a:pt x="1723114" y="291116"/>
                    </a:lnTo>
                    <a:lnTo>
                      <a:pt x="1717868" y="296361"/>
                    </a:lnTo>
                    <a:lnTo>
                      <a:pt x="1709999" y="301607"/>
                    </a:lnTo>
                    <a:lnTo>
                      <a:pt x="1717868" y="298983"/>
                    </a:lnTo>
                    <a:lnTo>
                      <a:pt x="1712620" y="301607"/>
                    </a:lnTo>
                    <a:cubicBezTo>
                      <a:pt x="1715244" y="301607"/>
                      <a:pt x="1717868" y="298983"/>
                      <a:pt x="1720490" y="298983"/>
                    </a:cubicBezTo>
                    <a:cubicBezTo>
                      <a:pt x="1717868" y="298983"/>
                      <a:pt x="1717868" y="301607"/>
                      <a:pt x="1715244" y="301607"/>
                    </a:cubicBezTo>
                    <a:cubicBezTo>
                      <a:pt x="1712620" y="304228"/>
                      <a:pt x="1707378" y="304228"/>
                      <a:pt x="1704754" y="306852"/>
                    </a:cubicBezTo>
                    <a:cubicBezTo>
                      <a:pt x="1704754" y="306852"/>
                      <a:pt x="1707378" y="306852"/>
                      <a:pt x="1707378" y="306852"/>
                    </a:cubicBezTo>
                    <a:cubicBezTo>
                      <a:pt x="1704754" y="309474"/>
                      <a:pt x="1702129" y="309474"/>
                      <a:pt x="1702129" y="309474"/>
                    </a:cubicBezTo>
                    <a:lnTo>
                      <a:pt x="1707378" y="309474"/>
                    </a:lnTo>
                    <a:lnTo>
                      <a:pt x="1696887" y="314719"/>
                    </a:lnTo>
                    <a:cubicBezTo>
                      <a:pt x="1694263" y="314719"/>
                      <a:pt x="1691641" y="317343"/>
                      <a:pt x="1689017" y="317343"/>
                    </a:cubicBezTo>
                    <a:lnTo>
                      <a:pt x="1683772" y="322588"/>
                    </a:lnTo>
                    <a:lnTo>
                      <a:pt x="1683772" y="325210"/>
                    </a:lnTo>
                    <a:lnTo>
                      <a:pt x="1678527" y="327834"/>
                    </a:lnTo>
                    <a:lnTo>
                      <a:pt x="1681151" y="327834"/>
                    </a:lnTo>
                    <a:cubicBezTo>
                      <a:pt x="1681151" y="327834"/>
                      <a:pt x="1678527" y="330455"/>
                      <a:pt x="1675903" y="330455"/>
                    </a:cubicBezTo>
                    <a:cubicBezTo>
                      <a:pt x="1675903" y="330455"/>
                      <a:pt x="1673281" y="333079"/>
                      <a:pt x="1673281" y="333079"/>
                    </a:cubicBezTo>
                    <a:lnTo>
                      <a:pt x="1673281" y="330455"/>
                    </a:lnTo>
                    <a:cubicBezTo>
                      <a:pt x="1673281" y="333079"/>
                      <a:pt x="1670660" y="335701"/>
                      <a:pt x="1657545" y="340946"/>
                    </a:cubicBezTo>
                    <a:lnTo>
                      <a:pt x="1652300" y="343571"/>
                    </a:lnTo>
                    <a:lnTo>
                      <a:pt x="1657545" y="340073"/>
                    </a:lnTo>
                    <a:lnTo>
                      <a:pt x="1662790" y="338325"/>
                    </a:lnTo>
                    <a:lnTo>
                      <a:pt x="1660166" y="338325"/>
                    </a:lnTo>
                    <a:lnTo>
                      <a:pt x="1657545" y="340073"/>
                    </a:lnTo>
                    <a:lnTo>
                      <a:pt x="1654924" y="340946"/>
                    </a:lnTo>
                    <a:lnTo>
                      <a:pt x="1652300" y="343571"/>
                    </a:lnTo>
                    <a:lnTo>
                      <a:pt x="1647054" y="346192"/>
                    </a:lnTo>
                    <a:cubicBezTo>
                      <a:pt x="1639185" y="354061"/>
                      <a:pt x="1633939" y="356683"/>
                      <a:pt x="1633939" y="351437"/>
                    </a:cubicBezTo>
                    <a:cubicBezTo>
                      <a:pt x="1633939" y="351437"/>
                      <a:pt x="1633939" y="351437"/>
                      <a:pt x="1633939" y="348816"/>
                    </a:cubicBezTo>
                    <a:cubicBezTo>
                      <a:pt x="1620827" y="356683"/>
                      <a:pt x="1620827" y="356683"/>
                      <a:pt x="1618206" y="356683"/>
                    </a:cubicBezTo>
                    <a:cubicBezTo>
                      <a:pt x="1623451" y="354061"/>
                      <a:pt x="1628697" y="351437"/>
                      <a:pt x="1631318" y="348816"/>
                    </a:cubicBezTo>
                    <a:cubicBezTo>
                      <a:pt x="1631318" y="348816"/>
                      <a:pt x="1628697" y="348816"/>
                      <a:pt x="1628697" y="348816"/>
                    </a:cubicBezTo>
                    <a:lnTo>
                      <a:pt x="1633939" y="346192"/>
                    </a:lnTo>
                    <a:lnTo>
                      <a:pt x="1636564" y="343571"/>
                    </a:lnTo>
                    <a:cubicBezTo>
                      <a:pt x="1633939" y="343571"/>
                      <a:pt x="1631318" y="346192"/>
                      <a:pt x="1631318" y="346192"/>
                    </a:cubicBezTo>
                    <a:cubicBezTo>
                      <a:pt x="1633939" y="343571"/>
                      <a:pt x="1639185" y="340946"/>
                      <a:pt x="1641809" y="338325"/>
                    </a:cubicBezTo>
                    <a:lnTo>
                      <a:pt x="1636564" y="340946"/>
                    </a:lnTo>
                    <a:cubicBezTo>
                      <a:pt x="1636564" y="338325"/>
                      <a:pt x="1639185" y="338325"/>
                      <a:pt x="1641809" y="335701"/>
                    </a:cubicBezTo>
                    <a:cubicBezTo>
                      <a:pt x="1641809" y="335701"/>
                      <a:pt x="1639185" y="335701"/>
                      <a:pt x="1639185" y="335701"/>
                    </a:cubicBezTo>
                    <a:cubicBezTo>
                      <a:pt x="1639185" y="333079"/>
                      <a:pt x="1641809" y="333079"/>
                      <a:pt x="1654924" y="322588"/>
                    </a:cubicBezTo>
                    <a:lnTo>
                      <a:pt x="1639185" y="333079"/>
                    </a:lnTo>
                    <a:cubicBezTo>
                      <a:pt x="1644433" y="330455"/>
                      <a:pt x="1647054" y="327834"/>
                      <a:pt x="1649678" y="325210"/>
                    </a:cubicBezTo>
                    <a:cubicBezTo>
                      <a:pt x="1649678" y="325210"/>
                      <a:pt x="1649678" y="322588"/>
                      <a:pt x="1649678" y="322588"/>
                    </a:cubicBezTo>
                    <a:cubicBezTo>
                      <a:pt x="1649678" y="322588"/>
                      <a:pt x="1628697" y="333079"/>
                      <a:pt x="1626073" y="340946"/>
                    </a:cubicBezTo>
                    <a:cubicBezTo>
                      <a:pt x="1623451" y="340946"/>
                      <a:pt x="1620827" y="343571"/>
                      <a:pt x="1620827" y="343571"/>
                    </a:cubicBezTo>
                    <a:lnTo>
                      <a:pt x="1618206" y="343571"/>
                    </a:lnTo>
                    <a:cubicBezTo>
                      <a:pt x="1615582" y="346192"/>
                      <a:pt x="1612958" y="346192"/>
                      <a:pt x="1612958" y="348816"/>
                    </a:cubicBezTo>
                    <a:lnTo>
                      <a:pt x="1607713" y="351437"/>
                    </a:lnTo>
                    <a:lnTo>
                      <a:pt x="1607713" y="354061"/>
                    </a:lnTo>
                    <a:cubicBezTo>
                      <a:pt x="1605091" y="356683"/>
                      <a:pt x="1602470" y="356683"/>
                      <a:pt x="1599846" y="359306"/>
                    </a:cubicBezTo>
                    <a:lnTo>
                      <a:pt x="1597224" y="361928"/>
                    </a:lnTo>
                    <a:cubicBezTo>
                      <a:pt x="1599846" y="361928"/>
                      <a:pt x="1599846" y="361928"/>
                      <a:pt x="1599846" y="361928"/>
                    </a:cubicBezTo>
                    <a:lnTo>
                      <a:pt x="1594600" y="367174"/>
                    </a:lnTo>
                    <a:lnTo>
                      <a:pt x="1589355" y="369798"/>
                    </a:lnTo>
                    <a:cubicBezTo>
                      <a:pt x="1586731" y="372419"/>
                      <a:pt x="1584110" y="372419"/>
                      <a:pt x="1581486" y="375043"/>
                    </a:cubicBezTo>
                    <a:cubicBezTo>
                      <a:pt x="1578864" y="372419"/>
                      <a:pt x="1578864" y="372419"/>
                      <a:pt x="1578864" y="372419"/>
                    </a:cubicBezTo>
                    <a:cubicBezTo>
                      <a:pt x="1586731" y="348816"/>
                      <a:pt x="1586731" y="348816"/>
                      <a:pt x="1599846" y="343571"/>
                    </a:cubicBezTo>
                    <a:cubicBezTo>
                      <a:pt x="1599846" y="343571"/>
                      <a:pt x="1597224" y="343571"/>
                      <a:pt x="1597224" y="343571"/>
                    </a:cubicBezTo>
                    <a:lnTo>
                      <a:pt x="1597224" y="340951"/>
                    </a:lnTo>
                    <a:lnTo>
                      <a:pt x="1597224" y="340946"/>
                    </a:lnTo>
                    <a:cubicBezTo>
                      <a:pt x="1599846" y="338325"/>
                      <a:pt x="1599846" y="335701"/>
                      <a:pt x="1602470" y="333079"/>
                    </a:cubicBezTo>
                    <a:cubicBezTo>
                      <a:pt x="1610337" y="325210"/>
                      <a:pt x="1620827" y="319964"/>
                      <a:pt x="1631318" y="314719"/>
                    </a:cubicBezTo>
                    <a:lnTo>
                      <a:pt x="1626073" y="314719"/>
                    </a:lnTo>
                    <a:lnTo>
                      <a:pt x="1639185" y="312097"/>
                    </a:lnTo>
                    <a:lnTo>
                      <a:pt x="1636564" y="312097"/>
                    </a:lnTo>
                    <a:lnTo>
                      <a:pt x="1644433" y="306852"/>
                    </a:lnTo>
                    <a:lnTo>
                      <a:pt x="1639185" y="309474"/>
                    </a:lnTo>
                    <a:lnTo>
                      <a:pt x="1647054" y="304228"/>
                    </a:lnTo>
                    <a:lnTo>
                      <a:pt x="1657545" y="296361"/>
                    </a:lnTo>
                    <a:lnTo>
                      <a:pt x="1665412" y="293737"/>
                    </a:lnTo>
                    <a:lnTo>
                      <a:pt x="1660166" y="296361"/>
                    </a:lnTo>
                    <a:lnTo>
                      <a:pt x="1662790" y="296361"/>
                    </a:lnTo>
                    <a:lnTo>
                      <a:pt x="1665412" y="293737"/>
                    </a:lnTo>
                    <a:lnTo>
                      <a:pt x="1660166" y="293737"/>
                    </a:lnTo>
                    <a:cubicBezTo>
                      <a:pt x="1660166" y="293737"/>
                      <a:pt x="1657545" y="293737"/>
                      <a:pt x="1657545" y="293737"/>
                    </a:cubicBezTo>
                    <a:cubicBezTo>
                      <a:pt x="1660166" y="291116"/>
                      <a:pt x="1662790" y="291116"/>
                      <a:pt x="1665412" y="288492"/>
                    </a:cubicBezTo>
                    <a:lnTo>
                      <a:pt x="1660166" y="288492"/>
                    </a:lnTo>
                    <a:lnTo>
                      <a:pt x="1670660" y="280625"/>
                    </a:lnTo>
                    <a:cubicBezTo>
                      <a:pt x="1662790" y="283246"/>
                      <a:pt x="1654924" y="288492"/>
                      <a:pt x="1649678" y="291116"/>
                    </a:cubicBezTo>
                    <a:cubicBezTo>
                      <a:pt x="1647054" y="291116"/>
                      <a:pt x="1647054" y="291116"/>
                      <a:pt x="1647054" y="288492"/>
                    </a:cubicBezTo>
                    <a:cubicBezTo>
                      <a:pt x="1647054" y="288492"/>
                      <a:pt x="1647054" y="285870"/>
                      <a:pt x="1647054" y="285870"/>
                    </a:cubicBezTo>
                    <a:cubicBezTo>
                      <a:pt x="1644433" y="285870"/>
                      <a:pt x="1641809" y="288492"/>
                      <a:pt x="1641809" y="288492"/>
                    </a:cubicBezTo>
                    <a:lnTo>
                      <a:pt x="1639185" y="288492"/>
                    </a:lnTo>
                    <a:lnTo>
                      <a:pt x="1636564" y="288492"/>
                    </a:lnTo>
                    <a:lnTo>
                      <a:pt x="1631318" y="288492"/>
                    </a:lnTo>
                    <a:lnTo>
                      <a:pt x="1628697" y="288492"/>
                    </a:lnTo>
                    <a:cubicBezTo>
                      <a:pt x="1628697" y="291116"/>
                      <a:pt x="1626073" y="291116"/>
                      <a:pt x="1626073" y="291116"/>
                    </a:cubicBezTo>
                    <a:cubicBezTo>
                      <a:pt x="1626073" y="288492"/>
                      <a:pt x="1628697" y="285870"/>
                      <a:pt x="1628697" y="285870"/>
                    </a:cubicBezTo>
                    <a:cubicBezTo>
                      <a:pt x="1641809" y="275380"/>
                      <a:pt x="1641809" y="275380"/>
                      <a:pt x="1657545" y="270133"/>
                    </a:cubicBezTo>
                    <a:lnTo>
                      <a:pt x="1665412" y="267509"/>
                    </a:lnTo>
                    <a:lnTo>
                      <a:pt x="1670660" y="267509"/>
                    </a:lnTo>
                    <a:cubicBezTo>
                      <a:pt x="1675903" y="267509"/>
                      <a:pt x="1681151" y="264888"/>
                      <a:pt x="1683772" y="264888"/>
                    </a:cubicBezTo>
                    <a:cubicBezTo>
                      <a:pt x="1681151" y="267509"/>
                      <a:pt x="1681151" y="270133"/>
                      <a:pt x="1681151" y="270133"/>
                    </a:cubicBezTo>
                    <a:lnTo>
                      <a:pt x="1679839" y="271445"/>
                    </a:lnTo>
                    <a:lnTo>
                      <a:pt x="1678527" y="270133"/>
                    </a:lnTo>
                    <a:lnTo>
                      <a:pt x="1678527" y="272755"/>
                    </a:lnTo>
                    <a:lnTo>
                      <a:pt x="1679839" y="271445"/>
                    </a:lnTo>
                    <a:lnTo>
                      <a:pt x="1681151" y="272755"/>
                    </a:lnTo>
                    <a:lnTo>
                      <a:pt x="1689017" y="270133"/>
                    </a:lnTo>
                    <a:lnTo>
                      <a:pt x="1689017" y="272755"/>
                    </a:lnTo>
                    <a:cubicBezTo>
                      <a:pt x="1702129" y="272755"/>
                      <a:pt x="1702129" y="272755"/>
                      <a:pt x="1709999" y="267509"/>
                    </a:cubicBezTo>
                    <a:cubicBezTo>
                      <a:pt x="1744095" y="243906"/>
                      <a:pt x="1759831" y="249152"/>
                      <a:pt x="1759831" y="249152"/>
                    </a:cubicBezTo>
                    <a:close/>
                    <a:moveTo>
                      <a:pt x="2478450" y="249132"/>
                    </a:moveTo>
                    <a:lnTo>
                      <a:pt x="2481071" y="249132"/>
                    </a:lnTo>
                    <a:lnTo>
                      <a:pt x="2478450" y="254377"/>
                    </a:lnTo>
                    <a:lnTo>
                      <a:pt x="2473202" y="259622"/>
                    </a:lnTo>
                    <a:lnTo>
                      <a:pt x="2470580" y="262246"/>
                    </a:lnTo>
                    <a:lnTo>
                      <a:pt x="2467956" y="262246"/>
                    </a:lnTo>
                    <a:lnTo>
                      <a:pt x="2460090" y="264868"/>
                    </a:lnTo>
                    <a:lnTo>
                      <a:pt x="2452223" y="267489"/>
                    </a:lnTo>
                    <a:lnTo>
                      <a:pt x="2439108" y="272735"/>
                    </a:lnTo>
                    <a:lnTo>
                      <a:pt x="2452223" y="262246"/>
                    </a:lnTo>
                    <a:cubicBezTo>
                      <a:pt x="2457466" y="257001"/>
                      <a:pt x="2460090" y="254377"/>
                      <a:pt x="2465335" y="254377"/>
                    </a:cubicBezTo>
                    <a:cubicBezTo>
                      <a:pt x="2467956" y="251756"/>
                      <a:pt x="2470580" y="249132"/>
                      <a:pt x="2478450" y="249132"/>
                    </a:cubicBezTo>
                    <a:close/>
                    <a:moveTo>
                      <a:pt x="2294861" y="238668"/>
                    </a:moveTo>
                    <a:lnTo>
                      <a:pt x="2292237" y="241289"/>
                    </a:lnTo>
                    <a:lnTo>
                      <a:pt x="2286992" y="246535"/>
                    </a:lnTo>
                    <a:lnTo>
                      <a:pt x="2284371" y="251781"/>
                    </a:lnTo>
                    <a:lnTo>
                      <a:pt x="2281747" y="251781"/>
                    </a:lnTo>
                    <a:lnTo>
                      <a:pt x="2279123" y="254405"/>
                    </a:lnTo>
                    <a:cubicBezTo>
                      <a:pt x="2281747" y="257026"/>
                      <a:pt x="2284371" y="257026"/>
                      <a:pt x="2284371" y="257026"/>
                    </a:cubicBezTo>
                    <a:cubicBezTo>
                      <a:pt x="2284371" y="254405"/>
                      <a:pt x="2286992" y="251781"/>
                      <a:pt x="2292237" y="246535"/>
                    </a:cubicBezTo>
                    <a:lnTo>
                      <a:pt x="2300107" y="243914"/>
                    </a:lnTo>
                    <a:lnTo>
                      <a:pt x="2300107" y="241289"/>
                    </a:lnTo>
                    <a:cubicBezTo>
                      <a:pt x="2297483" y="238668"/>
                      <a:pt x="2297483" y="238668"/>
                      <a:pt x="2297483" y="238668"/>
                    </a:cubicBezTo>
                    <a:cubicBezTo>
                      <a:pt x="2294861" y="238668"/>
                      <a:pt x="2294861" y="238668"/>
                      <a:pt x="2294861" y="238668"/>
                    </a:cubicBezTo>
                    <a:close/>
                    <a:moveTo>
                      <a:pt x="4460954" y="235904"/>
                    </a:moveTo>
                    <a:lnTo>
                      <a:pt x="4471697" y="241276"/>
                    </a:lnTo>
                    <a:cubicBezTo>
                      <a:pt x="4479566" y="243897"/>
                      <a:pt x="4487433" y="249143"/>
                      <a:pt x="4495303" y="254388"/>
                    </a:cubicBezTo>
                    <a:cubicBezTo>
                      <a:pt x="4505793" y="259634"/>
                      <a:pt x="4518906" y="267503"/>
                      <a:pt x="4529396" y="272749"/>
                    </a:cubicBezTo>
                    <a:lnTo>
                      <a:pt x="4540126" y="281331"/>
                    </a:lnTo>
                    <a:lnTo>
                      <a:pt x="4505793" y="262258"/>
                    </a:lnTo>
                    <a:lnTo>
                      <a:pt x="4487433" y="254388"/>
                    </a:lnTo>
                    <a:cubicBezTo>
                      <a:pt x="4482188" y="251767"/>
                      <a:pt x="4474321" y="246521"/>
                      <a:pt x="4469076" y="243897"/>
                    </a:cubicBezTo>
                    <a:lnTo>
                      <a:pt x="4471697" y="243897"/>
                    </a:lnTo>
                    <a:lnTo>
                      <a:pt x="4463830" y="238652"/>
                    </a:lnTo>
                    <a:lnTo>
                      <a:pt x="4461206" y="236031"/>
                    </a:lnTo>
                    <a:close/>
                    <a:moveTo>
                      <a:pt x="1691024" y="234033"/>
                    </a:moveTo>
                    <a:lnTo>
                      <a:pt x="1689018" y="236040"/>
                    </a:lnTo>
                    <a:lnTo>
                      <a:pt x="1678527" y="241285"/>
                    </a:lnTo>
                    <a:lnTo>
                      <a:pt x="1681151" y="238664"/>
                    </a:lnTo>
                    <a:close/>
                    <a:moveTo>
                      <a:pt x="2014232" y="233422"/>
                    </a:moveTo>
                    <a:cubicBezTo>
                      <a:pt x="2011610" y="236044"/>
                      <a:pt x="2006365" y="238668"/>
                      <a:pt x="2006365" y="238668"/>
                    </a:cubicBezTo>
                    <a:cubicBezTo>
                      <a:pt x="2008986" y="236044"/>
                      <a:pt x="2008986" y="236044"/>
                      <a:pt x="2011610" y="236044"/>
                    </a:cubicBezTo>
                    <a:close/>
                    <a:moveTo>
                      <a:pt x="1864739" y="233413"/>
                    </a:moveTo>
                    <a:lnTo>
                      <a:pt x="1864739" y="233415"/>
                    </a:lnTo>
                    <a:lnTo>
                      <a:pt x="1864734" y="233415"/>
                    </a:lnTo>
                    <a:close/>
                    <a:moveTo>
                      <a:pt x="1678526" y="230795"/>
                    </a:moveTo>
                    <a:cubicBezTo>
                      <a:pt x="1675902" y="233416"/>
                      <a:pt x="1675902" y="233416"/>
                      <a:pt x="1673281" y="233416"/>
                    </a:cubicBezTo>
                    <a:lnTo>
                      <a:pt x="1665411" y="238664"/>
                    </a:lnTo>
                    <a:lnTo>
                      <a:pt x="1660166" y="241285"/>
                    </a:lnTo>
                    <a:cubicBezTo>
                      <a:pt x="1657544" y="246531"/>
                      <a:pt x="1654920" y="246531"/>
                      <a:pt x="1649675" y="249153"/>
                    </a:cubicBezTo>
                    <a:cubicBezTo>
                      <a:pt x="1654920" y="246531"/>
                      <a:pt x="1660166" y="243910"/>
                      <a:pt x="1662790" y="243910"/>
                    </a:cubicBezTo>
                    <a:lnTo>
                      <a:pt x="1652299" y="249153"/>
                    </a:lnTo>
                    <a:lnTo>
                      <a:pt x="1652299" y="251777"/>
                    </a:lnTo>
                    <a:lnTo>
                      <a:pt x="1644430" y="257023"/>
                    </a:lnTo>
                    <a:lnTo>
                      <a:pt x="1639184" y="259643"/>
                    </a:lnTo>
                    <a:lnTo>
                      <a:pt x="1636563" y="262268"/>
                    </a:lnTo>
                    <a:lnTo>
                      <a:pt x="1628694" y="270137"/>
                    </a:lnTo>
                    <a:lnTo>
                      <a:pt x="1618203" y="275380"/>
                    </a:lnTo>
                    <a:cubicBezTo>
                      <a:pt x="1612957" y="278004"/>
                      <a:pt x="1610336" y="278004"/>
                      <a:pt x="1605091" y="280626"/>
                    </a:cubicBezTo>
                    <a:cubicBezTo>
                      <a:pt x="1607712" y="280626"/>
                      <a:pt x="1610336" y="280626"/>
                      <a:pt x="1612957" y="280626"/>
                    </a:cubicBezTo>
                    <a:lnTo>
                      <a:pt x="1610336" y="283250"/>
                    </a:lnTo>
                    <a:lnTo>
                      <a:pt x="1605091" y="285871"/>
                    </a:lnTo>
                    <a:lnTo>
                      <a:pt x="1599845" y="291119"/>
                    </a:lnTo>
                    <a:cubicBezTo>
                      <a:pt x="1599845" y="291119"/>
                      <a:pt x="1597221" y="291119"/>
                      <a:pt x="1597221" y="291119"/>
                    </a:cubicBezTo>
                    <a:cubicBezTo>
                      <a:pt x="1591976" y="291119"/>
                      <a:pt x="1589355" y="293740"/>
                      <a:pt x="1584109" y="293740"/>
                    </a:cubicBezTo>
                    <a:cubicBezTo>
                      <a:pt x="1584109" y="291119"/>
                      <a:pt x="1584109" y="291119"/>
                      <a:pt x="1591976" y="283250"/>
                    </a:cubicBezTo>
                    <a:lnTo>
                      <a:pt x="1599845" y="280626"/>
                    </a:lnTo>
                    <a:lnTo>
                      <a:pt x="1602264" y="275785"/>
                    </a:lnTo>
                    <a:lnTo>
                      <a:pt x="1610336" y="272759"/>
                    </a:lnTo>
                    <a:lnTo>
                      <a:pt x="1602467" y="275380"/>
                    </a:lnTo>
                    <a:lnTo>
                      <a:pt x="1602264" y="275785"/>
                    </a:lnTo>
                    <a:lnTo>
                      <a:pt x="1589355" y="280626"/>
                    </a:lnTo>
                    <a:cubicBezTo>
                      <a:pt x="1581485" y="283250"/>
                      <a:pt x="1573618" y="285871"/>
                      <a:pt x="1565749" y="288495"/>
                    </a:cubicBezTo>
                    <a:cubicBezTo>
                      <a:pt x="1563128" y="288495"/>
                      <a:pt x="1557882" y="291119"/>
                      <a:pt x="1555258" y="288495"/>
                    </a:cubicBezTo>
                    <a:cubicBezTo>
                      <a:pt x="1563128" y="280626"/>
                      <a:pt x="1573618" y="280626"/>
                      <a:pt x="1584109" y="275380"/>
                    </a:cubicBezTo>
                    <a:cubicBezTo>
                      <a:pt x="1578864" y="275380"/>
                      <a:pt x="1576240" y="275380"/>
                      <a:pt x="1570994" y="275380"/>
                    </a:cubicBezTo>
                    <a:cubicBezTo>
                      <a:pt x="1570994" y="272759"/>
                      <a:pt x="1578864" y="270137"/>
                      <a:pt x="1591976" y="267513"/>
                    </a:cubicBezTo>
                    <a:cubicBezTo>
                      <a:pt x="1594600" y="264892"/>
                      <a:pt x="1594600" y="267513"/>
                      <a:pt x="1602467" y="262268"/>
                    </a:cubicBezTo>
                    <a:cubicBezTo>
                      <a:pt x="1610336" y="259643"/>
                      <a:pt x="1618203" y="254398"/>
                      <a:pt x="1626072" y="251777"/>
                    </a:cubicBezTo>
                    <a:cubicBezTo>
                      <a:pt x="1665411" y="236041"/>
                      <a:pt x="1675902" y="230795"/>
                      <a:pt x="1678526" y="230795"/>
                    </a:cubicBezTo>
                    <a:close/>
                    <a:moveTo>
                      <a:pt x="1686392" y="230794"/>
                    </a:moveTo>
                    <a:cubicBezTo>
                      <a:pt x="1686392" y="233415"/>
                      <a:pt x="1686392" y="233415"/>
                      <a:pt x="1686392" y="233415"/>
                    </a:cubicBezTo>
                    <a:cubicBezTo>
                      <a:pt x="1678526" y="236040"/>
                      <a:pt x="1675902" y="238664"/>
                      <a:pt x="1668035" y="241285"/>
                    </a:cubicBezTo>
                    <a:cubicBezTo>
                      <a:pt x="1670656" y="238664"/>
                      <a:pt x="1683771" y="230794"/>
                      <a:pt x="1686392" y="230794"/>
                    </a:cubicBezTo>
                    <a:close/>
                    <a:moveTo>
                      <a:pt x="1694263" y="230794"/>
                    </a:moveTo>
                    <a:cubicBezTo>
                      <a:pt x="1694263" y="232105"/>
                      <a:pt x="1693608" y="232760"/>
                      <a:pt x="1691641" y="233744"/>
                    </a:cubicBezTo>
                    <a:lnTo>
                      <a:pt x="1691024" y="234033"/>
                    </a:lnTo>
                    <a:lnTo>
                      <a:pt x="1691642" y="233415"/>
                    </a:lnTo>
                    <a:cubicBezTo>
                      <a:pt x="1691642" y="230794"/>
                      <a:pt x="1691642" y="230794"/>
                      <a:pt x="1694263" y="230794"/>
                    </a:cubicBezTo>
                    <a:close/>
                    <a:moveTo>
                      <a:pt x="1869982" y="230791"/>
                    </a:moveTo>
                    <a:lnTo>
                      <a:pt x="1864739" y="233413"/>
                    </a:lnTo>
                    <a:lnTo>
                      <a:pt x="1864739" y="232539"/>
                    </a:lnTo>
                    <a:close/>
                    <a:moveTo>
                      <a:pt x="1702128" y="228168"/>
                    </a:moveTo>
                    <a:lnTo>
                      <a:pt x="1702130" y="228168"/>
                    </a:lnTo>
                    <a:lnTo>
                      <a:pt x="1704754" y="228168"/>
                    </a:lnTo>
                    <a:lnTo>
                      <a:pt x="1696884" y="230789"/>
                    </a:lnTo>
                    <a:close/>
                    <a:moveTo>
                      <a:pt x="3472451" y="225540"/>
                    </a:moveTo>
                    <a:cubicBezTo>
                      <a:pt x="3488187" y="233407"/>
                      <a:pt x="3496054" y="236031"/>
                      <a:pt x="3506545" y="233407"/>
                    </a:cubicBezTo>
                    <a:cubicBezTo>
                      <a:pt x="3506545" y="230785"/>
                      <a:pt x="3503921" y="230785"/>
                      <a:pt x="3498678" y="228161"/>
                    </a:cubicBezTo>
                    <a:cubicBezTo>
                      <a:pt x="3490808" y="228161"/>
                      <a:pt x="3482942" y="228161"/>
                      <a:pt x="3477694" y="225540"/>
                    </a:cubicBezTo>
                    <a:cubicBezTo>
                      <a:pt x="3475072" y="225540"/>
                      <a:pt x="3475072" y="225540"/>
                      <a:pt x="3472451" y="225540"/>
                    </a:cubicBezTo>
                    <a:close/>
                    <a:moveTo>
                      <a:pt x="1543021" y="224669"/>
                    </a:moveTo>
                    <a:lnTo>
                      <a:pt x="1542146" y="225543"/>
                    </a:lnTo>
                    <a:lnTo>
                      <a:pt x="1529032" y="233413"/>
                    </a:lnTo>
                    <a:close/>
                    <a:moveTo>
                      <a:pt x="1547013" y="222174"/>
                    </a:moveTo>
                    <a:lnTo>
                      <a:pt x="1543021" y="224669"/>
                    </a:lnTo>
                    <a:lnTo>
                      <a:pt x="1544768" y="222922"/>
                    </a:lnTo>
                    <a:close/>
                    <a:moveTo>
                      <a:pt x="1551557" y="221019"/>
                    </a:moveTo>
                    <a:lnTo>
                      <a:pt x="1551587" y="221086"/>
                    </a:lnTo>
                    <a:lnTo>
                      <a:pt x="1551325" y="221282"/>
                    </a:lnTo>
                    <a:lnTo>
                      <a:pt x="1551248" y="221224"/>
                    </a:lnTo>
                    <a:close/>
                    <a:moveTo>
                      <a:pt x="1550821" y="220904"/>
                    </a:moveTo>
                    <a:lnTo>
                      <a:pt x="1551248" y="221224"/>
                    </a:lnTo>
                    <a:lnTo>
                      <a:pt x="1551179" y="221270"/>
                    </a:lnTo>
                    <a:lnTo>
                      <a:pt x="1550763" y="220923"/>
                    </a:lnTo>
                    <a:close/>
                    <a:moveTo>
                      <a:pt x="1552637" y="220298"/>
                    </a:moveTo>
                    <a:lnTo>
                      <a:pt x="1551557" y="221019"/>
                    </a:lnTo>
                    <a:lnTo>
                      <a:pt x="1551412" y="220706"/>
                    </a:lnTo>
                    <a:close/>
                    <a:moveTo>
                      <a:pt x="1550013" y="220298"/>
                    </a:moveTo>
                    <a:lnTo>
                      <a:pt x="1550763" y="220923"/>
                    </a:lnTo>
                    <a:lnTo>
                      <a:pt x="1547013" y="222174"/>
                    </a:lnTo>
                    <a:close/>
                    <a:moveTo>
                      <a:pt x="1551099" y="220027"/>
                    </a:moveTo>
                    <a:lnTo>
                      <a:pt x="1551412" y="220706"/>
                    </a:lnTo>
                    <a:lnTo>
                      <a:pt x="1550821" y="220904"/>
                    </a:lnTo>
                    <a:lnTo>
                      <a:pt x="1550013" y="220298"/>
                    </a:lnTo>
                    <a:close/>
                    <a:moveTo>
                      <a:pt x="1550013" y="217677"/>
                    </a:moveTo>
                    <a:cubicBezTo>
                      <a:pt x="1552637" y="217677"/>
                      <a:pt x="1552637" y="217677"/>
                      <a:pt x="1552637" y="217677"/>
                    </a:cubicBezTo>
                    <a:cubicBezTo>
                      <a:pt x="1555259" y="217677"/>
                      <a:pt x="1555259" y="217677"/>
                      <a:pt x="1555259" y="217677"/>
                    </a:cubicBezTo>
                    <a:lnTo>
                      <a:pt x="1555259" y="218800"/>
                    </a:lnTo>
                    <a:lnTo>
                      <a:pt x="1555259" y="218945"/>
                    </a:lnTo>
                    <a:lnTo>
                      <a:pt x="1555099" y="219027"/>
                    </a:lnTo>
                    <a:lnTo>
                      <a:pt x="1554676" y="219133"/>
                    </a:lnTo>
                    <a:lnTo>
                      <a:pt x="1551099" y="220027"/>
                    </a:lnTo>
                    <a:close/>
                    <a:moveTo>
                      <a:pt x="3219358" y="215066"/>
                    </a:moveTo>
                    <a:lnTo>
                      <a:pt x="3223293" y="215066"/>
                    </a:lnTo>
                    <a:lnTo>
                      <a:pt x="3221045" y="216191"/>
                    </a:lnTo>
                    <a:close/>
                    <a:moveTo>
                      <a:pt x="1568370" y="215056"/>
                    </a:moveTo>
                    <a:lnTo>
                      <a:pt x="1565749" y="217677"/>
                    </a:lnTo>
                    <a:cubicBezTo>
                      <a:pt x="1563128" y="217677"/>
                      <a:pt x="1563128" y="217677"/>
                      <a:pt x="1563128" y="217677"/>
                    </a:cubicBezTo>
                    <a:close/>
                    <a:moveTo>
                      <a:pt x="3218048" y="214192"/>
                    </a:moveTo>
                    <a:lnTo>
                      <a:pt x="3219358" y="215066"/>
                    </a:lnTo>
                    <a:lnTo>
                      <a:pt x="3218048" y="215066"/>
                    </a:lnTo>
                    <a:close/>
                    <a:moveTo>
                      <a:pt x="3218048" y="213756"/>
                    </a:moveTo>
                    <a:lnTo>
                      <a:pt x="3218048" y="214192"/>
                    </a:lnTo>
                    <a:lnTo>
                      <a:pt x="3217674" y="213943"/>
                    </a:lnTo>
                    <a:close/>
                    <a:moveTo>
                      <a:pt x="3218048" y="212444"/>
                    </a:moveTo>
                    <a:lnTo>
                      <a:pt x="3220672" y="212444"/>
                    </a:lnTo>
                    <a:lnTo>
                      <a:pt x="3218048" y="213756"/>
                    </a:lnTo>
                    <a:close/>
                    <a:moveTo>
                      <a:pt x="1728357" y="212432"/>
                    </a:moveTo>
                    <a:cubicBezTo>
                      <a:pt x="1725735" y="212432"/>
                      <a:pt x="1725735" y="212432"/>
                      <a:pt x="1723111" y="215053"/>
                    </a:cubicBezTo>
                    <a:lnTo>
                      <a:pt x="1723111" y="216366"/>
                    </a:lnTo>
                    <a:lnTo>
                      <a:pt x="1720490" y="217677"/>
                    </a:lnTo>
                    <a:lnTo>
                      <a:pt x="1717866" y="220298"/>
                    </a:lnTo>
                    <a:lnTo>
                      <a:pt x="1723111" y="217677"/>
                    </a:lnTo>
                    <a:lnTo>
                      <a:pt x="1723111" y="216366"/>
                    </a:lnTo>
                    <a:lnTo>
                      <a:pt x="1725735" y="215053"/>
                    </a:lnTo>
                    <a:lnTo>
                      <a:pt x="1730981" y="212432"/>
                    </a:lnTo>
                    <a:cubicBezTo>
                      <a:pt x="1728357" y="212432"/>
                      <a:pt x="1728357" y="212432"/>
                      <a:pt x="1728357" y="212432"/>
                    </a:cubicBezTo>
                    <a:close/>
                    <a:moveTo>
                      <a:pt x="2029968" y="209816"/>
                    </a:moveTo>
                    <a:cubicBezTo>
                      <a:pt x="2027344" y="212440"/>
                      <a:pt x="2027344" y="212440"/>
                      <a:pt x="2024722" y="215061"/>
                    </a:cubicBezTo>
                    <a:cubicBezTo>
                      <a:pt x="2024722" y="215061"/>
                      <a:pt x="2024722" y="212440"/>
                      <a:pt x="2027344" y="212440"/>
                    </a:cubicBezTo>
                    <a:cubicBezTo>
                      <a:pt x="2027344" y="212440"/>
                      <a:pt x="2027344" y="209816"/>
                      <a:pt x="2029968" y="209816"/>
                    </a:cubicBezTo>
                    <a:close/>
                    <a:moveTo>
                      <a:pt x="1820152" y="209814"/>
                    </a:moveTo>
                    <a:cubicBezTo>
                      <a:pt x="1822776" y="209814"/>
                      <a:pt x="1822776" y="209814"/>
                      <a:pt x="1820152" y="212437"/>
                    </a:cubicBezTo>
                    <a:cubicBezTo>
                      <a:pt x="1814907" y="215058"/>
                      <a:pt x="1809661" y="217682"/>
                      <a:pt x="1807040" y="217682"/>
                    </a:cubicBezTo>
                    <a:lnTo>
                      <a:pt x="1791304" y="225549"/>
                    </a:lnTo>
                    <a:cubicBezTo>
                      <a:pt x="1770322" y="233419"/>
                      <a:pt x="1767698" y="228173"/>
                      <a:pt x="1767698" y="228173"/>
                    </a:cubicBezTo>
                    <a:cubicBezTo>
                      <a:pt x="1767698" y="225549"/>
                      <a:pt x="1809661" y="204568"/>
                      <a:pt x="1820152" y="209814"/>
                    </a:cubicBezTo>
                    <a:close/>
                    <a:moveTo>
                      <a:pt x="4417933" y="207837"/>
                    </a:moveTo>
                    <a:lnTo>
                      <a:pt x="4421867" y="209804"/>
                    </a:lnTo>
                    <a:lnTo>
                      <a:pt x="4421870" y="209804"/>
                    </a:lnTo>
                    <a:lnTo>
                      <a:pt x="4427113" y="212425"/>
                    </a:lnTo>
                    <a:lnTo>
                      <a:pt x="4431835" y="214000"/>
                    </a:lnTo>
                    <a:lnTo>
                      <a:pt x="4442849" y="220292"/>
                    </a:lnTo>
                    <a:cubicBezTo>
                      <a:pt x="4437603" y="220292"/>
                      <a:pt x="4432358" y="217671"/>
                      <a:pt x="4429734" y="215049"/>
                    </a:cubicBezTo>
                    <a:cubicBezTo>
                      <a:pt x="4432358" y="215049"/>
                      <a:pt x="4437603" y="217671"/>
                      <a:pt x="4440225" y="220292"/>
                    </a:cubicBezTo>
                    <a:lnTo>
                      <a:pt x="4442849" y="222916"/>
                    </a:lnTo>
                    <a:cubicBezTo>
                      <a:pt x="4450715" y="225540"/>
                      <a:pt x="4458585" y="230785"/>
                      <a:pt x="4463830" y="233407"/>
                    </a:cubicBezTo>
                    <a:cubicBezTo>
                      <a:pt x="4458585" y="233407"/>
                      <a:pt x="4453339" y="230785"/>
                      <a:pt x="4450715" y="228161"/>
                    </a:cubicBezTo>
                    <a:lnTo>
                      <a:pt x="4442849" y="225540"/>
                    </a:lnTo>
                    <a:lnTo>
                      <a:pt x="4455961" y="233407"/>
                    </a:lnTo>
                    <a:lnTo>
                      <a:pt x="4460954" y="235904"/>
                    </a:lnTo>
                    <a:lnTo>
                      <a:pt x="4440225" y="225540"/>
                    </a:lnTo>
                    <a:cubicBezTo>
                      <a:pt x="4434979" y="222916"/>
                      <a:pt x="4429734" y="220292"/>
                      <a:pt x="4424488" y="217671"/>
                    </a:cubicBezTo>
                    <a:lnTo>
                      <a:pt x="4421867" y="215049"/>
                    </a:lnTo>
                    <a:lnTo>
                      <a:pt x="4416622" y="209804"/>
                    </a:lnTo>
                    <a:lnTo>
                      <a:pt x="4421867" y="212425"/>
                    </a:lnTo>
                    <a:lnTo>
                      <a:pt x="4417671" y="208230"/>
                    </a:lnTo>
                    <a:close/>
                    <a:moveTo>
                      <a:pt x="4416622" y="207180"/>
                    </a:moveTo>
                    <a:lnTo>
                      <a:pt x="4417934" y="207836"/>
                    </a:lnTo>
                    <a:lnTo>
                      <a:pt x="4417933" y="207837"/>
                    </a:lnTo>
                    <a:lnTo>
                      <a:pt x="4416624" y="207182"/>
                    </a:lnTo>
                    <a:close/>
                    <a:moveTo>
                      <a:pt x="1841134" y="204570"/>
                    </a:moveTo>
                    <a:lnTo>
                      <a:pt x="1838510" y="207191"/>
                    </a:lnTo>
                    <a:lnTo>
                      <a:pt x="1835888" y="207191"/>
                    </a:lnTo>
                    <a:close/>
                    <a:moveTo>
                      <a:pt x="3448847" y="201952"/>
                    </a:moveTo>
                    <a:cubicBezTo>
                      <a:pt x="3454093" y="201952"/>
                      <a:pt x="3456717" y="204575"/>
                      <a:pt x="3459338" y="204575"/>
                    </a:cubicBezTo>
                    <a:cubicBezTo>
                      <a:pt x="3459338" y="209821"/>
                      <a:pt x="3456717" y="215067"/>
                      <a:pt x="3448847" y="209821"/>
                    </a:cubicBezTo>
                    <a:cubicBezTo>
                      <a:pt x="3448847" y="201952"/>
                      <a:pt x="3448847" y="201952"/>
                      <a:pt x="3448847" y="201952"/>
                    </a:cubicBezTo>
                    <a:close/>
                    <a:moveTo>
                      <a:pt x="1809664" y="201947"/>
                    </a:moveTo>
                    <a:lnTo>
                      <a:pt x="1804416" y="204570"/>
                    </a:lnTo>
                    <a:lnTo>
                      <a:pt x="1801794" y="204570"/>
                    </a:lnTo>
                    <a:close/>
                    <a:moveTo>
                      <a:pt x="1835889" y="201946"/>
                    </a:moveTo>
                    <a:lnTo>
                      <a:pt x="1841134" y="201946"/>
                    </a:lnTo>
                    <a:cubicBezTo>
                      <a:pt x="1838513" y="204570"/>
                      <a:pt x="1835889" y="204570"/>
                      <a:pt x="1835889" y="204570"/>
                    </a:cubicBezTo>
                    <a:cubicBezTo>
                      <a:pt x="1833267" y="207191"/>
                      <a:pt x="1825398" y="209816"/>
                      <a:pt x="1825398" y="209816"/>
                    </a:cubicBezTo>
                    <a:cubicBezTo>
                      <a:pt x="1822776" y="207191"/>
                      <a:pt x="1830643" y="207191"/>
                      <a:pt x="1835889" y="201946"/>
                    </a:cubicBezTo>
                    <a:close/>
                    <a:moveTo>
                      <a:pt x="4421867" y="201935"/>
                    </a:moveTo>
                    <a:cubicBezTo>
                      <a:pt x="4424488" y="204559"/>
                      <a:pt x="4424488" y="204559"/>
                      <a:pt x="4461206" y="222916"/>
                    </a:cubicBezTo>
                    <a:lnTo>
                      <a:pt x="4466452" y="228161"/>
                    </a:lnTo>
                    <a:lnTo>
                      <a:pt x="4458585" y="225540"/>
                    </a:lnTo>
                    <a:lnTo>
                      <a:pt x="4450715" y="222916"/>
                    </a:lnTo>
                    <a:lnTo>
                      <a:pt x="4434979" y="215049"/>
                    </a:lnTo>
                    <a:lnTo>
                      <a:pt x="4431835" y="214000"/>
                    </a:lnTo>
                    <a:lnTo>
                      <a:pt x="4424488" y="209804"/>
                    </a:lnTo>
                    <a:lnTo>
                      <a:pt x="4421870" y="209804"/>
                    </a:lnTo>
                    <a:lnTo>
                      <a:pt x="4417934" y="207836"/>
                    </a:lnTo>
                    <a:close/>
                    <a:moveTo>
                      <a:pt x="3410938" y="200999"/>
                    </a:moveTo>
                    <a:lnTo>
                      <a:pt x="3414751" y="201953"/>
                    </a:lnTo>
                    <a:cubicBezTo>
                      <a:pt x="3414751" y="201953"/>
                      <a:pt x="3414751" y="201953"/>
                      <a:pt x="3412130" y="201953"/>
                    </a:cubicBezTo>
                    <a:close/>
                    <a:moveTo>
                      <a:pt x="2066685" y="199326"/>
                    </a:moveTo>
                    <a:lnTo>
                      <a:pt x="2061440" y="201949"/>
                    </a:lnTo>
                    <a:cubicBezTo>
                      <a:pt x="2061440" y="201949"/>
                      <a:pt x="2061440" y="201949"/>
                      <a:pt x="2064064" y="204572"/>
                    </a:cubicBezTo>
                    <a:close/>
                    <a:moveTo>
                      <a:pt x="1919815" y="199321"/>
                    </a:moveTo>
                    <a:cubicBezTo>
                      <a:pt x="1917191" y="199321"/>
                      <a:pt x="1911945" y="199321"/>
                      <a:pt x="1911945" y="201942"/>
                    </a:cubicBezTo>
                    <a:cubicBezTo>
                      <a:pt x="1911945" y="201942"/>
                      <a:pt x="1911945" y="201942"/>
                      <a:pt x="1919815" y="199321"/>
                    </a:cubicBezTo>
                    <a:close/>
                    <a:moveTo>
                      <a:pt x="3404260" y="196707"/>
                    </a:moveTo>
                    <a:cubicBezTo>
                      <a:pt x="3406884" y="196707"/>
                      <a:pt x="3409506" y="196707"/>
                      <a:pt x="3409506" y="196707"/>
                    </a:cubicBezTo>
                    <a:cubicBezTo>
                      <a:pt x="3408195" y="198018"/>
                      <a:pt x="3408195" y="198674"/>
                      <a:pt x="3408851" y="199329"/>
                    </a:cubicBezTo>
                    <a:lnTo>
                      <a:pt x="3410938" y="200999"/>
                    </a:lnTo>
                    <a:lnTo>
                      <a:pt x="3404260" y="199329"/>
                    </a:lnTo>
                    <a:cubicBezTo>
                      <a:pt x="3401639" y="196707"/>
                      <a:pt x="3401639" y="196707"/>
                      <a:pt x="3404260" y="196707"/>
                    </a:cubicBezTo>
                    <a:close/>
                    <a:moveTo>
                      <a:pt x="3357052" y="191461"/>
                    </a:moveTo>
                    <a:cubicBezTo>
                      <a:pt x="3362297" y="191461"/>
                      <a:pt x="3364921" y="191461"/>
                      <a:pt x="3364921" y="194083"/>
                    </a:cubicBezTo>
                    <a:lnTo>
                      <a:pt x="3367543" y="196707"/>
                    </a:lnTo>
                    <a:cubicBezTo>
                      <a:pt x="3370164" y="196707"/>
                      <a:pt x="3370164" y="196707"/>
                      <a:pt x="3372788" y="196707"/>
                    </a:cubicBezTo>
                    <a:cubicBezTo>
                      <a:pt x="3367543" y="199329"/>
                      <a:pt x="3364921" y="199329"/>
                      <a:pt x="3359673" y="199329"/>
                    </a:cubicBezTo>
                    <a:lnTo>
                      <a:pt x="3359673" y="201952"/>
                    </a:lnTo>
                    <a:cubicBezTo>
                      <a:pt x="3357052" y="199329"/>
                      <a:pt x="3354428" y="196707"/>
                      <a:pt x="3351806" y="194083"/>
                    </a:cubicBezTo>
                    <a:cubicBezTo>
                      <a:pt x="3354428" y="191461"/>
                      <a:pt x="3354428" y="191461"/>
                      <a:pt x="3357052" y="191461"/>
                    </a:cubicBezTo>
                    <a:close/>
                    <a:moveTo>
                      <a:pt x="3451469" y="191460"/>
                    </a:moveTo>
                    <a:cubicBezTo>
                      <a:pt x="3454090" y="191460"/>
                      <a:pt x="3454090" y="191460"/>
                      <a:pt x="3464581" y="199327"/>
                    </a:cubicBezTo>
                    <a:cubicBezTo>
                      <a:pt x="3446224" y="199327"/>
                      <a:pt x="3451469" y="194082"/>
                      <a:pt x="3451469" y="191460"/>
                    </a:cubicBezTo>
                    <a:close/>
                    <a:moveTo>
                      <a:pt x="2798419" y="188808"/>
                    </a:moveTo>
                    <a:lnTo>
                      <a:pt x="2808910" y="188808"/>
                    </a:lnTo>
                    <a:lnTo>
                      <a:pt x="2814156" y="188808"/>
                    </a:lnTo>
                    <a:lnTo>
                      <a:pt x="2819401" y="188808"/>
                    </a:lnTo>
                    <a:lnTo>
                      <a:pt x="2814156" y="196677"/>
                    </a:lnTo>
                    <a:lnTo>
                      <a:pt x="2808910" y="204544"/>
                    </a:lnTo>
                    <a:lnTo>
                      <a:pt x="2806289" y="201922"/>
                    </a:lnTo>
                    <a:close/>
                    <a:moveTo>
                      <a:pt x="1864739" y="186210"/>
                    </a:moveTo>
                    <a:cubicBezTo>
                      <a:pt x="1856870" y="191456"/>
                      <a:pt x="1851624" y="191456"/>
                      <a:pt x="1851624" y="191456"/>
                    </a:cubicBezTo>
                    <a:cubicBezTo>
                      <a:pt x="1851624" y="188831"/>
                      <a:pt x="1864739" y="183585"/>
                      <a:pt x="1864739" y="186210"/>
                    </a:cubicBezTo>
                    <a:close/>
                    <a:moveTo>
                      <a:pt x="1707375" y="186205"/>
                    </a:moveTo>
                    <a:lnTo>
                      <a:pt x="1702130" y="188826"/>
                    </a:lnTo>
                    <a:lnTo>
                      <a:pt x="1696884" y="191451"/>
                    </a:lnTo>
                    <a:cubicBezTo>
                      <a:pt x="1702130" y="188826"/>
                      <a:pt x="1704754" y="188826"/>
                      <a:pt x="1707375" y="186205"/>
                    </a:cubicBezTo>
                    <a:close/>
                    <a:moveTo>
                      <a:pt x="3406882" y="183595"/>
                    </a:moveTo>
                    <a:cubicBezTo>
                      <a:pt x="3409506" y="183595"/>
                      <a:pt x="3409506" y="183595"/>
                      <a:pt x="3409506" y="183595"/>
                    </a:cubicBezTo>
                    <a:cubicBezTo>
                      <a:pt x="3412128" y="183595"/>
                      <a:pt x="3414752" y="183595"/>
                      <a:pt x="3417373" y="186216"/>
                    </a:cubicBezTo>
                    <a:cubicBezTo>
                      <a:pt x="3414752" y="186216"/>
                      <a:pt x="3409506" y="186216"/>
                      <a:pt x="3406882" y="183595"/>
                    </a:cubicBezTo>
                    <a:close/>
                    <a:moveTo>
                      <a:pt x="1852772" y="183343"/>
                    </a:moveTo>
                    <a:cubicBezTo>
                      <a:pt x="1855231" y="182933"/>
                      <a:pt x="1856870" y="182933"/>
                      <a:pt x="1856870" y="183589"/>
                    </a:cubicBezTo>
                    <a:cubicBezTo>
                      <a:pt x="1851624" y="186211"/>
                      <a:pt x="1830642" y="194079"/>
                      <a:pt x="1830642" y="191455"/>
                    </a:cubicBezTo>
                    <a:cubicBezTo>
                      <a:pt x="1830642" y="189490"/>
                      <a:pt x="1845395" y="184572"/>
                      <a:pt x="1852772" y="183343"/>
                    </a:cubicBezTo>
                    <a:close/>
                    <a:moveTo>
                      <a:pt x="2067210" y="182541"/>
                    </a:moveTo>
                    <a:lnTo>
                      <a:pt x="2067209" y="182542"/>
                    </a:lnTo>
                    <a:lnTo>
                      <a:pt x="2064064" y="183590"/>
                    </a:lnTo>
                    <a:close/>
                    <a:moveTo>
                      <a:pt x="2069307" y="180968"/>
                    </a:moveTo>
                    <a:lnTo>
                      <a:pt x="2071927" y="180968"/>
                    </a:lnTo>
                    <a:lnTo>
                      <a:pt x="2067210" y="182541"/>
                    </a:lnTo>
                    <a:close/>
                    <a:moveTo>
                      <a:pt x="2370918" y="178344"/>
                    </a:moveTo>
                    <a:cubicBezTo>
                      <a:pt x="2365673" y="186214"/>
                      <a:pt x="2365673" y="186214"/>
                      <a:pt x="2360427" y="188835"/>
                    </a:cubicBezTo>
                    <a:cubicBezTo>
                      <a:pt x="2357803" y="188835"/>
                      <a:pt x="2357803" y="188835"/>
                      <a:pt x="2355182" y="188835"/>
                    </a:cubicBezTo>
                    <a:cubicBezTo>
                      <a:pt x="2357803" y="188835"/>
                      <a:pt x="2360427" y="191459"/>
                      <a:pt x="2363052" y="191459"/>
                    </a:cubicBezTo>
                    <a:cubicBezTo>
                      <a:pt x="2365673" y="186214"/>
                      <a:pt x="2368294" y="180968"/>
                      <a:pt x="2370918" y="178344"/>
                    </a:cubicBezTo>
                    <a:close/>
                    <a:moveTo>
                      <a:pt x="1867361" y="173095"/>
                    </a:moveTo>
                    <a:lnTo>
                      <a:pt x="1869982" y="173095"/>
                    </a:lnTo>
                    <a:cubicBezTo>
                      <a:pt x="1869982" y="175716"/>
                      <a:pt x="1869982" y="175716"/>
                      <a:pt x="1869982" y="175716"/>
                    </a:cubicBezTo>
                    <a:lnTo>
                      <a:pt x="1872606" y="175716"/>
                    </a:lnTo>
                    <a:cubicBezTo>
                      <a:pt x="1867361" y="178340"/>
                      <a:pt x="1864737" y="178340"/>
                      <a:pt x="1859491" y="178340"/>
                    </a:cubicBezTo>
                    <a:cubicBezTo>
                      <a:pt x="1862115" y="175716"/>
                      <a:pt x="1864737" y="173095"/>
                      <a:pt x="1867361" y="173095"/>
                    </a:cubicBezTo>
                    <a:close/>
                    <a:moveTo>
                      <a:pt x="3475727" y="158006"/>
                    </a:moveTo>
                    <a:lnTo>
                      <a:pt x="3479006" y="158661"/>
                    </a:lnTo>
                    <a:lnTo>
                      <a:pt x="3477694" y="159972"/>
                    </a:lnTo>
                    <a:close/>
                    <a:moveTo>
                      <a:pt x="3464581" y="157366"/>
                    </a:moveTo>
                    <a:lnTo>
                      <a:pt x="3467205" y="157366"/>
                    </a:lnTo>
                    <a:lnTo>
                      <a:pt x="3467205" y="159988"/>
                    </a:lnTo>
                    <a:close/>
                    <a:moveTo>
                      <a:pt x="3472451" y="157351"/>
                    </a:moveTo>
                    <a:lnTo>
                      <a:pt x="3475072" y="157351"/>
                    </a:lnTo>
                    <a:lnTo>
                      <a:pt x="3475727" y="158006"/>
                    </a:lnTo>
                    <a:close/>
                    <a:moveTo>
                      <a:pt x="1980137" y="154737"/>
                    </a:moveTo>
                    <a:lnTo>
                      <a:pt x="1982758" y="154737"/>
                    </a:lnTo>
                    <a:lnTo>
                      <a:pt x="1977513" y="157358"/>
                    </a:lnTo>
                    <a:close/>
                    <a:moveTo>
                      <a:pt x="3451469" y="152120"/>
                    </a:moveTo>
                    <a:lnTo>
                      <a:pt x="3456714" y="154742"/>
                    </a:lnTo>
                    <a:lnTo>
                      <a:pt x="3451469" y="154742"/>
                    </a:lnTo>
                    <a:close/>
                    <a:moveTo>
                      <a:pt x="1867361" y="152117"/>
                    </a:moveTo>
                    <a:cubicBezTo>
                      <a:pt x="1867361" y="152117"/>
                      <a:pt x="1864737" y="154738"/>
                      <a:pt x="1862115" y="157362"/>
                    </a:cubicBezTo>
                    <a:lnTo>
                      <a:pt x="1862115" y="154738"/>
                    </a:lnTo>
                    <a:cubicBezTo>
                      <a:pt x="1867361" y="152117"/>
                      <a:pt x="1867361" y="152117"/>
                      <a:pt x="1867361" y="152117"/>
                    </a:cubicBezTo>
                    <a:close/>
                    <a:moveTo>
                      <a:pt x="3459336" y="152105"/>
                    </a:moveTo>
                    <a:cubicBezTo>
                      <a:pt x="3461960" y="152105"/>
                      <a:pt x="3467206" y="154727"/>
                      <a:pt x="3469827" y="154727"/>
                    </a:cubicBezTo>
                    <a:lnTo>
                      <a:pt x="3467206" y="154727"/>
                    </a:lnTo>
                    <a:cubicBezTo>
                      <a:pt x="3464582" y="154727"/>
                      <a:pt x="3461960" y="152105"/>
                      <a:pt x="3459336" y="152105"/>
                    </a:cubicBezTo>
                    <a:close/>
                    <a:moveTo>
                      <a:pt x="2482382" y="149495"/>
                    </a:moveTo>
                    <a:lnTo>
                      <a:pt x="2483696" y="149495"/>
                    </a:lnTo>
                    <a:lnTo>
                      <a:pt x="2481074" y="152117"/>
                    </a:lnTo>
                    <a:lnTo>
                      <a:pt x="2481072" y="152117"/>
                    </a:lnTo>
                    <a:lnTo>
                      <a:pt x="2478450" y="152117"/>
                    </a:lnTo>
                    <a:close/>
                    <a:moveTo>
                      <a:pt x="3461434" y="149494"/>
                    </a:moveTo>
                    <a:lnTo>
                      <a:pt x="3461960" y="149494"/>
                    </a:lnTo>
                    <a:lnTo>
                      <a:pt x="3464581" y="149494"/>
                    </a:lnTo>
                    <a:cubicBezTo>
                      <a:pt x="3463271" y="150806"/>
                      <a:pt x="3462615" y="150806"/>
                      <a:pt x="3461959" y="150150"/>
                    </a:cubicBezTo>
                    <a:close/>
                    <a:moveTo>
                      <a:pt x="3459336" y="146872"/>
                    </a:moveTo>
                    <a:lnTo>
                      <a:pt x="3461434" y="149494"/>
                    </a:lnTo>
                    <a:lnTo>
                      <a:pt x="3456714" y="149494"/>
                    </a:lnTo>
                    <a:close/>
                    <a:moveTo>
                      <a:pt x="3409506" y="144252"/>
                    </a:moveTo>
                    <a:lnTo>
                      <a:pt x="3409506" y="146873"/>
                    </a:lnTo>
                    <a:lnTo>
                      <a:pt x="3412127" y="149498"/>
                    </a:lnTo>
                    <a:lnTo>
                      <a:pt x="3406882" y="146873"/>
                    </a:lnTo>
                    <a:close/>
                    <a:moveTo>
                      <a:pt x="2491562" y="141626"/>
                    </a:moveTo>
                    <a:lnTo>
                      <a:pt x="2496808" y="144250"/>
                    </a:lnTo>
                    <a:lnTo>
                      <a:pt x="2486317" y="146871"/>
                    </a:lnTo>
                    <a:close/>
                    <a:moveTo>
                      <a:pt x="1911945" y="141619"/>
                    </a:moveTo>
                    <a:lnTo>
                      <a:pt x="1906702" y="144243"/>
                    </a:lnTo>
                    <a:cubicBezTo>
                      <a:pt x="1909324" y="141619"/>
                      <a:pt x="1911945" y="141619"/>
                      <a:pt x="1914569" y="141619"/>
                    </a:cubicBezTo>
                    <a:close/>
                    <a:moveTo>
                      <a:pt x="1712620" y="138996"/>
                    </a:moveTo>
                    <a:cubicBezTo>
                      <a:pt x="1707375" y="141618"/>
                      <a:pt x="1704754" y="141618"/>
                      <a:pt x="1699508" y="144242"/>
                    </a:cubicBezTo>
                    <a:cubicBezTo>
                      <a:pt x="1702130" y="144242"/>
                      <a:pt x="1702130" y="141618"/>
                      <a:pt x="1704754" y="141618"/>
                    </a:cubicBezTo>
                    <a:close/>
                    <a:moveTo>
                      <a:pt x="1914989" y="138053"/>
                    </a:moveTo>
                    <a:lnTo>
                      <a:pt x="1916113" y="138535"/>
                    </a:lnTo>
                    <a:lnTo>
                      <a:pt x="1914569" y="138998"/>
                    </a:lnTo>
                    <a:lnTo>
                      <a:pt x="1914878" y="138072"/>
                    </a:lnTo>
                    <a:close/>
                    <a:moveTo>
                      <a:pt x="3395082" y="135399"/>
                    </a:moveTo>
                    <a:cubicBezTo>
                      <a:pt x="3396393" y="135726"/>
                      <a:pt x="3397705" y="136381"/>
                      <a:pt x="3399015" y="136381"/>
                    </a:cubicBezTo>
                    <a:cubicBezTo>
                      <a:pt x="3399015" y="136381"/>
                      <a:pt x="3396394" y="136381"/>
                      <a:pt x="3396394" y="136381"/>
                    </a:cubicBezTo>
                    <a:lnTo>
                      <a:pt x="3391148" y="136381"/>
                    </a:lnTo>
                    <a:cubicBezTo>
                      <a:pt x="3392459" y="135070"/>
                      <a:pt x="3393770" y="135070"/>
                      <a:pt x="3395082" y="135399"/>
                    </a:cubicBezTo>
                    <a:close/>
                    <a:moveTo>
                      <a:pt x="2486317" y="133759"/>
                    </a:moveTo>
                    <a:cubicBezTo>
                      <a:pt x="2481072" y="136381"/>
                      <a:pt x="2475826" y="139005"/>
                      <a:pt x="2470581" y="139005"/>
                    </a:cubicBezTo>
                    <a:cubicBezTo>
                      <a:pt x="2473202" y="139005"/>
                      <a:pt x="2473202" y="139005"/>
                      <a:pt x="2475826" y="139005"/>
                    </a:cubicBezTo>
                    <a:close/>
                    <a:moveTo>
                      <a:pt x="1835887" y="130475"/>
                    </a:moveTo>
                    <a:cubicBezTo>
                      <a:pt x="1837854" y="130475"/>
                      <a:pt x="1838509" y="131130"/>
                      <a:pt x="1838509" y="131130"/>
                    </a:cubicBezTo>
                    <a:cubicBezTo>
                      <a:pt x="1835888" y="131130"/>
                      <a:pt x="1835888" y="133754"/>
                      <a:pt x="1835888" y="133754"/>
                    </a:cubicBezTo>
                    <a:cubicBezTo>
                      <a:pt x="1833264" y="133754"/>
                      <a:pt x="1830643" y="136376"/>
                      <a:pt x="1828019" y="136376"/>
                    </a:cubicBezTo>
                    <a:lnTo>
                      <a:pt x="1822773" y="138999"/>
                    </a:lnTo>
                    <a:lnTo>
                      <a:pt x="1817535" y="141619"/>
                    </a:lnTo>
                    <a:lnTo>
                      <a:pt x="1828019" y="138998"/>
                    </a:lnTo>
                    <a:cubicBezTo>
                      <a:pt x="1828019" y="141620"/>
                      <a:pt x="1828019" y="141620"/>
                      <a:pt x="1825398" y="141620"/>
                    </a:cubicBezTo>
                    <a:lnTo>
                      <a:pt x="1817531" y="141620"/>
                    </a:lnTo>
                    <a:lnTo>
                      <a:pt x="1817530" y="141620"/>
                    </a:lnTo>
                    <a:lnTo>
                      <a:pt x="1807037" y="146866"/>
                    </a:lnTo>
                    <a:cubicBezTo>
                      <a:pt x="1809661" y="146866"/>
                      <a:pt x="1812282" y="146866"/>
                      <a:pt x="1812282" y="146866"/>
                    </a:cubicBezTo>
                    <a:lnTo>
                      <a:pt x="1799170" y="152112"/>
                    </a:lnTo>
                    <a:lnTo>
                      <a:pt x="1799170" y="154735"/>
                    </a:lnTo>
                    <a:cubicBezTo>
                      <a:pt x="1799170" y="154735"/>
                      <a:pt x="1796546" y="154735"/>
                      <a:pt x="1796546" y="154735"/>
                    </a:cubicBezTo>
                    <a:cubicBezTo>
                      <a:pt x="1796546" y="154735"/>
                      <a:pt x="1788680" y="157357"/>
                      <a:pt x="1780810" y="157357"/>
                    </a:cubicBezTo>
                    <a:cubicBezTo>
                      <a:pt x="1780810" y="154735"/>
                      <a:pt x="1780810" y="152112"/>
                      <a:pt x="1783434" y="152112"/>
                    </a:cubicBezTo>
                    <a:cubicBezTo>
                      <a:pt x="1783434" y="152112"/>
                      <a:pt x="1791301" y="146866"/>
                      <a:pt x="1796546" y="144245"/>
                    </a:cubicBezTo>
                    <a:cubicBezTo>
                      <a:pt x="1796546" y="144245"/>
                      <a:pt x="1796546" y="141621"/>
                      <a:pt x="1796546" y="141621"/>
                    </a:cubicBezTo>
                    <a:lnTo>
                      <a:pt x="1796548" y="141620"/>
                    </a:lnTo>
                    <a:lnTo>
                      <a:pt x="1788679" y="141620"/>
                    </a:lnTo>
                    <a:cubicBezTo>
                      <a:pt x="1791301" y="138999"/>
                      <a:pt x="1796549" y="138999"/>
                      <a:pt x="1799170" y="138999"/>
                    </a:cubicBezTo>
                    <a:lnTo>
                      <a:pt x="1796550" y="141619"/>
                    </a:lnTo>
                    <a:lnTo>
                      <a:pt x="1807037" y="136376"/>
                    </a:lnTo>
                    <a:cubicBezTo>
                      <a:pt x="1807037" y="136376"/>
                      <a:pt x="1809661" y="136376"/>
                      <a:pt x="1809661" y="136376"/>
                    </a:cubicBezTo>
                    <a:cubicBezTo>
                      <a:pt x="1812282" y="136376"/>
                      <a:pt x="1814906" y="136376"/>
                      <a:pt x="1817528" y="136376"/>
                    </a:cubicBezTo>
                    <a:cubicBezTo>
                      <a:pt x="1820152" y="136376"/>
                      <a:pt x="1822773" y="133754"/>
                      <a:pt x="1825397" y="133754"/>
                    </a:cubicBezTo>
                    <a:cubicBezTo>
                      <a:pt x="1830643" y="131132"/>
                      <a:pt x="1833921" y="130476"/>
                      <a:pt x="1835887" y="130475"/>
                    </a:cubicBezTo>
                    <a:close/>
                    <a:moveTo>
                      <a:pt x="3244275" y="128518"/>
                    </a:moveTo>
                    <a:cubicBezTo>
                      <a:pt x="3249520" y="128518"/>
                      <a:pt x="3254765" y="131138"/>
                      <a:pt x="3262632" y="136384"/>
                    </a:cubicBezTo>
                    <a:cubicBezTo>
                      <a:pt x="3262632" y="136384"/>
                      <a:pt x="3262632" y="139008"/>
                      <a:pt x="3262632" y="139008"/>
                    </a:cubicBezTo>
                    <a:cubicBezTo>
                      <a:pt x="3260011" y="144254"/>
                      <a:pt x="3254765" y="146875"/>
                      <a:pt x="3236405" y="154744"/>
                    </a:cubicBezTo>
                    <a:lnTo>
                      <a:pt x="3231163" y="157366"/>
                    </a:lnTo>
                    <a:cubicBezTo>
                      <a:pt x="3225917" y="157366"/>
                      <a:pt x="3225917" y="157366"/>
                      <a:pt x="3225917" y="159990"/>
                    </a:cubicBezTo>
                    <a:cubicBezTo>
                      <a:pt x="3223293" y="159990"/>
                      <a:pt x="3220672" y="159990"/>
                      <a:pt x="3220672" y="159990"/>
                    </a:cubicBezTo>
                    <a:cubicBezTo>
                      <a:pt x="3220672" y="159990"/>
                      <a:pt x="3220672" y="162612"/>
                      <a:pt x="3220672" y="165236"/>
                    </a:cubicBezTo>
                    <a:cubicBezTo>
                      <a:pt x="3218048" y="165236"/>
                      <a:pt x="3215427" y="165236"/>
                      <a:pt x="3215427" y="165236"/>
                    </a:cubicBezTo>
                    <a:lnTo>
                      <a:pt x="3212802" y="167860"/>
                    </a:lnTo>
                    <a:cubicBezTo>
                      <a:pt x="3215427" y="170481"/>
                      <a:pt x="3218048" y="167860"/>
                      <a:pt x="3220672" y="170481"/>
                    </a:cubicBezTo>
                    <a:lnTo>
                      <a:pt x="3220016" y="170481"/>
                    </a:lnTo>
                    <a:lnTo>
                      <a:pt x="3218048" y="170481"/>
                    </a:lnTo>
                    <a:lnTo>
                      <a:pt x="3215427" y="170481"/>
                    </a:lnTo>
                    <a:lnTo>
                      <a:pt x="3220672" y="173102"/>
                    </a:lnTo>
                    <a:cubicBezTo>
                      <a:pt x="3220672" y="174415"/>
                      <a:pt x="3220672" y="175070"/>
                      <a:pt x="3219688" y="175070"/>
                    </a:cubicBezTo>
                    <a:lnTo>
                      <a:pt x="3215864" y="173977"/>
                    </a:lnTo>
                    <a:lnTo>
                      <a:pt x="3215427" y="173102"/>
                    </a:lnTo>
                    <a:cubicBezTo>
                      <a:pt x="3215427" y="173102"/>
                      <a:pt x="3215427" y="173102"/>
                      <a:pt x="3212802" y="173102"/>
                    </a:cubicBezTo>
                    <a:lnTo>
                      <a:pt x="3215864" y="173977"/>
                    </a:lnTo>
                    <a:lnTo>
                      <a:pt x="3218048" y="178351"/>
                    </a:lnTo>
                    <a:cubicBezTo>
                      <a:pt x="3215427" y="175727"/>
                      <a:pt x="3212802" y="175727"/>
                      <a:pt x="3210178" y="175727"/>
                    </a:cubicBezTo>
                    <a:cubicBezTo>
                      <a:pt x="3218048" y="180972"/>
                      <a:pt x="3218048" y="180972"/>
                      <a:pt x="3220672" y="183596"/>
                    </a:cubicBezTo>
                    <a:cubicBezTo>
                      <a:pt x="3220672" y="183596"/>
                      <a:pt x="3220672" y="183596"/>
                      <a:pt x="3218048" y="183596"/>
                    </a:cubicBezTo>
                    <a:cubicBezTo>
                      <a:pt x="3218048" y="186218"/>
                      <a:pt x="3220672" y="186218"/>
                      <a:pt x="3220672" y="186218"/>
                    </a:cubicBezTo>
                    <a:cubicBezTo>
                      <a:pt x="3215427" y="188838"/>
                      <a:pt x="3212802" y="183596"/>
                      <a:pt x="3210178" y="183596"/>
                    </a:cubicBezTo>
                    <a:cubicBezTo>
                      <a:pt x="3210178" y="186218"/>
                      <a:pt x="3212802" y="186218"/>
                      <a:pt x="3212802" y="186218"/>
                    </a:cubicBezTo>
                    <a:cubicBezTo>
                      <a:pt x="3223293" y="188838"/>
                      <a:pt x="3223293" y="188838"/>
                      <a:pt x="3223293" y="191463"/>
                    </a:cubicBezTo>
                    <a:cubicBezTo>
                      <a:pt x="3223293" y="191463"/>
                      <a:pt x="3220672" y="191463"/>
                      <a:pt x="3218048" y="191463"/>
                    </a:cubicBezTo>
                    <a:lnTo>
                      <a:pt x="3210178" y="191463"/>
                    </a:lnTo>
                    <a:lnTo>
                      <a:pt x="3223293" y="196708"/>
                    </a:lnTo>
                    <a:lnTo>
                      <a:pt x="3215427" y="196708"/>
                    </a:lnTo>
                    <a:lnTo>
                      <a:pt x="3223293" y="201953"/>
                    </a:lnTo>
                    <a:lnTo>
                      <a:pt x="3220672" y="204578"/>
                    </a:lnTo>
                    <a:cubicBezTo>
                      <a:pt x="3220672" y="204578"/>
                      <a:pt x="3220672" y="204578"/>
                      <a:pt x="3220672" y="207199"/>
                    </a:cubicBezTo>
                    <a:cubicBezTo>
                      <a:pt x="3220672" y="207199"/>
                      <a:pt x="3218048" y="207199"/>
                      <a:pt x="3215427" y="207199"/>
                    </a:cubicBezTo>
                    <a:lnTo>
                      <a:pt x="3210178" y="204578"/>
                    </a:lnTo>
                    <a:cubicBezTo>
                      <a:pt x="3212802" y="204578"/>
                      <a:pt x="3212802" y="207199"/>
                      <a:pt x="3212802" y="207199"/>
                    </a:cubicBezTo>
                    <a:lnTo>
                      <a:pt x="3215427" y="207199"/>
                    </a:lnTo>
                    <a:cubicBezTo>
                      <a:pt x="3215427" y="207199"/>
                      <a:pt x="3218048" y="209823"/>
                      <a:pt x="3220672" y="209823"/>
                    </a:cubicBezTo>
                    <a:lnTo>
                      <a:pt x="3215427" y="212444"/>
                    </a:lnTo>
                    <a:lnTo>
                      <a:pt x="3217674" y="213943"/>
                    </a:lnTo>
                    <a:lnTo>
                      <a:pt x="3215427" y="215066"/>
                    </a:lnTo>
                    <a:lnTo>
                      <a:pt x="3218048" y="215066"/>
                    </a:lnTo>
                    <a:lnTo>
                      <a:pt x="3218048" y="217690"/>
                    </a:lnTo>
                    <a:lnTo>
                      <a:pt x="3218048" y="220312"/>
                    </a:lnTo>
                    <a:lnTo>
                      <a:pt x="3218048" y="222935"/>
                    </a:lnTo>
                    <a:lnTo>
                      <a:pt x="3220672" y="222935"/>
                    </a:lnTo>
                    <a:lnTo>
                      <a:pt x="3218048" y="220312"/>
                    </a:lnTo>
                    <a:cubicBezTo>
                      <a:pt x="3218048" y="220312"/>
                      <a:pt x="3220672" y="220312"/>
                      <a:pt x="3220672" y="220312"/>
                    </a:cubicBezTo>
                    <a:lnTo>
                      <a:pt x="3218048" y="217690"/>
                    </a:lnTo>
                    <a:lnTo>
                      <a:pt x="3221045" y="216191"/>
                    </a:lnTo>
                    <a:lnTo>
                      <a:pt x="3223293" y="217690"/>
                    </a:lnTo>
                    <a:cubicBezTo>
                      <a:pt x="3233784" y="230806"/>
                      <a:pt x="3254765" y="241295"/>
                      <a:pt x="3262632" y="243918"/>
                    </a:cubicBezTo>
                    <a:cubicBezTo>
                      <a:pt x="3267880" y="246540"/>
                      <a:pt x="3270502" y="246540"/>
                      <a:pt x="3275747" y="249165"/>
                    </a:cubicBezTo>
                    <a:cubicBezTo>
                      <a:pt x="3275747" y="249165"/>
                      <a:pt x="3278371" y="249165"/>
                      <a:pt x="3278371" y="251788"/>
                    </a:cubicBezTo>
                    <a:cubicBezTo>
                      <a:pt x="3278371" y="254409"/>
                      <a:pt x="3275747" y="254409"/>
                      <a:pt x="3275747" y="254409"/>
                    </a:cubicBezTo>
                    <a:lnTo>
                      <a:pt x="3270502" y="254409"/>
                    </a:lnTo>
                    <a:cubicBezTo>
                      <a:pt x="3273126" y="257034"/>
                      <a:pt x="3275747" y="257034"/>
                      <a:pt x="3278371" y="257034"/>
                    </a:cubicBezTo>
                    <a:cubicBezTo>
                      <a:pt x="3273126" y="257034"/>
                      <a:pt x="3267880" y="254409"/>
                      <a:pt x="3262632" y="254409"/>
                    </a:cubicBezTo>
                    <a:lnTo>
                      <a:pt x="3270502" y="257034"/>
                    </a:lnTo>
                    <a:lnTo>
                      <a:pt x="3262632" y="257034"/>
                    </a:lnTo>
                    <a:cubicBezTo>
                      <a:pt x="3262632" y="257034"/>
                      <a:pt x="3260011" y="257034"/>
                      <a:pt x="3260011" y="257034"/>
                    </a:cubicBezTo>
                    <a:lnTo>
                      <a:pt x="3257390" y="257034"/>
                    </a:lnTo>
                    <a:cubicBezTo>
                      <a:pt x="3254765" y="257034"/>
                      <a:pt x="3254765" y="257034"/>
                      <a:pt x="3252144" y="257034"/>
                    </a:cubicBezTo>
                    <a:cubicBezTo>
                      <a:pt x="3252144" y="259656"/>
                      <a:pt x="3246899" y="257034"/>
                      <a:pt x="3241653" y="254409"/>
                    </a:cubicBezTo>
                    <a:lnTo>
                      <a:pt x="3244275" y="257034"/>
                    </a:lnTo>
                    <a:lnTo>
                      <a:pt x="3239029" y="257034"/>
                    </a:lnTo>
                    <a:cubicBezTo>
                      <a:pt x="3236405" y="257034"/>
                      <a:pt x="3233784" y="257034"/>
                      <a:pt x="3233784" y="257034"/>
                    </a:cubicBezTo>
                    <a:cubicBezTo>
                      <a:pt x="3233784" y="257034"/>
                      <a:pt x="3231163" y="257034"/>
                      <a:pt x="3228539" y="257034"/>
                    </a:cubicBezTo>
                    <a:lnTo>
                      <a:pt x="3223293" y="251788"/>
                    </a:lnTo>
                    <a:lnTo>
                      <a:pt x="3225917" y="251788"/>
                    </a:lnTo>
                    <a:cubicBezTo>
                      <a:pt x="3225917" y="251788"/>
                      <a:pt x="3228539" y="251788"/>
                      <a:pt x="3228539" y="251788"/>
                    </a:cubicBezTo>
                    <a:lnTo>
                      <a:pt x="3220672" y="249165"/>
                    </a:lnTo>
                    <a:cubicBezTo>
                      <a:pt x="3220672" y="249165"/>
                      <a:pt x="3220672" y="246540"/>
                      <a:pt x="3220672" y="246540"/>
                    </a:cubicBezTo>
                    <a:cubicBezTo>
                      <a:pt x="3215427" y="249165"/>
                      <a:pt x="3215427" y="249165"/>
                      <a:pt x="3212802" y="243918"/>
                    </a:cubicBezTo>
                    <a:lnTo>
                      <a:pt x="3212802" y="246540"/>
                    </a:lnTo>
                    <a:lnTo>
                      <a:pt x="3210178" y="246540"/>
                    </a:lnTo>
                    <a:cubicBezTo>
                      <a:pt x="3210178" y="246540"/>
                      <a:pt x="3210178" y="249165"/>
                      <a:pt x="3210178" y="249165"/>
                    </a:cubicBezTo>
                    <a:cubicBezTo>
                      <a:pt x="3207557" y="246540"/>
                      <a:pt x="3202312" y="249165"/>
                      <a:pt x="3199690" y="246540"/>
                    </a:cubicBezTo>
                    <a:cubicBezTo>
                      <a:pt x="3199690" y="249165"/>
                      <a:pt x="3202312" y="249165"/>
                      <a:pt x="3202312" y="249165"/>
                    </a:cubicBezTo>
                    <a:cubicBezTo>
                      <a:pt x="3199690" y="249165"/>
                      <a:pt x="3199690" y="249165"/>
                      <a:pt x="3197066" y="249165"/>
                    </a:cubicBezTo>
                    <a:cubicBezTo>
                      <a:pt x="3194445" y="246540"/>
                      <a:pt x="3189200" y="243918"/>
                      <a:pt x="3186576" y="238673"/>
                    </a:cubicBezTo>
                    <a:cubicBezTo>
                      <a:pt x="3186576" y="238673"/>
                      <a:pt x="3183952" y="233428"/>
                      <a:pt x="3191821" y="236052"/>
                    </a:cubicBezTo>
                    <a:cubicBezTo>
                      <a:pt x="3194445" y="236052"/>
                      <a:pt x="3194445" y="236052"/>
                      <a:pt x="3194445" y="236052"/>
                    </a:cubicBezTo>
                    <a:lnTo>
                      <a:pt x="3194445" y="233428"/>
                    </a:lnTo>
                    <a:lnTo>
                      <a:pt x="3197066" y="230806"/>
                    </a:lnTo>
                    <a:lnTo>
                      <a:pt x="3191821" y="228181"/>
                    </a:lnTo>
                    <a:lnTo>
                      <a:pt x="3194445" y="225559"/>
                    </a:lnTo>
                    <a:lnTo>
                      <a:pt x="3191821" y="225559"/>
                    </a:lnTo>
                    <a:lnTo>
                      <a:pt x="3191821" y="220312"/>
                    </a:lnTo>
                    <a:lnTo>
                      <a:pt x="3186576" y="220312"/>
                    </a:lnTo>
                    <a:cubicBezTo>
                      <a:pt x="3186576" y="220312"/>
                      <a:pt x="3183952" y="220312"/>
                      <a:pt x="3183952" y="220312"/>
                    </a:cubicBezTo>
                    <a:cubicBezTo>
                      <a:pt x="3183952" y="215066"/>
                      <a:pt x="3186576" y="215066"/>
                      <a:pt x="3191821" y="215066"/>
                    </a:cubicBezTo>
                    <a:cubicBezTo>
                      <a:pt x="3189200" y="212444"/>
                      <a:pt x="3189200" y="209823"/>
                      <a:pt x="3186576" y="207199"/>
                    </a:cubicBezTo>
                    <a:cubicBezTo>
                      <a:pt x="3186576" y="204578"/>
                      <a:pt x="3189200" y="204578"/>
                      <a:pt x="3189200" y="204578"/>
                    </a:cubicBezTo>
                    <a:cubicBezTo>
                      <a:pt x="3191821" y="204578"/>
                      <a:pt x="3191821" y="204578"/>
                      <a:pt x="3194445" y="204578"/>
                    </a:cubicBezTo>
                    <a:lnTo>
                      <a:pt x="3194445" y="199330"/>
                    </a:lnTo>
                    <a:lnTo>
                      <a:pt x="3199690" y="196708"/>
                    </a:lnTo>
                    <a:cubicBezTo>
                      <a:pt x="3197066" y="196708"/>
                      <a:pt x="3197066" y="196708"/>
                      <a:pt x="3194445" y="196708"/>
                    </a:cubicBezTo>
                    <a:cubicBezTo>
                      <a:pt x="3194445" y="196708"/>
                      <a:pt x="3194445" y="199330"/>
                      <a:pt x="3191821" y="199330"/>
                    </a:cubicBezTo>
                    <a:cubicBezTo>
                      <a:pt x="3189200" y="199330"/>
                      <a:pt x="3186576" y="196708"/>
                      <a:pt x="3183952" y="196708"/>
                    </a:cubicBezTo>
                    <a:cubicBezTo>
                      <a:pt x="3186576" y="194087"/>
                      <a:pt x="3189200" y="194087"/>
                      <a:pt x="3191821" y="191463"/>
                    </a:cubicBezTo>
                    <a:cubicBezTo>
                      <a:pt x="3189200" y="191463"/>
                      <a:pt x="3191821" y="186218"/>
                      <a:pt x="3191821" y="186218"/>
                    </a:cubicBezTo>
                    <a:cubicBezTo>
                      <a:pt x="3194445" y="186218"/>
                      <a:pt x="3197066" y="186218"/>
                      <a:pt x="3199690" y="186218"/>
                    </a:cubicBezTo>
                    <a:cubicBezTo>
                      <a:pt x="3197066" y="183596"/>
                      <a:pt x="3194445" y="183596"/>
                      <a:pt x="3189200" y="183596"/>
                    </a:cubicBezTo>
                    <a:cubicBezTo>
                      <a:pt x="3189200" y="183596"/>
                      <a:pt x="3189200" y="183596"/>
                      <a:pt x="3197066" y="180972"/>
                    </a:cubicBezTo>
                    <a:cubicBezTo>
                      <a:pt x="3194445" y="180972"/>
                      <a:pt x="3191821" y="178351"/>
                      <a:pt x="3189200" y="178351"/>
                    </a:cubicBezTo>
                    <a:lnTo>
                      <a:pt x="3194445" y="175727"/>
                    </a:lnTo>
                    <a:lnTo>
                      <a:pt x="3189200" y="175727"/>
                    </a:lnTo>
                    <a:lnTo>
                      <a:pt x="3189200" y="173102"/>
                    </a:lnTo>
                    <a:cubicBezTo>
                      <a:pt x="3186576" y="173102"/>
                      <a:pt x="3183952" y="173102"/>
                      <a:pt x="3181330" y="170481"/>
                    </a:cubicBezTo>
                    <a:cubicBezTo>
                      <a:pt x="3181330" y="170481"/>
                      <a:pt x="3181330" y="167860"/>
                      <a:pt x="3181330" y="167860"/>
                    </a:cubicBezTo>
                    <a:cubicBezTo>
                      <a:pt x="3183952" y="165236"/>
                      <a:pt x="3189200" y="173102"/>
                      <a:pt x="3189200" y="167860"/>
                    </a:cubicBezTo>
                    <a:cubicBezTo>
                      <a:pt x="3189200" y="167860"/>
                      <a:pt x="3186576" y="167860"/>
                      <a:pt x="3186576" y="167860"/>
                    </a:cubicBezTo>
                    <a:cubicBezTo>
                      <a:pt x="3186576" y="162612"/>
                      <a:pt x="3191821" y="165236"/>
                      <a:pt x="3194445" y="165236"/>
                    </a:cubicBezTo>
                    <a:cubicBezTo>
                      <a:pt x="3194445" y="165236"/>
                      <a:pt x="3194445" y="162612"/>
                      <a:pt x="3191821" y="162612"/>
                    </a:cubicBezTo>
                    <a:lnTo>
                      <a:pt x="3194445" y="159990"/>
                    </a:lnTo>
                    <a:cubicBezTo>
                      <a:pt x="3191821" y="159990"/>
                      <a:pt x="3191821" y="159990"/>
                      <a:pt x="3191821" y="159990"/>
                    </a:cubicBezTo>
                    <a:cubicBezTo>
                      <a:pt x="3191821" y="157366"/>
                      <a:pt x="3197066" y="157366"/>
                      <a:pt x="3191821" y="154744"/>
                    </a:cubicBezTo>
                    <a:cubicBezTo>
                      <a:pt x="3194445" y="152123"/>
                      <a:pt x="3194445" y="152123"/>
                      <a:pt x="3199690" y="152123"/>
                    </a:cubicBezTo>
                    <a:cubicBezTo>
                      <a:pt x="3199690" y="152123"/>
                      <a:pt x="3197066" y="152123"/>
                      <a:pt x="3197066" y="152123"/>
                    </a:cubicBezTo>
                    <a:lnTo>
                      <a:pt x="3202312" y="149500"/>
                    </a:lnTo>
                    <a:lnTo>
                      <a:pt x="3202312" y="152123"/>
                    </a:lnTo>
                    <a:lnTo>
                      <a:pt x="3207557" y="152123"/>
                    </a:lnTo>
                    <a:cubicBezTo>
                      <a:pt x="3202312" y="149500"/>
                      <a:pt x="3204936" y="146875"/>
                      <a:pt x="3204936" y="146875"/>
                    </a:cubicBezTo>
                    <a:cubicBezTo>
                      <a:pt x="3204936" y="146875"/>
                      <a:pt x="3207557" y="146875"/>
                      <a:pt x="3210178" y="146875"/>
                    </a:cubicBezTo>
                    <a:cubicBezTo>
                      <a:pt x="3210178" y="146875"/>
                      <a:pt x="3225917" y="149500"/>
                      <a:pt x="3231163" y="141633"/>
                    </a:cubicBezTo>
                    <a:lnTo>
                      <a:pt x="3233784" y="139008"/>
                    </a:lnTo>
                    <a:lnTo>
                      <a:pt x="3239029" y="139008"/>
                    </a:lnTo>
                    <a:lnTo>
                      <a:pt x="3236405" y="136384"/>
                    </a:lnTo>
                    <a:cubicBezTo>
                      <a:pt x="3236405" y="131138"/>
                      <a:pt x="3236405" y="128518"/>
                      <a:pt x="3244275" y="128518"/>
                    </a:cubicBezTo>
                    <a:close/>
                    <a:moveTo>
                      <a:pt x="1943420" y="128507"/>
                    </a:moveTo>
                    <a:lnTo>
                      <a:pt x="1929138" y="134626"/>
                    </a:lnTo>
                    <a:lnTo>
                      <a:pt x="1921131" y="137029"/>
                    </a:lnTo>
                    <a:lnTo>
                      <a:pt x="1914989" y="138053"/>
                    </a:lnTo>
                    <a:lnTo>
                      <a:pt x="1914897" y="138014"/>
                    </a:lnTo>
                    <a:lnTo>
                      <a:pt x="1914878" y="138072"/>
                    </a:lnTo>
                    <a:lnTo>
                      <a:pt x="1909324" y="138998"/>
                    </a:lnTo>
                    <a:lnTo>
                      <a:pt x="1913586" y="138998"/>
                    </a:lnTo>
                    <a:lnTo>
                      <a:pt x="1914569" y="138998"/>
                    </a:lnTo>
                    <a:lnTo>
                      <a:pt x="1917193" y="138998"/>
                    </a:lnTo>
                    <a:lnTo>
                      <a:pt x="1916113" y="138535"/>
                    </a:lnTo>
                    <a:lnTo>
                      <a:pt x="1921131" y="137029"/>
                    </a:lnTo>
                    <a:lnTo>
                      <a:pt x="1925060" y="136374"/>
                    </a:lnTo>
                    <a:lnTo>
                      <a:pt x="1929138" y="134626"/>
                    </a:lnTo>
                    <a:lnTo>
                      <a:pt x="1940796" y="131128"/>
                    </a:lnTo>
                    <a:close/>
                    <a:moveTo>
                      <a:pt x="1728359" y="128506"/>
                    </a:moveTo>
                    <a:cubicBezTo>
                      <a:pt x="1725735" y="131130"/>
                      <a:pt x="1723113" y="131130"/>
                      <a:pt x="1723113" y="131130"/>
                    </a:cubicBezTo>
                    <a:cubicBezTo>
                      <a:pt x="1720492" y="131130"/>
                      <a:pt x="1717868" y="133752"/>
                      <a:pt x="1715244" y="133752"/>
                    </a:cubicBezTo>
                    <a:cubicBezTo>
                      <a:pt x="1715244" y="133752"/>
                      <a:pt x="1712623" y="133752"/>
                      <a:pt x="1712623" y="133752"/>
                    </a:cubicBezTo>
                    <a:cubicBezTo>
                      <a:pt x="1720492" y="133752"/>
                      <a:pt x="1725735" y="131130"/>
                      <a:pt x="1728359" y="128506"/>
                    </a:cubicBezTo>
                    <a:close/>
                    <a:moveTo>
                      <a:pt x="1731857" y="127633"/>
                    </a:moveTo>
                    <a:lnTo>
                      <a:pt x="1730983" y="128506"/>
                    </a:lnTo>
                    <a:lnTo>
                      <a:pt x="1728359" y="128506"/>
                    </a:lnTo>
                    <a:close/>
                    <a:moveTo>
                      <a:pt x="1891341" y="127006"/>
                    </a:moveTo>
                    <a:lnTo>
                      <a:pt x="1885718" y="128506"/>
                    </a:lnTo>
                    <a:cubicBezTo>
                      <a:pt x="1883096" y="129816"/>
                      <a:pt x="1880473" y="131128"/>
                      <a:pt x="1878178" y="133095"/>
                    </a:cubicBezTo>
                    <a:lnTo>
                      <a:pt x="1876655" y="135424"/>
                    </a:lnTo>
                    <a:lnTo>
                      <a:pt x="1883097" y="131128"/>
                    </a:lnTo>
                    <a:close/>
                    <a:moveTo>
                      <a:pt x="3656039" y="120652"/>
                    </a:moveTo>
                    <a:cubicBezTo>
                      <a:pt x="3671775" y="120652"/>
                      <a:pt x="3671775" y="120652"/>
                      <a:pt x="3674397" y="123273"/>
                    </a:cubicBezTo>
                    <a:cubicBezTo>
                      <a:pt x="3677021" y="125896"/>
                      <a:pt x="3679645" y="128520"/>
                      <a:pt x="3682266" y="128520"/>
                    </a:cubicBezTo>
                    <a:cubicBezTo>
                      <a:pt x="3669154" y="131142"/>
                      <a:pt x="3661285" y="125896"/>
                      <a:pt x="3656039" y="120652"/>
                    </a:cubicBezTo>
                    <a:close/>
                    <a:moveTo>
                      <a:pt x="1754586" y="118016"/>
                    </a:moveTo>
                    <a:cubicBezTo>
                      <a:pt x="1751962" y="120637"/>
                      <a:pt x="1746719" y="120637"/>
                      <a:pt x="1744095" y="123262"/>
                    </a:cubicBezTo>
                    <a:cubicBezTo>
                      <a:pt x="1744095" y="123262"/>
                      <a:pt x="1744095" y="123262"/>
                      <a:pt x="1746719" y="123262"/>
                    </a:cubicBezTo>
                    <a:lnTo>
                      <a:pt x="1738850" y="125885"/>
                    </a:lnTo>
                    <a:lnTo>
                      <a:pt x="1731857" y="127633"/>
                    </a:lnTo>
                    <a:lnTo>
                      <a:pt x="1733604" y="125885"/>
                    </a:lnTo>
                    <a:cubicBezTo>
                      <a:pt x="1741471" y="123262"/>
                      <a:pt x="1746719" y="120637"/>
                      <a:pt x="1754586" y="118016"/>
                    </a:cubicBezTo>
                    <a:close/>
                    <a:moveTo>
                      <a:pt x="3482942" y="112784"/>
                    </a:moveTo>
                    <a:cubicBezTo>
                      <a:pt x="3485566" y="112784"/>
                      <a:pt x="3488187" y="112784"/>
                      <a:pt x="3490811" y="115406"/>
                    </a:cubicBezTo>
                    <a:cubicBezTo>
                      <a:pt x="3490811" y="115406"/>
                      <a:pt x="3488187" y="115406"/>
                      <a:pt x="3488187" y="115406"/>
                    </a:cubicBezTo>
                    <a:lnTo>
                      <a:pt x="3490811" y="118029"/>
                    </a:lnTo>
                    <a:cubicBezTo>
                      <a:pt x="3488187" y="118029"/>
                      <a:pt x="3485566" y="118029"/>
                      <a:pt x="3482942" y="118029"/>
                    </a:cubicBezTo>
                    <a:cubicBezTo>
                      <a:pt x="3482942" y="118029"/>
                      <a:pt x="3480320" y="115406"/>
                      <a:pt x="3477696" y="115406"/>
                    </a:cubicBezTo>
                    <a:cubicBezTo>
                      <a:pt x="3480320" y="118029"/>
                      <a:pt x="3482942" y="115406"/>
                      <a:pt x="3482942" y="112784"/>
                    </a:cubicBezTo>
                    <a:close/>
                    <a:moveTo>
                      <a:pt x="1872606" y="112772"/>
                    </a:moveTo>
                    <a:lnTo>
                      <a:pt x="1867361" y="115393"/>
                    </a:lnTo>
                    <a:lnTo>
                      <a:pt x="1864739" y="118018"/>
                    </a:lnTo>
                    <a:lnTo>
                      <a:pt x="1864739" y="115393"/>
                    </a:lnTo>
                    <a:close/>
                    <a:moveTo>
                      <a:pt x="2529737" y="110445"/>
                    </a:moveTo>
                    <a:lnTo>
                      <a:pt x="2530247" y="110482"/>
                    </a:lnTo>
                    <a:cubicBezTo>
                      <a:pt x="2531559" y="110810"/>
                      <a:pt x="2532215" y="111466"/>
                      <a:pt x="2530904" y="112778"/>
                    </a:cubicBezTo>
                    <a:close/>
                    <a:moveTo>
                      <a:pt x="3454093" y="102295"/>
                    </a:moveTo>
                    <a:cubicBezTo>
                      <a:pt x="3456715" y="102295"/>
                      <a:pt x="3456715" y="102295"/>
                      <a:pt x="3459339" y="104915"/>
                    </a:cubicBezTo>
                    <a:cubicBezTo>
                      <a:pt x="3456715" y="107539"/>
                      <a:pt x="3454093" y="104915"/>
                      <a:pt x="3451469" y="104915"/>
                    </a:cubicBezTo>
                    <a:cubicBezTo>
                      <a:pt x="3451469" y="104915"/>
                      <a:pt x="3454093" y="104915"/>
                      <a:pt x="3454093" y="102295"/>
                    </a:cubicBezTo>
                    <a:close/>
                    <a:moveTo>
                      <a:pt x="1935600" y="102264"/>
                    </a:moveTo>
                    <a:lnTo>
                      <a:pt x="1935550" y="102281"/>
                    </a:lnTo>
                    <a:lnTo>
                      <a:pt x="1932926" y="102281"/>
                    </a:lnTo>
                    <a:lnTo>
                      <a:pt x="1927685" y="104900"/>
                    </a:lnTo>
                    <a:lnTo>
                      <a:pt x="1930306" y="104900"/>
                    </a:lnTo>
                    <a:lnTo>
                      <a:pt x="1930308" y="104900"/>
                    </a:lnTo>
                    <a:lnTo>
                      <a:pt x="1932927" y="102282"/>
                    </a:lnTo>
                    <a:lnTo>
                      <a:pt x="1935551" y="102282"/>
                    </a:lnTo>
                    <a:close/>
                    <a:moveTo>
                      <a:pt x="1969647" y="97036"/>
                    </a:moveTo>
                    <a:cubicBezTo>
                      <a:pt x="1964399" y="99658"/>
                      <a:pt x="1964399" y="99658"/>
                      <a:pt x="1938172" y="107527"/>
                    </a:cubicBezTo>
                    <a:lnTo>
                      <a:pt x="1934237" y="106214"/>
                    </a:lnTo>
                    <a:lnTo>
                      <a:pt x="1932927" y="107523"/>
                    </a:lnTo>
                    <a:lnTo>
                      <a:pt x="1925060" y="112769"/>
                    </a:lnTo>
                    <a:cubicBezTo>
                      <a:pt x="1918504" y="116047"/>
                      <a:pt x="1913586" y="118506"/>
                      <a:pt x="1909693" y="120391"/>
                    </a:cubicBezTo>
                    <a:lnTo>
                      <a:pt x="1903360" y="123262"/>
                    </a:lnTo>
                    <a:lnTo>
                      <a:pt x="1904078" y="123262"/>
                    </a:lnTo>
                    <a:cubicBezTo>
                      <a:pt x="1904078" y="125883"/>
                      <a:pt x="1901457" y="128507"/>
                      <a:pt x="1901457" y="128507"/>
                    </a:cubicBezTo>
                    <a:cubicBezTo>
                      <a:pt x="1909324" y="128507"/>
                      <a:pt x="1911945" y="125883"/>
                      <a:pt x="1917193" y="123262"/>
                    </a:cubicBezTo>
                    <a:cubicBezTo>
                      <a:pt x="1917193" y="123262"/>
                      <a:pt x="1917193" y="120637"/>
                      <a:pt x="1917193" y="120637"/>
                    </a:cubicBezTo>
                    <a:cubicBezTo>
                      <a:pt x="1925060" y="115392"/>
                      <a:pt x="1967023" y="102280"/>
                      <a:pt x="1967023" y="102280"/>
                    </a:cubicBezTo>
                    <a:lnTo>
                      <a:pt x="1980129" y="97039"/>
                    </a:lnTo>
                    <a:lnTo>
                      <a:pt x="1969647" y="99658"/>
                    </a:lnTo>
                    <a:cubicBezTo>
                      <a:pt x="1969647" y="99658"/>
                      <a:pt x="1972269" y="99658"/>
                      <a:pt x="1972269" y="97036"/>
                    </a:cubicBezTo>
                    <a:cubicBezTo>
                      <a:pt x="1972269" y="97036"/>
                      <a:pt x="1969647" y="97036"/>
                      <a:pt x="1969647" y="97036"/>
                    </a:cubicBezTo>
                    <a:close/>
                    <a:moveTo>
                      <a:pt x="2224047" y="91795"/>
                    </a:moveTo>
                    <a:cubicBezTo>
                      <a:pt x="2226669" y="91795"/>
                      <a:pt x="2229293" y="91795"/>
                      <a:pt x="2229293" y="94417"/>
                    </a:cubicBezTo>
                    <a:cubicBezTo>
                      <a:pt x="2229293" y="91795"/>
                      <a:pt x="2229293" y="91795"/>
                      <a:pt x="2229293" y="91795"/>
                    </a:cubicBezTo>
                    <a:cubicBezTo>
                      <a:pt x="2226669" y="91795"/>
                      <a:pt x="2226669" y="91795"/>
                      <a:pt x="2224047" y="91795"/>
                    </a:cubicBezTo>
                    <a:close/>
                    <a:moveTo>
                      <a:pt x="1971547" y="89407"/>
                    </a:moveTo>
                    <a:lnTo>
                      <a:pt x="1964398" y="91790"/>
                    </a:lnTo>
                    <a:cubicBezTo>
                      <a:pt x="1961777" y="91790"/>
                      <a:pt x="1953908" y="94412"/>
                      <a:pt x="1953908" y="94412"/>
                    </a:cubicBezTo>
                    <a:lnTo>
                      <a:pt x="1958308" y="94412"/>
                    </a:lnTo>
                    <a:lnTo>
                      <a:pt x="1972454" y="89520"/>
                    </a:lnTo>
                    <a:close/>
                    <a:moveTo>
                      <a:pt x="4191069" y="89160"/>
                    </a:moveTo>
                    <a:lnTo>
                      <a:pt x="4201561" y="94407"/>
                    </a:lnTo>
                    <a:cubicBezTo>
                      <a:pt x="4198937" y="91782"/>
                      <a:pt x="4193691" y="91782"/>
                      <a:pt x="4191070" y="89161"/>
                    </a:cubicBezTo>
                    <a:close/>
                    <a:moveTo>
                      <a:pt x="3060688" y="86556"/>
                    </a:moveTo>
                    <a:lnTo>
                      <a:pt x="3063309" y="86556"/>
                    </a:lnTo>
                    <a:lnTo>
                      <a:pt x="3060688" y="89180"/>
                    </a:lnTo>
                    <a:close/>
                    <a:moveTo>
                      <a:pt x="2572867" y="86550"/>
                    </a:moveTo>
                    <a:lnTo>
                      <a:pt x="2572867" y="89172"/>
                    </a:lnTo>
                    <a:lnTo>
                      <a:pt x="2580734" y="86550"/>
                    </a:lnTo>
                    <a:cubicBezTo>
                      <a:pt x="2578110" y="86550"/>
                      <a:pt x="2575489" y="86550"/>
                      <a:pt x="2572867" y="86550"/>
                    </a:cubicBezTo>
                    <a:close/>
                    <a:moveTo>
                      <a:pt x="2940045" y="86525"/>
                    </a:moveTo>
                    <a:cubicBezTo>
                      <a:pt x="2947912" y="86525"/>
                      <a:pt x="2955781" y="89149"/>
                      <a:pt x="2963648" y="89149"/>
                    </a:cubicBezTo>
                    <a:lnTo>
                      <a:pt x="2945288" y="94392"/>
                    </a:lnTo>
                    <a:cubicBezTo>
                      <a:pt x="2934797" y="97016"/>
                      <a:pt x="2926930" y="97016"/>
                      <a:pt x="2916439" y="102261"/>
                    </a:cubicBezTo>
                    <a:lnTo>
                      <a:pt x="2929554" y="91770"/>
                    </a:lnTo>
                    <a:cubicBezTo>
                      <a:pt x="2932176" y="86525"/>
                      <a:pt x="2934797" y="86525"/>
                      <a:pt x="2940045" y="86525"/>
                    </a:cubicBezTo>
                    <a:close/>
                    <a:moveTo>
                      <a:pt x="4183203" y="85227"/>
                    </a:moveTo>
                    <a:lnTo>
                      <a:pt x="4188446" y="86537"/>
                    </a:lnTo>
                    <a:lnTo>
                      <a:pt x="4191069" y="89160"/>
                    </a:lnTo>
                    <a:lnTo>
                      <a:pt x="4185824" y="86537"/>
                    </a:lnTo>
                    <a:close/>
                    <a:moveTo>
                      <a:pt x="1987953" y="84217"/>
                    </a:moveTo>
                    <a:lnTo>
                      <a:pt x="1975873" y="85560"/>
                    </a:lnTo>
                    <a:cubicBezTo>
                      <a:pt x="1972267" y="86543"/>
                      <a:pt x="1969645" y="87854"/>
                      <a:pt x="1967023" y="89166"/>
                    </a:cubicBezTo>
                    <a:lnTo>
                      <a:pt x="1969661" y="89166"/>
                    </a:lnTo>
                    <a:lnTo>
                      <a:pt x="1980138" y="86545"/>
                    </a:lnTo>
                    <a:lnTo>
                      <a:pt x="1978940" y="87295"/>
                    </a:lnTo>
                    <a:close/>
                    <a:moveTo>
                      <a:pt x="3126255" y="83932"/>
                    </a:moveTo>
                    <a:cubicBezTo>
                      <a:pt x="3128879" y="83932"/>
                      <a:pt x="3131500" y="86553"/>
                      <a:pt x="3131500" y="86553"/>
                    </a:cubicBezTo>
                    <a:cubicBezTo>
                      <a:pt x="3131500" y="86553"/>
                      <a:pt x="3131500" y="86553"/>
                      <a:pt x="3123633" y="86553"/>
                    </a:cubicBezTo>
                    <a:cubicBezTo>
                      <a:pt x="3123633" y="83932"/>
                      <a:pt x="3126255" y="83932"/>
                      <a:pt x="3126255" y="83932"/>
                    </a:cubicBezTo>
                    <a:close/>
                    <a:moveTo>
                      <a:pt x="3047574" y="83932"/>
                    </a:moveTo>
                    <a:cubicBezTo>
                      <a:pt x="3046263" y="85244"/>
                      <a:pt x="3044952" y="85244"/>
                      <a:pt x="3043313" y="84916"/>
                    </a:cubicBezTo>
                    <a:lnTo>
                      <a:pt x="3042778" y="84831"/>
                    </a:lnTo>
                    <a:close/>
                    <a:moveTo>
                      <a:pt x="3037083" y="83932"/>
                    </a:moveTo>
                    <a:lnTo>
                      <a:pt x="3042778" y="84831"/>
                    </a:lnTo>
                    <a:lnTo>
                      <a:pt x="3042329" y="84916"/>
                    </a:lnTo>
                    <a:cubicBezTo>
                      <a:pt x="3040361" y="85244"/>
                      <a:pt x="3038394" y="85244"/>
                      <a:pt x="3037083" y="83932"/>
                    </a:cubicBezTo>
                    <a:close/>
                    <a:moveTo>
                      <a:pt x="3816025" y="81314"/>
                    </a:moveTo>
                    <a:cubicBezTo>
                      <a:pt x="3816025" y="81314"/>
                      <a:pt x="3826516" y="81314"/>
                      <a:pt x="3834382" y="86559"/>
                    </a:cubicBezTo>
                    <a:cubicBezTo>
                      <a:pt x="3821271" y="83937"/>
                      <a:pt x="3816025" y="81314"/>
                      <a:pt x="3816025" y="81314"/>
                    </a:cubicBezTo>
                    <a:close/>
                    <a:moveTo>
                      <a:pt x="3842252" y="81313"/>
                    </a:moveTo>
                    <a:cubicBezTo>
                      <a:pt x="3850122" y="81313"/>
                      <a:pt x="3860610" y="81313"/>
                      <a:pt x="3878970" y="86559"/>
                    </a:cubicBezTo>
                    <a:cubicBezTo>
                      <a:pt x="3878970" y="89183"/>
                      <a:pt x="3865855" y="89183"/>
                      <a:pt x="3865855" y="89183"/>
                    </a:cubicBezTo>
                    <a:cubicBezTo>
                      <a:pt x="3863234" y="89183"/>
                      <a:pt x="3860610" y="89183"/>
                      <a:pt x="3857988" y="89183"/>
                    </a:cubicBezTo>
                    <a:cubicBezTo>
                      <a:pt x="3855367" y="91804"/>
                      <a:pt x="3857988" y="91804"/>
                      <a:pt x="3857988" y="91804"/>
                    </a:cubicBezTo>
                    <a:cubicBezTo>
                      <a:pt x="3857988" y="94428"/>
                      <a:pt x="3857988" y="94428"/>
                      <a:pt x="3857988" y="94428"/>
                    </a:cubicBezTo>
                    <a:cubicBezTo>
                      <a:pt x="3857988" y="94428"/>
                      <a:pt x="3855367" y="91804"/>
                      <a:pt x="3855367" y="91804"/>
                    </a:cubicBezTo>
                    <a:lnTo>
                      <a:pt x="3852743" y="89183"/>
                    </a:lnTo>
                    <a:lnTo>
                      <a:pt x="3842252" y="83937"/>
                    </a:lnTo>
                    <a:close/>
                    <a:moveTo>
                      <a:pt x="3079044" y="81310"/>
                    </a:moveTo>
                    <a:cubicBezTo>
                      <a:pt x="3084292" y="81310"/>
                      <a:pt x="3084292" y="83933"/>
                      <a:pt x="3086913" y="83933"/>
                    </a:cubicBezTo>
                    <a:lnTo>
                      <a:pt x="3079044" y="83933"/>
                    </a:lnTo>
                    <a:close/>
                    <a:moveTo>
                      <a:pt x="3102649" y="81309"/>
                    </a:moveTo>
                    <a:cubicBezTo>
                      <a:pt x="3105273" y="81309"/>
                      <a:pt x="3107897" y="81309"/>
                      <a:pt x="3110518" y="83932"/>
                    </a:cubicBezTo>
                    <a:cubicBezTo>
                      <a:pt x="3107897" y="83932"/>
                      <a:pt x="3105273" y="86554"/>
                      <a:pt x="3102649" y="86554"/>
                    </a:cubicBezTo>
                    <a:lnTo>
                      <a:pt x="3100027" y="83932"/>
                    </a:lnTo>
                    <a:cubicBezTo>
                      <a:pt x="3100027" y="81309"/>
                      <a:pt x="3102649" y="81309"/>
                      <a:pt x="3102649" y="81309"/>
                    </a:cubicBezTo>
                    <a:close/>
                    <a:moveTo>
                      <a:pt x="2224047" y="81305"/>
                    </a:moveTo>
                    <a:cubicBezTo>
                      <a:pt x="2221426" y="81305"/>
                      <a:pt x="2218802" y="83926"/>
                      <a:pt x="2216181" y="83926"/>
                    </a:cubicBezTo>
                    <a:cubicBezTo>
                      <a:pt x="2221426" y="83926"/>
                      <a:pt x="2229293" y="83926"/>
                      <a:pt x="2234538" y="83926"/>
                    </a:cubicBezTo>
                    <a:cubicBezTo>
                      <a:pt x="2231917" y="83926"/>
                      <a:pt x="2229293" y="81305"/>
                      <a:pt x="2224047" y="81305"/>
                    </a:cubicBezTo>
                    <a:close/>
                    <a:moveTo>
                      <a:pt x="3039705" y="78689"/>
                    </a:moveTo>
                    <a:cubicBezTo>
                      <a:pt x="3037083" y="78689"/>
                      <a:pt x="3037083" y="83934"/>
                      <a:pt x="3031838" y="83934"/>
                    </a:cubicBezTo>
                    <a:cubicBezTo>
                      <a:pt x="3026593" y="83934"/>
                      <a:pt x="3023969" y="81310"/>
                      <a:pt x="3021347" y="81310"/>
                    </a:cubicBezTo>
                    <a:cubicBezTo>
                      <a:pt x="3026593" y="81310"/>
                      <a:pt x="3031838" y="78689"/>
                      <a:pt x="3039705" y="78689"/>
                    </a:cubicBezTo>
                    <a:close/>
                    <a:moveTo>
                      <a:pt x="3105273" y="78688"/>
                    </a:moveTo>
                    <a:cubicBezTo>
                      <a:pt x="3105273" y="78688"/>
                      <a:pt x="3107897" y="78688"/>
                      <a:pt x="3110519" y="78688"/>
                    </a:cubicBezTo>
                    <a:cubicBezTo>
                      <a:pt x="3115764" y="78688"/>
                      <a:pt x="3118388" y="78688"/>
                      <a:pt x="3121010" y="81309"/>
                    </a:cubicBezTo>
                    <a:cubicBezTo>
                      <a:pt x="3121010" y="81309"/>
                      <a:pt x="3118388" y="81309"/>
                      <a:pt x="3118388" y="81309"/>
                    </a:cubicBezTo>
                    <a:cubicBezTo>
                      <a:pt x="3121010" y="81309"/>
                      <a:pt x="3118388" y="83932"/>
                      <a:pt x="3118388" y="83932"/>
                    </a:cubicBezTo>
                    <a:cubicBezTo>
                      <a:pt x="3115764" y="83932"/>
                      <a:pt x="3115764" y="83932"/>
                      <a:pt x="3115764" y="83932"/>
                    </a:cubicBezTo>
                    <a:cubicBezTo>
                      <a:pt x="3110519" y="83932"/>
                      <a:pt x="3110519" y="78688"/>
                      <a:pt x="3105273" y="78688"/>
                    </a:cubicBezTo>
                    <a:close/>
                    <a:moveTo>
                      <a:pt x="3043313" y="78032"/>
                    </a:moveTo>
                    <a:lnTo>
                      <a:pt x="3044428" y="80262"/>
                    </a:lnTo>
                    <a:lnTo>
                      <a:pt x="3039705" y="78689"/>
                    </a:lnTo>
                    <a:cubicBezTo>
                      <a:pt x="3041017" y="77377"/>
                      <a:pt x="3042329" y="77377"/>
                      <a:pt x="3043313" y="78032"/>
                    </a:cubicBezTo>
                    <a:close/>
                    <a:moveTo>
                      <a:pt x="3488186" y="76066"/>
                    </a:moveTo>
                    <a:cubicBezTo>
                      <a:pt x="3488186" y="78687"/>
                      <a:pt x="3490808" y="76066"/>
                      <a:pt x="3493432" y="78687"/>
                    </a:cubicBezTo>
                    <a:cubicBezTo>
                      <a:pt x="3488186" y="76066"/>
                      <a:pt x="3485562" y="78687"/>
                      <a:pt x="3485562" y="78687"/>
                    </a:cubicBezTo>
                    <a:cubicBezTo>
                      <a:pt x="3485562" y="78687"/>
                      <a:pt x="3488186" y="76066"/>
                      <a:pt x="3488186" y="76066"/>
                    </a:cubicBezTo>
                    <a:close/>
                    <a:moveTo>
                      <a:pt x="3477696" y="76066"/>
                    </a:moveTo>
                    <a:lnTo>
                      <a:pt x="3480320" y="76066"/>
                    </a:lnTo>
                    <a:lnTo>
                      <a:pt x="3480320" y="78687"/>
                    </a:lnTo>
                    <a:close/>
                    <a:moveTo>
                      <a:pt x="2153235" y="76057"/>
                    </a:moveTo>
                    <a:cubicBezTo>
                      <a:pt x="2150614" y="78678"/>
                      <a:pt x="2147990" y="78678"/>
                      <a:pt x="2145366" y="78678"/>
                    </a:cubicBezTo>
                    <a:lnTo>
                      <a:pt x="2142745" y="78678"/>
                    </a:lnTo>
                    <a:cubicBezTo>
                      <a:pt x="2140120" y="78678"/>
                      <a:pt x="2140120" y="78678"/>
                      <a:pt x="2140120" y="78678"/>
                    </a:cubicBezTo>
                    <a:lnTo>
                      <a:pt x="2137499" y="78678"/>
                    </a:lnTo>
                    <a:cubicBezTo>
                      <a:pt x="2150614" y="76057"/>
                      <a:pt x="2153235" y="76057"/>
                      <a:pt x="2153235" y="76057"/>
                    </a:cubicBezTo>
                    <a:close/>
                    <a:moveTo>
                      <a:pt x="3110519" y="73440"/>
                    </a:moveTo>
                    <a:cubicBezTo>
                      <a:pt x="3110519" y="73440"/>
                      <a:pt x="3113143" y="73440"/>
                      <a:pt x="3113143" y="73440"/>
                    </a:cubicBezTo>
                    <a:cubicBezTo>
                      <a:pt x="3113143" y="73440"/>
                      <a:pt x="3110519" y="78684"/>
                      <a:pt x="3107897" y="76063"/>
                    </a:cubicBezTo>
                    <a:cubicBezTo>
                      <a:pt x="3107897" y="73440"/>
                      <a:pt x="3107897" y="73440"/>
                      <a:pt x="3110519" y="73440"/>
                    </a:cubicBezTo>
                    <a:close/>
                    <a:moveTo>
                      <a:pt x="3131500" y="73439"/>
                    </a:moveTo>
                    <a:cubicBezTo>
                      <a:pt x="3131500" y="73439"/>
                      <a:pt x="3136745" y="73439"/>
                      <a:pt x="3136745" y="76063"/>
                    </a:cubicBezTo>
                    <a:cubicBezTo>
                      <a:pt x="3136745" y="81305"/>
                      <a:pt x="3123631" y="78685"/>
                      <a:pt x="3121009" y="78685"/>
                    </a:cubicBezTo>
                    <a:cubicBezTo>
                      <a:pt x="3118385" y="78685"/>
                      <a:pt x="3118385" y="78685"/>
                      <a:pt x="3118385" y="78685"/>
                    </a:cubicBezTo>
                    <a:lnTo>
                      <a:pt x="3121009" y="76063"/>
                    </a:lnTo>
                    <a:cubicBezTo>
                      <a:pt x="3123631" y="76063"/>
                      <a:pt x="3123631" y="76063"/>
                      <a:pt x="3123631" y="76063"/>
                    </a:cubicBezTo>
                    <a:cubicBezTo>
                      <a:pt x="3126255" y="76063"/>
                      <a:pt x="3128876" y="73439"/>
                      <a:pt x="3131500" y="73439"/>
                    </a:cubicBezTo>
                    <a:close/>
                    <a:moveTo>
                      <a:pt x="1964393" y="73432"/>
                    </a:moveTo>
                    <a:lnTo>
                      <a:pt x="1953908" y="76052"/>
                    </a:lnTo>
                    <a:lnTo>
                      <a:pt x="1946042" y="78676"/>
                    </a:lnTo>
                    <a:lnTo>
                      <a:pt x="1925057" y="86542"/>
                    </a:lnTo>
                    <a:lnTo>
                      <a:pt x="1904078" y="94409"/>
                    </a:lnTo>
                    <a:lnTo>
                      <a:pt x="1893588" y="99657"/>
                    </a:lnTo>
                    <a:cubicBezTo>
                      <a:pt x="1893588" y="99657"/>
                      <a:pt x="1883097" y="102279"/>
                      <a:pt x="1869982" y="110145"/>
                    </a:cubicBezTo>
                    <a:cubicBezTo>
                      <a:pt x="1867361" y="115393"/>
                      <a:pt x="1859491" y="115393"/>
                      <a:pt x="1856870" y="118014"/>
                    </a:cubicBezTo>
                    <a:lnTo>
                      <a:pt x="1854246" y="118014"/>
                    </a:lnTo>
                    <a:lnTo>
                      <a:pt x="1851625" y="118014"/>
                    </a:lnTo>
                    <a:lnTo>
                      <a:pt x="1849000" y="120639"/>
                    </a:lnTo>
                    <a:cubicBezTo>
                      <a:pt x="1849000" y="120639"/>
                      <a:pt x="1846376" y="120639"/>
                      <a:pt x="1846376" y="120639"/>
                    </a:cubicBezTo>
                    <a:cubicBezTo>
                      <a:pt x="1841134" y="123259"/>
                      <a:pt x="1835888" y="125884"/>
                      <a:pt x="1830643" y="125884"/>
                    </a:cubicBezTo>
                    <a:cubicBezTo>
                      <a:pt x="1830643" y="123259"/>
                      <a:pt x="1830643" y="123259"/>
                      <a:pt x="1838510" y="120639"/>
                    </a:cubicBezTo>
                    <a:cubicBezTo>
                      <a:pt x="1835888" y="120639"/>
                      <a:pt x="1833264" y="123259"/>
                      <a:pt x="1830643" y="123259"/>
                    </a:cubicBezTo>
                    <a:cubicBezTo>
                      <a:pt x="1828019" y="123259"/>
                      <a:pt x="1825398" y="125884"/>
                      <a:pt x="1822774" y="125884"/>
                    </a:cubicBezTo>
                    <a:cubicBezTo>
                      <a:pt x="1822774" y="125884"/>
                      <a:pt x="1825398" y="123259"/>
                      <a:pt x="1828019" y="123259"/>
                    </a:cubicBezTo>
                    <a:cubicBezTo>
                      <a:pt x="1822774" y="123259"/>
                      <a:pt x="1820149" y="123259"/>
                      <a:pt x="1817528" y="125884"/>
                    </a:cubicBezTo>
                    <a:cubicBezTo>
                      <a:pt x="1817528" y="125884"/>
                      <a:pt x="1814907" y="128505"/>
                      <a:pt x="1812283" y="128505"/>
                    </a:cubicBezTo>
                    <a:cubicBezTo>
                      <a:pt x="1814907" y="125884"/>
                      <a:pt x="1817528" y="125884"/>
                      <a:pt x="1820149" y="125884"/>
                    </a:cubicBezTo>
                    <a:cubicBezTo>
                      <a:pt x="1820149" y="128505"/>
                      <a:pt x="1820149" y="128505"/>
                      <a:pt x="1807037" y="131130"/>
                    </a:cubicBezTo>
                    <a:cubicBezTo>
                      <a:pt x="1801792" y="131130"/>
                      <a:pt x="1796547" y="133750"/>
                      <a:pt x="1791301" y="133750"/>
                    </a:cubicBezTo>
                    <a:lnTo>
                      <a:pt x="1791301" y="131130"/>
                    </a:lnTo>
                    <a:lnTo>
                      <a:pt x="1796540" y="128508"/>
                    </a:lnTo>
                    <a:lnTo>
                      <a:pt x="1781558" y="134501"/>
                    </a:lnTo>
                    <a:lnTo>
                      <a:pt x="1783433" y="136375"/>
                    </a:lnTo>
                    <a:lnTo>
                      <a:pt x="1778188" y="136375"/>
                    </a:lnTo>
                    <a:lnTo>
                      <a:pt x="1779065" y="135499"/>
                    </a:lnTo>
                    <a:lnTo>
                      <a:pt x="1770320" y="138996"/>
                    </a:lnTo>
                    <a:lnTo>
                      <a:pt x="1767696" y="138996"/>
                    </a:lnTo>
                    <a:cubicBezTo>
                      <a:pt x="1767696" y="141618"/>
                      <a:pt x="1765074" y="144242"/>
                      <a:pt x="1762453" y="144242"/>
                    </a:cubicBezTo>
                    <a:lnTo>
                      <a:pt x="1749338" y="152108"/>
                    </a:lnTo>
                    <a:cubicBezTo>
                      <a:pt x="1749338" y="157354"/>
                      <a:pt x="1746717" y="162599"/>
                      <a:pt x="1741469" y="167845"/>
                    </a:cubicBezTo>
                    <a:lnTo>
                      <a:pt x="1748030" y="165220"/>
                    </a:lnTo>
                    <a:lnTo>
                      <a:pt x="1744093" y="167845"/>
                    </a:lnTo>
                    <a:cubicBezTo>
                      <a:pt x="1746717" y="165223"/>
                      <a:pt x="1751962" y="165223"/>
                      <a:pt x="1754583" y="162599"/>
                    </a:cubicBezTo>
                    <a:lnTo>
                      <a:pt x="1748030" y="165220"/>
                    </a:lnTo>
                    <a:lnTo>
                      <a:pt x="1751962" y="162599"/>
                    </a:lnTo>
                    <a:cubicBezTo>
                      <a:pt x="1757208" y="159978"/>
                      <a:pt x="1765074" y="157354"/>
                      <a:pt x="1770320" y="154733"/>
                    </a:cubicBezTo>
                    <a:lnTo>
                      <a:pt x="1767696" y="157354"/>
                    </a:lnTo>
                    <a:lnTo>
                      <a:pt x="1778189" y="152108"/>
                    </a:lnTo>
                    <a:cubicBezTo>
                      <a:pt x="1775565" y="154733"/>
                      <a:pt x="1770320" y="157354"/>
                      <a:pt x="1767696" y="159978"/>
                    </a:cubicBezTo>
                    <a:lnTo>
                      <a:pt x="1757208" y="162599"/>
                    </a:lnTo>
                    <a:cubicBezTo>
                      <a:pt x="1759829" y="162599"/>
                      <a:pt x="1762453" y="162599"/>
                      <a:pt x="1765074" y="162599"/>
                    </a:cubicBezTo>
                    <a:cubicBezTo>
                      <a:pt x="1754583" y="165223"/>
                      <a:pt x="1744093" y="170468"/>
                      <a:pt x="1733602" y="173090"/>
                    </a:cubicBezTo>
                    <a:lnTo>
                      <a:pt x="1730981" y="175714"/>
                    </a:lnTo>
                    <a:lnTo>
                      <a:pt x="1723111" y="178335"/>
                    </a:lnTo>
                    <a:lnTo>
                      <a:pt x="1725735" y="178335"/>
                    </a:lnTo>
                    <a:lnTo>
                      <a:pt x="1720490" y="180959"/>
                    </a:lnTo>
                    <a:lnTo>
                      <a:pt x="1723111" y="180959"/>
                    </a:lnTo>
                    <a:lnTo>
                      <a:pt x="1715242" y="186205"/>
                    </a:lnTo>
                    <a:cubicBezTo>
                      <a:pt x="1717866" y="183581"/>
                      <a:pt x="1723111" y="180959"/>
                      <a:pt x="1728357" y="180959"/>
                    </a:cubicBezTo>
                    <a:lnTo>
                      <a:pt x="1736226" y="175714"/>
                    </a:lnTo>
                    <a:cubicBezTo>
                      <a:pt x="1738847" y="173090"/>
                      <a:pt x="1744093" y="170468"/>
                      <a:pt x="1746717" y="170468"/>
                    </a:cubicBezTo>
                    <a:cubicBezTo>
                      <a:pt x="1759829" y="167845"/>
                      <a:pt x="1775565" y="162599"/>
                      <a:pt x="1788680" y="159978"/>
                    </a:cubicBezTo>
                    <a:lnTo>
                      <a:pt x="1804416" y="154733"/>
                    </a:lnTo>
                    <a:lnTo>
                      <a:pt x="1796547" y="157354"/>
                    </a:lnTo>
                    <a:lnTo>
                      <a:pt x="1793923" y="157354"/>
                    </a:lnTo>
                    <a:lnTo>
                      <a:pt x="1801792" y="154733"/>
                    </a:lnTo>
                    <a:lnTo>
                      <a:pt x="1814907" y="152108"/>
                    </a:lnTo>
                    <a:cubicBezTo>
                      <a:pt x="1817528" y="149487"/>
                      <a:pt x="1820150" y="149487"/>
                      <a:pt x="1822774" y="149487"/>
                    </a:cubicBezTo>
                    <a:lnTo>
                      <a:pt x="1822774" y="146863"/>
                    </a:lnTo>
                    <a:lnTo>
                      <a:pt x="1833264" y="141618"/>
                    </a:lnTo>
                    <a:lnTo>
                      <a:pt x="1838510" y="138996"/>
                    </a:lnTo>
                    <a:lnTo>
                      <a:pt x="1841134" y="136372"/>
                    </a:lnTo>
                    <a:cubicBezTo>
                      <a:pt x="1859491" y="125882"/>
                      <a:pt x="1864737" y="125882"/>
                      <a:pt x="1869982" y="125882"/>
                    </a:cubicBezTo>
                    <a:lnTo>
                      <a:pt x="1872603" y="123258"/>
                    </a:lnTo>
                    <a:lnTo>
                      <a:pt x="1877852" y="120636"/>
                    </a:lnTo>
                    <a:cubicBezTo>
                      <a:pt x="1885718" y="118015"/>
                      <a:pt x="1898833" y="115391"/>
                      <a:pt x="1906700" y="112769"/>
                    </a:cubicBezTo>
                    <a:lnTo>
                      <a:pt x="1904079" y="110146"/>
                    </a:lnTo>
                    <a:lnTo>
                      <a:pt x="1914569" y="107523"/>
                    </a:lnTo>
                    <a:lnTo>
                      <a:pt x="1922436" y="104900"/>
                    </a:lnTo>
                    <a:lnTo>
                      <a:pt x="1927657" y="104900"/>
                    </a:lnTo>
                    <a:lnTo>
                      <a:pt x="1920469" y="104247"/>
                    </a:lnTo>
                    <a:cubicBezTo>
                      <a:pt x="1916535" y="103591"/>
                      <a:pt x="1911946" y="102280"/>
                      <a:pt x="1909323" y="99657"/>
                    </a:cubicBezTo>
                    <a:cubicBezTo>
                      <a:pt x="1901454" y="102281"/>
                      <a:pt x="1896208" y="102281"/>
                      <a:pt x="1896208" y="102281"/>
                    </a:cubicBezTo>
                    <a:cubicBezTo>
                      <a:pt x="1896208" y="102281"/>
                      <a:pt x="1896208" y="102281"/>
                      <a:pt x="1901454" y="99657"/>
                    </a:cubicBezTo>
                    <a:cubicBezTo>
                      <a:pt x="1914569" y="97036"/>
                      <a:pt x="1932926" y="86544"/>
                      <a:pt x="1932926" y="86544"/>
                    </a:cubicBezTo>
                    <a:cubicBezTo>
                      <a:pt x="1935550" y="83920"/>
                      <a:pt x="1938171" y="81300"/>
                      <a:pt x="1940796" y="81300"/>
                    </a:cubicBezTo>
                    <a:close/>
                    <a:moveTo>
                      <a:pt x="2822022" y="73410"/>
                    </a:moveTo>
                    <a:lnTo>
                      <a:pt x="2814152" y="86525"/>
                    </a:lnTo>
                    <a:lnTo>
                      <a:pt x="2827267" y="83901"/>
                    </a:lnTo>
                    <a:cubicBezTo>
                      <a:pt x="2829888" y="83901"/>
                      <a:pt x="2835134" y="83901"/>
                      <a:pt x="2837758" y="83901"/>
                    </a:cubicBezTo>
                    <a:lnTo>
                      <a:pt x="2840379" y="83901"/>
                    </a:lnTo>
                    <a:lnTo>
                      <a:pt x="2843000" y="81277"/>
                    </a:lnTo>
                    <a:cubicBezTo>
                      <a:pt x="2848248" y="78655"/>
                      <a:pt x="2848248" y="78655"/>
                      <a:pt x="2850870" y="81277"/>
                    </a:cubicBezTo>
                    <a:lnTo>
                      <a:pt x="2853494" y="78655"/>
                    </a:lnTo>
                    <a:lnTo>
                      <a:pt x="2866606" y="81277"/>
                    </a:lnTo>
                    <a:lnTo>
                      <a:pt x="2863985" y="81277"/>
                    </a:lnTo>
                    <a:lnTo>
                      <a:pt x="2861361" y="83901"/>
                    </a:lnTo>
                    <a:lnTo>
                      <a:pt x="2861361" y="83901"/>
                    </a:lnTo>
                    <a:lnTo>
                      <a:pt x="2861361" y="83901"/>
                    </a:lnTo>
                    <a:lnTo>
                      <a:pt x="2856115" y="86525"/>
                    </a:lnTo>
                    <a:lnTo>
                      <a:pt x="2858739" y="86525"/>
                    </a:lnTo>
                    <a:lnTo>
                      <a:pt x="2861361" y="86525"/>
                    </a:lnTo>
                    <a:lnTo>
                      <a:pt x="2861361" y="83901"/>
                    </a:lnTo>
                    <a:lnTo>
                      <a:pt x="2861361" y="83901"/>
                    </a:lnTo>
                    <a:lnTo>
                      <a:pt x="2866606" y="81277"/>
                    </a:lnTo>
                    <a:lnTo>
                      <a:pt x="2874475" y="83901"/>
                    </a:lnTo>
                    <a:lnTo>
                      <a:pt x="2877097" y="83901"/>
                    </a:lnTo>
                    <a:cubicBezTo>
                      <a:pt x="2882342" y="83901"/>
                      <a:pt x="2884966" y="86525"/>
                      <a:pt x="2887587" y="86525"/>
                    </a:cubicBezTo>
                    <a:lnTo>
                      <a:pt x="2892833" y="86525"/>
                    </a:lnTo>
                    <a:cubicBezTo>
                      <a:pt x="2898078" y="86525"/>
                      <a:pt x="2898078" y="86525"/>
                      <a:pt x="2898078" y="89146"/>
                    </a:cubicBezTo>
                    <a:lnTo>
                      <a:pt x="2900702" y="86525"/>
                    </a:lnTo>
                    <a:lnTo>
                      <a:pt x="2903324" y="86525"/>
                    </a:lnTo>
                    <a:lnTo>
                      <a:pt x="2929551" y="89146"/>
                    </a:lnTo>
                    <a:lnTo>
                      <a:pt x="2913814" y="94392"/>
                    </a:lnTo>
                    <a:lnTo>
                      <a:pt x="2911193" y="94392"/>
                    </a:lnTo>
                    <a:lnTo>
                      <a:pt x="2911193" y="97016"/>
                    </a:lnTo>
                    <a:lnTo>
                      <a:pt x="2908569" y="97016"/>
                    </a:lnTo>
                    <a:cubicBezTo>
                      <a:pt x="2905948" y="99637"/>
                      <a:pt x="2903324" y="99637"/>
                      <a:pt x="2900702" y="99637"/>
                    </a:cubicBezTo>
                    <a:lnTo>
                      <a:pt x="2900702" y="102261"/>
                    </a:lnTo>
                    <a:lnTo>
                      <a:pt x="2895454" y="104882"/>
                    </a:lnTo>
                    <a:lnTo>
                      <a:pt x="2887587" y="107506"/>
                    </a:lnTo>
                    <a:lnTo>
                      <a:pt x="2898078" y="107506"/>
                    </a:lnTo>
                    <a:lnTo>
                      <a:pt x="2905948" y="107506"/>
                    </a:lnTo>
                    <a:lnTo>
                      <a:pt x="2908569" y="107506"/>
                    </a:lnTo>
                    <a:cubicBezTo>
                      <a:pt x="2911193" y="104882"/>
                      <a:pt x="2911193" y="104882"/>
                      <a:pt x="2921681" y="104882"/>
                    </a:cubicBezTo>
                    <a:lnTo>
                      <a:pt x="2937420" y="102261"/>
                    </a:lnTo>
                    <a:lnTo>
                      <a:pt x="2921681" y="112752"/>
                    </a:lnTo>
                    <a:lnTo>
                      <a:pt x="2919060" y="115373"/>
                    </a:lnTo>
                    <a:lnTo>
                      <a:pt x="2913814" y="115373"/>
                    </a:lnTo>
                    <a:lnTo>
                      <a:pt x="2911193" y="115373"/>
                    </a:lnTo>
                    <a:lnTo>
                      <a:pt x="2905948" y="115373"/>
                    </a:lnTo>
                    <a:lnTo>
                      <a:pt x="2903324" y="117997"/>
                    </a:lnTo>
                    <a:lnTo>
                      <a:pt x="2900702" y="120618"/>
                    </a:lnTo>
                    <a:lnTo>
                      <a:pt x="2898078" y="120618"/>
                    </a:lnTo>
                    <a:lnTo>
                      <a:pt x="2895454" y="117997"/>
                    </a:lnTo>
                    <a:lnTo>
                      <a:pt x="2882342" y="107506"/>
                    </a:lnTo>
                    <a:cubicBezTo>
                      <a:pt x="2879721" y="107506"/>
                      <a:pt x="2877097" y="110128"/>
                      <a:pt x="2871851" y="110128"/>
                    </a:cubicBezTo>
                    <a:cubicBezTo>
                      <a:pt x="2866606" y="110128"/>
                      <a:pt x="2866606" y="110128"/>
                      <a:pt x="2863985" y="107506"/>
                    </a:cubicBezTo>
                    <a:cubicBezTo>
                      <a:pt x="2863985" y="107506"/>
                      <a:pt x="2861361" y="107506"/>
                      <a:pt x="2858739" y="107506"/>
                    </a:cubicBezTo>
                    <a:lnTo>
                      <a:pt x="2861361" y="110128"/>
                    </a:lnTo>
                    <a:lnTo>
                      <a:pt x="2858739" y="112752"/>
                    </a:lnTo>
                    <a:lnTo>
                      <a:pt x="2856115" y="112752"/>
                    </a:lnTo>
                    <a:cubicBezTo>
                      <a:pt x="2861361" y="115373"/>
                      <a:pt x="2861361" y="115373"/>
                      <a:pt x="2861361" y="120618"/>
                    </a:cubicBezTo>
                    <a:cubicBezTo>
                      <a:pt x="2861361" y="120618"/>
                      <a:pt x="2863985" y="120618"/>
                      <a:pt x="2863985" y="120618"/>
                    </a:cubicBezTo>
                    <a:lnTo>
                      <a:pt x="2869227" y="120618"/>
                    </a:lnTo>
                    <a:lnTo>
                      <a:pt x="2871851" y="123240"/>
                    </a:lnTo>
                    <a:lnTo>
                      <a:pt x="2869227" y="125864"/>
                    </a:lnTo>
                    <a:cubicBezTo>
                      <a:pt x="2871851" y="125864"/>
                      <a:pt x="2874475" y="125864"/>
                      <a:pt x="2877097" y="128488"/>
                    </a:cubicBezTo>
                    <a:lnTo>
                      <a:pt x="2882342" y="133733"/>
                    </a:lnTo>
                    <a:lnTo>
                      <a:pt x="2874475" y="133733"/>
                    </a:lnTo>
                    <a:cubicBezTo>
                      <a:pt x="2871851" y="133733"/>
                      <a:pt x="2869227" y="133733"/>
                      <a:pt x="2866606" y="136355"/>
                    </a:cubicBezTo>
                    <a:cubicBezTo>
                      <a:pt x="2863985" y="138978"/>
                      <a:pt x="2853494" y="141600"/>
                      <a:pt x="2853494" y="141600"/>
                    </a:cubicBezTo>
                    <a:lnTo>
                      <a:pt x="2850870" y="138978"/>
                    </a:lnTo>
                    <a:cubicBezTo>
                      <a:pt x="2850870" y="138978"/>
                      <a:pt x="2848248" y="136355"/>
                      <a:pt x="2848248" y="136355"/>
                    </a:cubicBezTo>
                    <a:cubicBezTo>
                      <a:pt x="2845624" y="138978"/>
                      <a:pt x="2843000" y="138978"/>
                      <a:pt x="2840379" y="138978"/>
                    </a:cubicBezTo>
                    <a:lnTo>
                      <a:pt x="2837758" y="138978"/>
                    </a:lnTo>
                    <a:lnTo>
                      <a:pt x="2832512" y="136355"/>
                    </a:lnTo>
                    <a:lnTo>
                      <a:pt x="2840379" y="131109"/>
                    </a:lnTo>
                    <a:lnTo>
                      <a:pt x="2843000" y="131109"/>
                    </a:lnTo>
                    <a:lnTo>
                      <a:pt x="2835134" y="123240"/>
                    </a:lnTo>
                    <a:lnTo>
                      <a:pt x="2837758" y="123240"/>
                    </a:lnTo>
                    <a:lnTo>
                      <a:pt x="2835134" y="120618"/>
                    </a:lnTo>
                    <a:cubicBezTo>
                      <a:pt x="2832512" y="120618"/>
                      <a:pt x="2832512" y="120618"/>
                      <a:pt x="2832512" y="120618"/>
                    </a:cubicBezTo>
                    <a:lnTo>
                      <a:pt x="2835134" y="123240"/>
                    </a:lnTo>
                    <a:lnTo>
                      <a:pt x="2829888" y="125864"/>
                    </a:lnTo>
                    <a:lnTo>
                      <a:pt x="2822022" y="131109"/>
                    </a:lnTo>
                    <a:lnTo>
                      <a:pt x="2816773" y="138978"/>
                    </a:lnTo>
                    <a:cubicBezTo>
                      <a:pt x="2814152" y="138978"/>
                      <a:pt x="2814152" y="138978"/>
                      <a:pt x="2814152" y="138978"/>
                    </a:cubicBezTo>
                    <a:lnTo>
                      <a:pt x="2808907" y="141600"/>
                    </a:lnTo>
                    <a:lnTo>
                      <a:pt x="2808907" y="144224"/>
                    </a:lnTo>
                    <a:lnTo>
                      <a:pt x="2808907" y="146845"/>
                    </a:lnTo>
                    <a:lnTo>
                      <a:pt x="2806285" y="149467"/>
                    </a:lnTo>
                    <a:lnTo>
                      <a:pt x="2803661" y="152091"/>
                    </a:lnTo>
                    <a:lnTo>
                      <a:pt x="2801040" y="154715"/>
                    </a:lnTo>
                    <a:lnTo>
                      <a:pt x="2795795" y="157336"/>
                    </a:lnTo>
                    <a:cubicBezTo>
                      <a:pt x="2793171" y="157336"/>
                      <a:pt x="2790546" y="154715"/>
                      <a:pt x="2787925" y="152091"/>
                    </a:cubicBezTo>
                    <a:lnTo>
                      <a:pt x="2782680" y="149467"/>
                    </a:lnTo>
                    <a:cubicBezTo>
                      <a:pt x="2785304" y="149467"/>
                      <a:pt x="2785304" y="149467"/>
                      <a:pt x="2785304" y="149467"/>
                    </a:cubicBezTo>
                    <a:cubicBezTo>
                      <a:pt x="2777434" y="144224"/>
                      <a:pt x="2777434" y="141600"/>
                      <a:pt x="2780058" y="136355"/>
                    </a:cubicBezTo>
                    <a:cubicBezTo>
                      <a:pt x="2780058" y="133733"/>
                      <a:pt x="2780058" y="133733"/>
                      <a:pt x="2780058" y="133733"/>
                    </a:cubicBezTo>
                    <a:cubicBezTo>
                      <a:pt x="2777434" y="131109"/>
                      <a:pt x="2777434" y="128488"/>
                      <a:pt x="2777434" y="125864"/>
                    </a:cubicBezTo>
                    <a:cubicBezTo>
                      <a:pt x="2774813" y="125864"/>
                      <a:pt x="2774813" y="125864"/>
                      <a:pt x="2774813" y="125864"/>
                    </a:cubicBezTo>
                    <a:cubicBezTo>
                      <a:pt x="2774813" y="125864"/>
                      <a:pt x="2772189" y="125864"/>
                      <a:pt x="2769568" y="125864"/>
                    </a:cubicBezTo>
                    <a:cubicBezTo>
                      <a:pt x="2764320" y="125864"/>
                      <a:pt x="2761698" y="117997"/>
                      <a:pt x="2761698" y="123240"/>
                    </a:cubicBezTo>
                    <a:cubicBezTo>
                      <a:pt x="2761698" y="120618"/>
                      <a:pt x="2761698" y="117997"/>
                      <a:pt x="2764320" y="112752"/>
                    </a:cubicBezTo>
                    <a:lnTo>
                      <a:pt x="2766944" y="110128"/>
                    </a:lnTo>
                    <a:lnTo>
                      <a:pt x="2769568" y="107506"/>
                    </a:lnTo>
                    <a:lnTo>
                      <a:pt x="2769568" y="99637"/>
                    </a:lnTo>
                    <a:lnTo>
                      <a:pt x="2772189" y="99637"/>
                    </a:lnTo>
                    <a:lnTo>
                      <a:pt x="2769568" y="97016"/>
                    </a:lnTo>
                    <a:cubicBezTo>
                      <a:pt x="2772189" y="97016"/>
                      <a:pt x="2772189" y="97016"/>
                      <a:pt x="2774813" y="97016"/>
                    </a:cubicBezTo>
                    <a:lnTo>
                      <a:pt x="2777434" y="94392"/>
                    </a:lnTo>
                    <a:lnTo>
                      <a:pt x="2780058" y="94392"/>
                    </a:lnTo>
                    <a:lnTo>
                      <a:pt x="2780058" y="97016"/>
                    </a:lnTo>
                    <a:lnTo>
                      <a:pt x="2782680" y="94392"/>
                    </a:lnTo>
                    <a:lnTo>
                      <a:pt x="2785304" y="94392"/>
                    </a:lnTo>
                    <a:lnTo>
                      <a:pt x="2787925" y="94392"/>
                    </a:lnTo>
                    <a:lnTo>
                      <a:pt x="2790546" y="94392"/>
                    </a:lnTo>
                    <a:lnTo>
                      <a:pt x="2793171" y="91770"/>
                    </a:lnTo>
                    <a:lnTo>
                      <a:pt x="2798416" y="91770"/>
                    </a:lnTo>
                    <a:lnTo>
                      <a:pt x="2801040" y="91770"/>
                    </a:lnTo>
                    <a:lnTo>
                      <a:pt x="2801040" y="94392"/>
                    </a:lnTo>
                    <a:lnTo>
                      <a:pt x="2806285" y="94392"/>
                    </a:lnTo>
                    <a:lnTo>
                      <a:pt x="2806285" y="97016"/>
                    </a:lnTo>
                    <a:lnTo>
                      <a:pt x="2808907" y="91770"/>
                    </a:lnTo>
                    <a:lnTo>
                      <a:pt x="2803661" y="89146"/>
                    </a:lnTo>
                    <a:lnTo>
                      <a:pt x="2811531" y="89146"/>
                    </a:lnTo>
                    <a:lnTo>
                      <a:pt x="2811531" y="86525"/>
                    </a:lnTo>
                    <a:close/>
                    <a:moveTo>
                      <a:pt x="3057082" y="72458"/>
                    </a:moveTo>
                    <a:lnTo>
                      <a:pt x="3059726" y="73179"/>
                    </a:lnTo>
                    <a:lnTo>
                      <a:pt x="3058065" y="73441"/>
                    </a:lnTo>
                    <a:cubicBezTo>
                      <a:pt x="3058065" y="73441"/>
                      <a:pt x="3060689" y="73441"/>
                      <a:pt x="3060689" y="73441"/>
                    </a:cubicBezTo>
                    <a:lnTo>
                      <a:pt x="3059726" y="73179"/>
                    </a:lnTo>
                    <a:lnTo>
                      <a:pt x="3064293" y="72458"/>
                    </a:lnTo>
                    <a:cubicBezTo>
                      <a:pt x="3065932" y="72129"/>
                      <a:pt x="3067243" y="72129"/>
                      <a:pt x="3068555" y="73441"/>
                    </a:cubicBezTo>
                    <a:cubicBezTo>
                      <a:pt x="3068555" y="76065"/>
                      <a:pt x="3065931" y="76065"/>
                      <a:pt x="3063310" y="76065"/>
                    </a:cubicBezTo>
                    <a:cubicBezTo>
                      <a:pt x="3060689" y="76065"/>
                      <a:pt x="3060689" y="78687"/>
                      <a:pt x="3058065" y="78687"/>
                    </a:cubicBezTo>
                    <a:cubicBezTo>
                      <a:pt x="3052819" y="78687"/>
                      <a:pt x="3052819" y="78687"/>
                      <a:pt x="3052819" y="81310"/>
                    </a:cubicBezTo>
                    <a:cubicBezTo>
                      <a:pt x="3052819" y="81310"/>
                      <a:pt x="3055443" y="83932"/>
                      <a:pt x="3055443" y="83932"/>
                    </a:cubicBezTo>
                    <a:lnTo>
                      <a:pt x="3052819" y="83932"/>
                    </a:lnTo>
                    <a:lnTo>
                      <a:pt x="3050198" y="86556"/>
                    </a:lnTo>
                    <a:cubicBezTo>
                      <a:pt x="3047574" y="86556"/>
                      <a:pt x="3047574" y="86556"/>
                      <a:pt x="3044953" y="86556"/>
                    </a:cubicBezTo>
                    <a:lnTo>
                      <a:pt x="3047574" y="83932"/>
                    </a:lnTo>
                    <a:cubicBezTo>
                      <a:pt x="3047574" y="83932"/>
                      <a:pt x="3044953" y="83932"/>
                      <a:pt x="3044953" y="83932"/>
                    </a:cubicBezTo>
                    <a:cubicBezTo>
                      <a:pt x="3044953" y="83932"/>
                      <a:pt x="3047574" y="83932"/>
                      <a:pt x="3047574" y="81310"/>
                    </a:cubicBezTo>
                    <a:lnTo>
                      <a:pt x="3044953" y="81310"/>
                    </a:lnTo>
                    <a:lnTo>
                      <a:pt x="3044428" y="80262"/>
                    </a:lnTo>
                    <a:lnTo>
                      <a:pt x="3047574" y="81310"/>
                    </a:lnTo>
                    <a:lnTo>
                      <a:pt x="3050197" y="80654"/>
                    </a:lnTo>
                    <a:cubicBezTo>
                      <a:pt x="3050853" y="79999"/>
                      <a:pt x="3051509" y="78688"/>
                      <a:pt x="3052819" y="76065"/>
                    </a:cubicBezTo>
                    <a:cubicBezTo>
                      <a:pt x="3052819" y="76065"/>
                      <a:pt x="3050198" y="76065"/>
                      <a:pt x="3050198" y="76065"/>
                    </a:cubicBezTo>
                    <a:cubicBezTo>
                      <a:pt x="3052819" y="76065"/>
                      <a:pt x="3052819" y="73441"/>
                      <a:pt x="3055443" y="73441"/>
                    </a:cubicBezTo>
                    <a:cubicBezTo>
                      <a:pt x="3055443" y="73441"/>
                      <a:pt x="3056099" y="72785"/>
                      <a:pt x="3057082" y="72458"/>
                    </a:cubicBezTo>
                    <a:close/>
                    <a:moveTo>
                      <a:pt x="3084292" y="70818"/>
                    </a:moveTo>
                    <a:cubicBezTo>
                      <a:pt x="3092161" y="70818"/>
                      <a:pt x="3100028" y="73439"/>
                      <a:pt x="3105273" y="73439"/>
                    </a:cubicBezTo>
                    <a:cubicBezTo>
                      <a:pt x="3105273" y="76063"/>
                      <a:pt x="3102652" y="76063"/>
                      <a:pt x="3102652" y="76063"/>
                    </a:cubicBezTo>
                    <a:lnTo>
                      <a:pt x="3100028" y="76063"/>
                    </a:lnTo>
                    <a:lnTo>
                      <a:pt x="3081670" y="73439"/>
                    </a:lnTo>
                    <a:cubicBezTo>
                      <a:pt x="3081670" y="70818"/>
                      <a:pt x="3081670" y="70818"/>
                      <a:pt x="3084292" y="70818"/>
                    </a:cubicBezTo>
                    <a:close/>
                    <a:moveTo>
                      <a:pt x="3105273" y="70817"/>
                    </a:moveTo>
                    <a:cubicBezTo>
                      <a:pt x="3107894" y="70817"/>
                      <a:pt x="3107894" y="70817"/>
                      <a:pt x="3110518" y="70817"/>
                    </a:cubicBezTo>
                    <a:cubicBezTo>
                      <a:pt x="3110518" y="70817"/>
                      <a:pt x="3110518" y="70817"/>
                      <a:pt x="3107894" y="73439"/>
                    </a:cubicBezTo>
                    <a:cubicBezTo>
                      <a:pt x="3105273" y="73439"/>
                      <a:pt x="3105273" y="70817"/>
                      <a:pt x="3105273" y="70817"/>
                    </a:cubicBezTo>
                    <a:close/>
                    <a:moveTo>
                      <a:pt x="3092158" y="70817"/>
                    </a:moveTo>
                    <a:cubicBezTo>
                      <a:pt x="3097404" y="70817"/>
                      <a:pt x="3102649" y="73439"/>
                      <a:pt x="3107894" y="73439"/>
                    </a:cubicBezTo>
                    <a:cubicBezTo>
                      <a:pt x="3105273" y="73439"/>
                      <a:pt x="3105273" y="73439"/>
                      <a:pt x="3092158" y="70817"/>
                    </a:cubicBezTo>
                    <a:close/>
                    <a:moveTo>
                      <a:pt x="3076422" y="68195"/>
                    </a:moveTo>
                    <a:lnTo>
                      <a:pt x="3079043" y="68195"/>
                    </a:lnTo>
                    <a:lnTo>
                      <a:pt x="3079043" y="70818"/>
                    </a:lnTo>
                    <a:close/>
                    <a:moveTo>
                      <a:pt x="3123630" y="68192"/>
                    </a:moveTo>
                    <a:cubicBezTo>
                      <a:pt x="3123630" y="68192"/>
                      <a:pt x="3126254" y="68192"/>
                      <a:pt x="3126254" y="68192"/>
                    </a:cubicBezTo>
                    <a:cubicBezTo>
                      <a:pt x="3128876" y="73438"/>
                      <a:pt x="3123630" y="73438"/>
                      <a:pt x="3118385" y="70816"/>
                    </a:cubicBezTo>
                    <a:cubicBezTo>
                      <a:pt x="3118385" y="68192"/>
                      <a:pt x="3121009" y="68192"/>
                      <a:pt x="3123630" y="68192"/>
                    </a:cubicBezTo>
                    <a:close/>
                    <a:moveTo>
                      <a:pt x="3414751" y="65575"/>
                    </a:moveTo>
                    <a:lnTo>
                      <a:pt x="3422621" y="68196"/>
                    </a:lnTo>
                    <a:cubicBezTo>
                      <a:pt x="3417375" y="65575"/>
                      <a:pt x="3419997" y="65575"/>
                      <a:pt x="3419997" y="65575"/>
                    </a:cubicBezTo>
                    <a:cubicBezTo>
                      <a:pt x="3422621" y="65575"/>
                      <a:pt x="3422621" y="65575"/>
                      <a:pt x="3425242" y="65575"/>
                    </a:cubicBezTo>
                    <a:cubicBezTo>
                      <a:pt x="3430487" y="68196"/>
                      <a:pt x="3433109" y="70820"/>
                      <a:pt x="3438354" y="73441"/>
                    </a:cubicBezTo>
                    <a:lnTo>
                      <a:pt x="3435733" y="68196"/>
                    </a:lnTo>
                    <a:cubicBezTo>
                      <a:pt x="3435733" y="68196"/>
                      <a:pt x="3435733" y="68196"/>
                      <a:pt x="3451469" y="70820"/>
                    </a:cubicBezTo>
                    <a:cubicBezTo>
                      <a:pt x="3451469" y="70820"/>
                      <a:pt x="3454093" y="70820"/>
                      <a:pt x="3454093" y="70820"/>
                    </a:cubicBezTo>
                    <a:cubicBezTo>
                      <a:pt x="3456714" y="70820"/>
                      <a:pt x="3467205" y="73441"/>
                      <a:pt x="3467205" y="76066"/>
                    </a:cubicBezTo>
                    <a:cubicBezTo>
                      <a:pt x="3467205" y="76066"/>
                      <a:pt x="3467205" y="78690"/>
                      <a:pt x="3461960" y="81311"/>
                    </a:cubicBezTo>
                    <a:cubicBezTo>
                      <a:pt x="3459336" y="81311"/>
                      <a:pt x="3456714" y="81311"/>
                      <a:pt x="3454093" y="81311"/>
                    </a:cubicBezTo>
                    <a:cubicBezTo>
                      <a:pt x="3451469" y="83934"/>
                      <a:pt x="3451469" y="86556"/>
                      <a:pt x="3448848" y="86556"/>
                    </a:cubicBezTo>
                    <a:cubicBezTo>
                      <a:pt x="3446224" y="89180"/>
                      <a:pt x="3443602" y="86556"/>
                      <a:pt x="3443602" y="86556"/>
                    </a:cubicBezTo>
                    <a:cubicBezTo>
                      <a:pt x="3440978" y="86556"/>
                      <a:pt x="3440978" y="83934"/>
                      <a:pt x="3438354" y="81311"/>
                    </a:cubicBezTo>
                    <a:lnTo>
                      <a:pt x="3435733" y="81311"/>
                    </a:lnTo>
                    <a:lnTo>
                      <a:pt x="3427866" y="76066"/>
                    </a:lnTo>
                    <a:lnTo>
                      <a:pt x="3430487" y="76066"/>
                    </a:lnTo>
                    <a:lnTo>
                      <a:pt x="3422621" y="73441"/>
                    </a:lnTo>
                    <a:lnTo>
                      <a:pt x="3422621" y="70820"/>
                    </a:lnTo>
                    <a:lnTo>
                      <a:pt x="3417375" y="68196"/>
                    </a:lnTo>
                    <a:close/>
                    <a:moveTo>
                      <a:pt x="3089537" y="65573"/>
                    </a:moveTo>
                    <a:cubicBezTo>
                      <a:pt x="3089537" y="65573"/>
                      <a:pt x="3089537" y="65573"/>
                      <a:pt x="3092158" y="65573"/>
                    </a:cubicBezTo>
                    <a:lnTo>
                      <a:pt x="3094126" y="66228"/>
                    </a:lnTo>
                    <a:lnTo>
                      <a:pt x="3094782" y="65573"/>
                    </a:lnTo>
                    <a:cubicBezTo>
                      <a:pt x="3097404" y="65573"/>
                      <a:pt x="3100028" y="65573"/>
                      <a:pt x="3102649" y="65573"/>
                    </a:cubicBezTo>
                    <a:lnTo>
                      <a:pt x="3096653" y="67070"/>
                    </a:lnTo>
                    <a:lnTo>
                      <a:pt x="3100027" y="68195"/>
                    </a:lnTo>
                    <a:cubicBezTo>
                      <a:pt x="3100027" y="68195"/>
                      <a:pt x="3092158" y="73441"/>
                      <a:pt x="3084291" y="68195"/>
                    </a:cubicBezTo>
                    <a:cubicBezTo>
                      <a:pt x="3086912" y="65573"/>
                      <a:pt x="3089537" y="68195"/>
                      <a:pt x="3092158" y="68195"/>
                    </a:cubicBezTo>
                    <a:cubicBezTo>
                      <a:pt x="3092158" y="65573"/>
                      <a:pt x="3089537" y="65573"/>
                      <a:pt x="3089537" y="65573"/>
                    </a:cubicBezTo>
                    <a:close/>
                    <a:moveTo>
                      <a:pt x="3147239" y="65571"/>
                    </a:moveTo>
                    <a:cubicBezTo>
                      <a:pt x="3149860" y="65571"/>
                      <a:pt x="3152484" y="68192"/>
                      <a:pt x="3155105" y="70817"/>
                    </a:cubicBezTo>
                    <a:cubicBezTo>
                      <a:pt x="3155105" y="70817"/>
                      <a:pt x="3144615" y="76063"/>
                      <a:pt x="3139369" y="70817"/>
                    </a:cubicBezTo>
                    <a:cubicBezTo>
                      <a:pt x="3139369" y="68192"/>
                      <a:pt x="3141990" y="68192"/>
                      <a:pt x="3141990" y="68192"/>
                    </a:cubicBezTo>
                    <a:cubicBezTo>
                      <a:pt x="3141990" y="68192"/>
                      <a:pt x="3144615" y="68192"/>
                      <a:pt x="3144615" y="68192"/>
                    </a:cubicBezTo>
                    <a:cubicBezTo>
                      <a:pt x="3144615" y="65571"/>
                      <a:pt x="3144615" y="65571"/>
                      <a:pt x="3147239" y="65571"/>
                    </a:cubicBezTo>
                    <a:close/>
                    <a:moveTo>
                      <a:pt x="2096160" y="65567"/>
                    </a:moveTo>
                    <a:lnTo>
                      <a:pt x="2103403" y="65567"/>
                    </a:lnTo>
                    <a:cubicBezTo>
                      <a:pt x="2103403" y="65567"/>
                      <a:pt x="2098157" y="68192"/>
                      <a:pt x="2095533" y="68192"/>
                    </a:cubicBezTo>
                    <a:cubicBezTo>
                      <a:pt x="2098157" y="70813"/>
                      <a:pt x="2100779" y="70813"/>
                      <a:pt x="2103403" y="68192"/>
                    </a:cubicBezTo>
                    <a:cubicBezTo>
                      <a:pt x="2108645" y="68192"/>
                      <a:pt x="2121760" y="68192"/>
                      <a:pt x="2121760" y="68192"/>
                    </a:cubicBezTo>
                    <a:cubicBezTo>
                      <a:pt x="2121760" y="68192"/>
                      <a:pt x="2121760" y="70813"/>
                      <a:pt x="2121760" y="70813"/>
                    </a:cubicBezTo>
                    <a:cubicBezTo>
                      <a:pt x="2124384" y="73437"/>
                      <a:pt x="2127005" y="70813"/>
                      <a:pt x="2129629" y="70813"/>
                    </a:cubicBezTo>
                    <a:cubicBezTo>
                      <a:pt x="2129629" y="73437"/>
                      <a:pt x="2127005" y="73437"/>
                      <a:pt x="2121760" y="76058"/>
                    </a:cubicBezTo>
                    <a:cubicBezTo>
                      <a:pt x="2124384" y="76058"/>
                      <a:pt x="2124384" y="76058"/>
                      <a:pt x="2124384" y="76058"/>
                    </a:cubicBezTo>
                    <a:cubicBezTo>
                      <a:pt x="2121760" y="78682"/>
                      <a:pt x="2121760" y="78682"/>
                      <a:pt x="2116515" y="78682"/>
                    </a:cubicBezTo>
                    <a:lnTo>
                      <a:pt x="2116515" y="81303"/>
                    </a:lnTo>
                    <a:cubicBezTo>
                      <a:pt x="2116515" y="83927"/>
                      <a:pt x="2113893" y="83927"/>
                      <a:pt x="2113893" y="83927"/>
                    </a:cubicBezTo>
                    <a:cubicBezTo>
                      <a:pt x="2108645" y="83927"/>
                      <a:pt x="2103403" y="83927"/>
                      <a:pt x="2098157" y="86549"/>
                    </a:cubicBezTo>
                    <a:cubicBezTo>
                      <a:pt x="2100779" y="86549"/>
                      <a:pt x="2100779" y="86549"/>
                      <a:pt x="2103403" y="86549"/>
                    </a:cubicBezTo>
                    <a:cubicBezTo>
                      <a:pt x="2100779" y="89173"/>
                      <a:pt x="2098157" y="89173"/>
                      <a:pt x="2092912" y="89173"/>
                    </a:cubicBezTo>
                    <a:lnTo>
                      <a:pt x="2092912" y="86549"/>
                    </a:lnTo>
                    <a:lnTo>
                      <a:pt x="2087667" y="89173"/>
                    </a:lnTo>
                    <a:cubicBezTo>
                      <a:pt x="2082418" y="91794"/>
                      <a:pt x="2079797" y="91794"/>
                      <a:pt x="2077176" y="91794"/>
                    </a:cubicBezTo>
                    <a:cubicBezTo>
                      <a:pt x="2074552" y="91794"/>
                      <a:pt x="2071930" y="94418"/>
                      <a:pt x="2069306" y="91794"/>
                    </a:cubicBezTo>
                    <a:cubicBezTo>
                      <a:pt x="2069306" y="89173"/>
                      <a:pt x="2069306" y="89173"/>
                      <a:pt x="2071930" y="89173"/>
                    </a:cubicBezTo>
                    <a:cubicBezTo>
                      <a:pt x="2074552" y="86549"/>
                      <a:pt x="2079797" y="86549"/>
                      <a:pt x="2082418" y="83927"/>
                    </a:cubicBezTo>
                    <a:cubicBezTo>
                      <a:pt x="2077176" y="83927"/>
                      <a:pt x="2071930" y="89173"/>
                      <a:pt x="2064061" y="86549"/>
                    </a:cubicBezTo>
                    <a:cubicBezTo>
                      <a:pt x="2066685" y="83927"/>
                      <a:pt x="2066685" y="83927"/>
                      <a:pt x="2069306" y="83927"/>
                    </a:cubicBezTo>
                    <a:cubicBezTo>
                      <a:pt x="2066685" y="86549"/>
                      <a:pt x="2064061" y="86549"/>
                      <a:pt x="2061440" y="86549"/>
                    </a:cubicBezTo>
                    <a:cubicBezTo>
                      <a:pt x="2064061" y="83927"/>
                      <a:pt x="2064061" y="83927"/>
                      <a:pt x="2066685" y="83927"/>
                    </a:cubicBezTo>
                    <a:cubicBezTo>
                      <a:pt x="2066685" y="83927"/>
                      <a:pt x="2064061" y="83927"/>
                      <a:pt x="2064061" y="83927"/>
                    </a:cubicBezTo>
                    <a:cubicBezTo>
                      <a:pt x="2061440" y="86549"/>
                      <a:pt x="2061440" y="86549"/>
                      <a:pt x="2058816" y="86549"/>
                    </a:cubicBezTo>
                    <a:cubicBezTo>
                      <a:pt x="2058816" y="83927"/>
                      <a:pt x="2058816" y="83927"/>
                      <a:pt x="2058816" y="83927"/>
                    </a:cubicBezTo>
                    <a:cubicBezTo>
                      <a:pt x="2056192" y="83927"/>
                      <a:pt x="2056192" y="83927"/>
                      <a:pt x="2053570" y="83927"/>
                    </a:cubicBezTo>
                    <a:cubicBezTo>
                      <a:pt x="2053570" y="82615"/>
                      <a:pt x="2053570" y="81959"/>
                      <a:pt x="2055210" y="81303"/>
                    </a:cubicBezTo>
                    <a:lnTo>
                      <a:pt x="2059629" y="80294"/>
                    </a:lnTo>
                    <a:lnTo>
                      <a:pt x="2069306" y="78682"/>
                    </a:lnTo>
                    <a:cubicBezTo>
                      <a:pt x="2069306" y="78682"/>
                      <a:pt x="2066685" y="78682"/>
                      <a:pt x="2066685" y="78682"/>
                    </a:cubicBezTo>
                    <a:lnTo>
                      <a:pt x="2059629" y="80294"/>
                    </a:lnTo>
                    <a:lnTo>
                      <a:pt x="2053570" y="81303"/>
                    </a:lnTo>
                    <a:cubicBezTo>
                      <a:pt x="2056192" y="81303"/>
                      <a:pt x="2056192" y="78682"/>
                      <a:pt x="2056192" y="78682"/>
                    </a:cubicBezTo>
                    <a:cubicBezTo>
                      <a:pt x="2058816" y="76058"/>
                      <a:pt x="2069306" y="73437"/>
                      <a:pt x="2077176" y="70813"/>
                    </a:cubicBezTo>
                    <a:close/>
                    <a:moveTo>
                      <a:pt x="4128124" y="62933"/>
                    </a:moveTo>
                    <a:lnTo>
                      <a:pt x="4130748" y="62933"/>
                    </a:lnTo>
                    <a:lnTo>
                      <a:pt x="4136868" y="66430"/>
                    </a:lnTo>
                    <a:close/>
                    <a:moveTo>
                      <a:pt x="3239032" y="60331"/>
                    </a:moveTo>
                    <a:cubicBezTo>
                      <a:pt x="3241654" y="62956"/>
                      <a:pt x="3241654" y="60331"/>
                      <a:pt x="3244278" y="60331"/>
                    </a:cubicBezTo>
                    <a:cubicBezTo>
                      <a:pt x="3244278" y="60331"/>
                      <a:pt x="3246899" y="62956"/>
                      <a:pt x="3246899" y="62956"/>
                    </a:cubicBezTo>
                    <a:cubicBezTo>
                      <a:pt x="3246899" y="62956"/>
                      <a:pt x="3241654" y="68199"/>
                      <a:pt x="3239032" y="60331"/>
                    </a:cubicBezTo>
                    <a:close/>
                    <a:moveTo>
                      <a:pt x="3100028" y="60328"/>
                    </a:moveTo>
                    <a:cubicBezTo>
                      <a:pt x="3102652" y="60328"/>
                      <a:pt x="3102652" y="60328"/>
                      <a:pt x="3105273" y="60328"/>
                    </a:cubicBezTo>
                    <a:cubicBezTo>
                      <a:pt x="3102652" y="62951"/>
                      <a:pt x="3102652" y="62951"/>
                      <a:pt x="3097406" y="62951"/>
                    </a:cubicBezTo>
                    <a:cubicBezTo>
                      <a:pt x="3097406" y="60328"/>
                      <a:pt x="3097406" y="60328"/>
                      <a:pt x="3100028" y="60328"/>
                    </a:cubicBezTo>
                    <a:close/>
                    <a:moveTo>
                      <a:pt x="1969644" y="60315"/>
                    </a:moveTo>
                    <a:lnTo>
                      <a:pt x="1959154" y="65561"/>
                    </a:lnTo>
                    <a:lnTo>
                      <a:pt x="1964398" y="62066"/>
                    </a:lnTo>
                    <a:close/>
                    <a:moveTo>
                      <a:pt x="4083538" y="60310"/>
                    </a:moveTo>
                    <a:cubicBezTo>
                      <a:pt x="4088783" y="60310"/>
                      <a:pt x="4096653" y="62934"/>
                      <a:pt x="4101898" y="62934"/>
                    </a:cubicBezTo>
                    <a:lnTo>
                      <a:pt x="4104519" y="62934"/>
                    </a:lnTo>
                    <a:lnTo>
                      <a:pt x="4107144" y="62934"/>
                    </a:lnTo>
                    <a:lnTo>
                      <a:pt x="4109765" y="62934"/>
                    </a:lnTo>
                    <a:lnTo>
                      <a:pt x="4112389" y="62934"/>
                    </a:lnTo>
                    <a:lnTo>
                      <a:pt x="4120256" y="62934"/>
                    </a:lnTo>
                    <a:lnTo>
                      <a:pt x="4130746" y="65556"/>
                    </a:lnTo>
                    <a:lnTo>
                      <a:pt x="4143368" y="70145"/>
                    </a:lnTo>
                    <a:lnTo>
                      <a:pt x="4136868" y="66430"/>
                    </a:lnTo>
                    <a:lnTo>
                      <a:pt x="4141239" y="68178"/>
                    </a:lnTo>
                    <a:lnTo>
                      <a:pt x="4146482" y="70800"/>
                    </a:lnTo>
                    <a:lnTo>
                      <a:pt x="4147232" y="71550"/>
                    </a:lnTo>
                    <a:lnTo>
                      <a:pt x="4159597" y="76046"/>
                    </a:lnTo>
                    <a:cubicBezTo>
                      <a:pt x="4159597" y="76046"/>
                      <a:pt x="4159597" y="76046"/>
                      <a:pt x="4162219" y="76046"/>
                    </a:cubicBezTo>
                    <a:lnTo>
                      <a:pt x="4170088" y="78671"/>
                    </a:lnTo>
                    <a:lnTo>
                      <a:pt x="4177955" y="81291"/>
                    </a:lnTo>
                    <a:lnTo>
                      <a:pt x="4180579" y="83915"/>
                    </a:lnTo>
                    <a:lnTo>
                      <a:pt x="4183203" y="85227"/>
                    </a:lnTo>
                    <a:lnTo>
                      <a:pt x="4177955" y="83915"/>
                    </a:lnTo>
                    <a:lnTo>
                      <a:pt x="4180579" y="86537"/>
                    </a:lnTo>
                    <a:lnTo>
                      <a:pt x="4183200" y="89161"/>
                    </a:lnTo>
                    <a:cubicBezTo>
                      <a:pt x="4183200" y="89161"/>
                      <a:pt x="4185824" y="89161"/>
                      <a:pt x="4188446" y="91782"/>
                    </a:cubicBezTo>
                    <a:cubicBezTo>
                      <a:pt x="4193691" y="94407"/>
                      <a:pt x="4198937" y="94407"/>
                      <a:pt x="4201561" y="97027"/>
                    </a:cubicBezTo>
                    <a:lnTo>
                      <a:pt x="4217297" y="102273"/>
                    </a:lnTo>
                    <a:lnTo>
                      <a:pt x="4214673" y="99651"/>
                    </a:lnTo>
                    <a:lnTo>
                      <a:pt x="4225164" y="104897"/>
                    </a:lnTo>
                    <a:lnTo>
                      <a:pt x="4230409" y="107519"/>
                    </a:lnTo>
                    <a:lnTo>
                      <a:pt x="4238278" y="110140"/>
                    </a:lnTo>
                    <a:lnTo>
                      <a:pt x="4248769" y="115388"/>
                    </a:lnTo>
                    <a:lnTo>
                      <a:pt x="4246145" y="115388"/>
                    </a:lnTo>
                    <a:cubicBezTo>
                      <a:pt x="4248769" y="118009"/>
                      <a:pt x="4254015" y="120633"/>
                      <a:pt x="4256636" y="120633"/>
                    </a:cubicBezTo>
                    <a:cubicBezTo>
                      <a:pt x="4256636" y="120633"/>
                      <a:pt x="4254015" y="118009"/>
                      <a:pt x="4254015" y="118009"/>
                    </a:cubicBezTo>
                    <a:cubicBezTo>
                      <a:pt x="4256636" y="120633"/>
                      <a:pt x="4261881" y="120633"/>
                      <a:pt x="4264505" y="123255"/>
                    </a:cubicBezTo>
                    <a:cubicBezTo>
                      <a:pt x="4261881" y="123255"/>
                      <a:pt x="4261881" y="120633"/>
                      <a:pt x="4259260" y="120633"/>
                    </a:cubicBezTo>
                    <a:cubicBezTo>
                      <a:pt x="4261881" y="123255"/>
                      <a:pt x="4267127" y="123255"/>
                      <a:pt x="4269751" y="125879"/>
                    </a:cubicBezTo>
                    <a:lnTo>
                      <a:pt x="4274996" y="128500"/>
                    </a:lnTo>
                    <a:lnTo>
                      <a:pt x="4280242" y="131124"/>
                    </a:lnTo>
                    <a:lnTo>
                      <a:pt x="4288108" y="133745"/>
                    </a:lnTo>
                    <a:lnTo>
                      <a:pt x="4290732" y="133745"/>
                    </a:lnTo>
                    <a:cubicBezTo>
                      <a:pt x="4290732" y="136367"/>
                      <a:pt x="4290732" y="136367"/>
                      <a:pt x="4293354" y="136367"/>
                    </a:cubicBezTo>
                    <a:cubicBezTo>
                      <a:pt x="4295978" y="138991"/>
                      <a:pt x="4301223" y="141615"/>
                      <a:pt x="4303844" y="141615"/>
                    </a:cubicBezTo>
                    <a:lnTo>
                      <a:pt x="4319581" y="149481"/>
                    </a:lnTo>
                    <a:lnTo>
                      <a:pt x="4316959" y="146860"/>
                    </a:lnTo>
                    <a:lnTo>
                      <a:pt x="4322205" y="149481"/>
                    </a:lnTo>
                    <a:cubicBezTo>
                      <a:pt x="4327450" y="152105"/>
                      <a:pt x="4335317" y="154727"/>
                      <a:pt x="4340562" y="157351"/>
                    </a:cubicBezTo>
                    <a:lnTo>
                      <a:pt x="4351053" y="162596"/>
                    </a:lnTo>
                    <a:lnTo>
                      <a:pt x="4353677" y="165217"/>
                    </a:lnTo>
                    <a:lnTo>
                      <a:pt x="4358922" y="167841"/>
                    </a:lnTo>
                    <a:lnTo>
                      <a:pt x="4361544" y="170463"/>
                    </a:lnTo>
                    <a:lnTo>
                      <a:pt x="4366789" y="173087"/>
                    </a:lnTo>
                    <a:lnTo>
                      <a:pt x="4372035" y="175708"/>
                    </a:lnTo>
                    <a:lnTo>
                      <a:pt x="4377280" y="178332"/>
                    </a:lnTo>
                    <a:lnTo>
                      <a:pt x="4382525" y="180953"/>
                    </a:lnTo>
                    <a:lnTo>
                      <a:pt x="4385149" y="183577"/>
                    </a:lnTo>
                    <a:lnTo>
                      <a:pt x="4385149" y="188823"/>
                    </a:lnTo>
                    <a:lnTo>
                      <a:pt x="4390395" y="191444"/>
                    </a:lnTo>
                    <a:cubicBezTo>
                      <a:pt x="4390395" y="194068"/>
                      <a:pt x="4390395" y="194068"/>
                      <a:pt x="4393016" y="194068"/>
                    </a:cubicBezTo>
                    <a:lnTo>
                      <a:pt x="4395640" y="196690"/>
                    </a:lnTo>
                    <a:lnTo>
                      <a:pt x="4398261" y="196690"/>
                    </a:lnTo>
                    <a:lnTo>
                      <a:pt x="4400886" y="199313"/>
                    </a:lnTo>
                    <a:lnTo>
                      <a:pt x="4416624" y="207182"/>
                    </a:lnTo>
                    <a:lnTo>
                      <a:pt x="4417671" y="208230"/>
                    </a:lnTo>
                    <a:lnTo>
                      <a:pt x="4416622" y="209804"/>
                    </a:lnTo>
                    <a:lnTo>
                      <a:pt x="4413998" y="209804"/>
                    </a:lnTo>
                    <a:cubicBezTo>
                      <a:pt x="4403507" y="204559"/>
                      <a:pt x="4390395" y="201935"/>
                      <a:pt x="4379904" y="194068"/>
                    </a:cubicBezTo>
                    <a:lnTo>
                      <a:pt x="4374659" y="191444"/>
                    </a:lnTo>
                    <a:cubicBezTo>
                      <a:pt x="4374659" y="188823"/>
                      <a:pt x="4372035" y="188823"/>
                      <a:pt x="4369413" y="188823"/>
                    </a:cubicBezTo>
                    <a:cubicBezTo>
                      <a:pt x="4374659" y="188823"/>
                      <a:pt x="4377280" y="191444"/>
                      <a:pt x="4379904" y="194068"/>
                    </a:cubicBezTo>
                    <a:cubicBezTo>
                      <a:pt x="4390395" y="199313"/>
                      <a:pt x="4403507" y="207180"/>
                      <a:pt x="4413998" y="212425"/>
                    </a:cubicBezTo>
                    <a:cubicBezTo>
                      <a:pt x="4421867" y="217671"/>
                      <a:pt x="4432358" y="220292"/>
                      <a:pt x="4440225" y="225540"/>
                    </a:cubicBezTo>
                    <a:lnTo>
                      <a:pt x="4445470" y="230785"/>
                    </a:lnTo>
                    <a:lnTo>
                      <a:pt x="4450715" y="233407"/>
                    </a:lnTo>
                    <a:lnTo>
                      <a:pt x="4461206" y="238652"/>
                    </a:lnTo>
                    <a:lnTo>
                      <a:pt x="4469076" y="243897"/>
                    </a:lnTo>
                    <a:lnTo>
                      <a:pt x="4476942" y="249143"/>
                    </a:lnTo>
                    <a:lnTo>
                      <a:pt x="4492679" y="257012"/>
                    </a:lnTo>
                    <a:cubicBezTo>
                      <a:pt x="4511039" y="267503"/>
                      <a:pt x="4529396" y="277994"/>
                      <a:pt x="4547757" y="288485"/>
                    </a:cubicBezTo>
                    <a:lnTo>
                      <a:pt x="4547757" y="288485"/>
                    </a:lnTo>
                    <a:lnTo>
                      <a:pt x="4550378" y="291106"/>
                    </a:lnTo>
                    <a:lnTo>
                      <a:pt x="4547757" y="291106"/>
                    </a:lnTo>
                    <a:lnTo>
                      <a:pt x="4545132" y="288485"/>
                    </a:lnTo>
                    <a:cubicBezTo>
                      <a:pt x="4539887" y="285861"/>
                      <a:pt x="4529396" y="285861"/>
                      <a:pt x="4521530" y="285861"/>
                    </a:cubicBezTo>
                    <a:cubicBezTo>
                      <a:pt x="4524151" y="285861"/>
                      <a:pt x="4529396" y="288485"/>
                      <a:pt x="4532020" y="291106"/>
                    </a:cubicBezTo>
                    <a:cubicBezTo>
                      <a:pt x="4537266" y="293730"/>
                      <a:pt x="4539887" y="293730"/>
                      <a:pt x="4545132" y="296352"/>
                    </a:cubicBezTo>
                    <a:lnTo>
                      <a:pt x="4539887" y="298976"/>
                    </a:lnTo>
                    <a:lnTo>
                      <a:pt x="4545132" y="301597"/>
                    </a:lnTo>
                    <a:lnTo>
                      <a:pt x="4550378" y="309467"/>
                    </a:lnTo>
                    <a:cubicBezTo>
                      <a:pt x="4547757" y="309467"/>
                      <a:pt x="4542511" y="309467"/>
                      <a:pt x="4539887" y="309467"/>
                    </a:cubicBezTo>
                    <a:cubicBezTo>
                      <a:pt x="4542511" y="314712"/>
                      <a:pt x="4547757" y="322579"/>
                      <a:pt x="4553002" y="327825"/>
                    </a:cubicBezTo>
                    <a:lnTo>
                      <a:pt x="4571359" y="338316"/>
                    </a:lnTo>
                    <a:lnTo>
                      <a:pt x="4581850" y="348806"/>
                    </a:lnTo>
                    <a:lnTo>
                      <a:pt x="4600210" y="359297"/>
                    </a:lnTo>
                    <a:cubicBezTo>
                      <a:pt x="4605456" y="364543"/>
                      <a:pt x="4613323" y="367167"/>
                      <a:pt x="4618568" y="372412"/>
                    </a:cubicBezTo>
                    <a:lnTo>
                      <a:pt x="4629059" y="380279"/>
                    </a:lnTo>
                    <a:lnTo>
                      <a:pt x="4642174" y="390770"/>
                    </a:lnTo>
                    <a:lnTo>
                      <a:pt x="4655286" y="398640"/>
                    </a:lnTo>
                    <a:cubicBezTo>
                      <a:pt x="4663155" y="406507"/>
                      <a:pt x="4676267" y="414376"/>
                      <a:pt x="4684137" y="419621"/>
                    </a:cubicBezTo>
                    <a:lnTo>
                      <a:pt x="4694628" y="427488"/>
                    </a:lnTo>
                    <a:lnTo>
                      <a:pt x="4699873" y="432733"/>
                    </a:lnTo>
                    <a:lnTo>
                      <a:pt x="4710364" y="440603"/>
                    </a:lnTo>
                    <a:cubicBezTo>
                      <a:pt x="4723476" y="453715"/>
                      <a:pt x="4741836" y="453715"/>
                      <a:pt x="4754948" y="461585"/>
                    </a:cubicBezTo>
                    <a:lnTo>
                      <a:pt x="4762818" y="466831"/>
                    </a:lnTo>
                    <a:lnTo>
                      <a:pt x="4781175" y="474697"/>
                    </a:lnTo>
                    <a:lnTo>
                      <a:pt x="4773308" y="469452"/>
                    </a:lnTo>
                    <a:lnTo>
                      <a:pt x="4760194" y="458960"/>
                    </a:lnTo>
                    <a:lnTo>
                      <a:pt x="4775930" y="469452"/>
                    </a:lnTo>
                    <a:lnTo>
                      <a:pt x="4791666" y="482567"/>
                    </a:lnTo>
                    <a:cubicBezTo>
                      <a:pt x="4786421" y="477321"/>
                      <a:pt x="4781175" y="472076"/>
                      <a:pt x="4775930" y="466831"/>
                    </a:cubicBezTo>
                    <a:cubicBezTo>
                      <a:pt x="4775930" y="466831"/>
                      <a:pt x="4775930" y="466831"/>
                      <a:pt x="4778554" y="469452"/>
                    </a:cubicBezTo>
                    <a:cubicBezTo>
                      <a:pt x="4781175" y="469452"/>
                      <a:pt x="4781175" y="472076"/>
                      <a:pt x="4783799" y="472076"/>
                    </a:cubicBezTo>
                    <a:cubicBezTo>
                      <a:pt x="4783799" y="472076"/>
                      <a:pt x="4781175" y="469452"/>
                      <a:pt x="4781175" y="469452"/>
                    </a:cubicBezTo>
                    <a:lnTo>
                      <a:pt x="4773308" y="464206"/>
                    </a:lnTo>
                    <a:lnTo>
                      <a:pt x="4762818" y="458960"/>
                    </a:lnTo>
                    <a:cubicBezTo>
                      <a:pt x="4768063" y="458960"/>
                      <a:pt x="4778554" y="461585"/>
                      <a:pt x="4783799" y="464206"/>
                    </a:cubicBezTo>
                    <a:cubicBezTo>
                      <a:pt x="4783799" y="464206"/>
                      <a:pt x="4786586" y="465682"/>
                      <a:pt x="4791175" y="468140"/>
                    </a:cubicBezTo>
                    <a:lnTo>
                      <a:pt x="4794097" y="469720"/>
                    </a:lnTo>
                    <a:lnTo>
                      <a:pt x="4786423" y="464237"/>
                    </a:lnTo>
                    <a:cubicBezTo>
                      <a:pt x="4789044" y="466859"/>
                      <a:pt x="4791669" y="466859"/>
                      <a:pt x="4794293" y="469482"/>
                    </a:cubicBezTo>
                    <a:lnTo>
                      <a:pt x="4795928" y="470710"/>
                    </a:lnTo>
                    <a:lnTo>
                      <a:pt x="4809370" y="477976"/>
                    </a:lnTo>
                    <a:cubicBezTo>
                      <a:pt x="4823794" y="485845"/>
                      <a:pt x="4841497" y="495680"/>
                      <a:pt x="4854611" y="503548"/>
                    </a:cubicBezTo>
                    <a:cubicBezTo>
                      <a:pt x="4836253" y="490434"/>
                      <a:pt x="4817893" y="477321"/>
                      <a:pt x="4799535" y="464206"/>
                    </a:cubicBezTo>
                    <a:cubicBezTo>
                      <a:pt x="4802157" y="464206"/>
                      <a:pt x="4804781" y="466831"/>
                      <a:pt x="4804781" y="466831"/>
                    </a:cubicBezTo>
                    <a:lnTo>
                      <a:pt x="4796911" y="461585"/>
                    </a:lnTo>
                    <a:lnTo>
                      <a:pt x="4791666" y="458960"/>
                    </a:lnTo>
                    <a:lnTo>
                      <a:pt x="4791666" y="456339"/>
                    </a:lnTo>
                    <a:lnTo>
                      <a:pt x="4786421" y="453715"/>
                    </a:lnTo>
                    <a:lnTo>
                      <a:pt x="4781175" y="448470"/>
                    </a:lnTo>
                    <a:cubicBezTo>
                      <a:pt x="4768063" y="440603"/>
                      <a:pt x="4768063" y="440603"/>
                      <a:pt x="4762818" y="437979"/>
                    </a:cubicBezTo>
                    <a:cubicBezTo>
                      <a:pt x="4775930" y="443224"/>
                      <a:pt x="4775930" y="443224"/>
                      <a:pt x="4786421" y="451094"/>
                    </a:cubicBezTo>
                    <a:lnTo>
                      <a:pt x="4794290" y="453715"/>
                    </a:lnTo>
                    <a:lnTo>
                      <a:pt x="4791666" y="453715"/>
                    </a:lnTo>
                    <a:cubicBezTo>
                      <a:pt x="4799535" y="458960"/>
                      <a:pt x="4807402" y="461585"/>
                      <a:pt x="4815272" y="466831"/>
                    </a:cubicBezTo>
                    <a:cubicBezTo>
                      <a:pt x="4825762" y="472076"/>
                      <a:pt x="4833629" y="479942"/>
                      <a:pt x="4844120" y="485188"/>
                    </a:cubicBezTo>
                    <a:cubicBezTo>
                      <a:pt x="4841499" y="485188"/>
                      <a:pt x="4841499" y="485188"/>
                      <a:pt x="4841499" y="485188"/>
                    </a:cubicBezTo>
                    <a:cubicBezTo>
                      <a:pt x="4844120" y="485188"/>
                      <a:pt x="4844120" y="487812"/>
                      <a:pt x="4846744" y="487812"/>
                    </a:cubicBezTo>
                    <a:cubicBezTo>
                      <a:pt x="4846744" y="490434"/>
                      <a:pt x="4849365" y="490434"/>
                      <a:pt x="4849365" y="490434"/>
                    </a:cubicBezTo>
                    <a:cubicBezTo>
                      <a:pt x="4857235" y="498303"/>
                      <a:pt x="4865101" y="503548"/>
                      <a:pt x="4875592" y="508794"/>
                    </a:cubicBezTo>
                    <a:lnTo>
                      <a:pt x="4878216" y="508794"/>
                    </a:lnTo>
                    <a:lnTo>
                      <a:pt x="4888707" y="514039"/>
                    </a:lnTo>
                    <a:cubicBezTo>
                      <a:pt x="4888707" y="516661"/>
                      <a:pt x="4891328" y="516661"/>
                      <a:pt x="4891328" y="516661"/>
                    </a:cubicBezTo>
                    <a:lnTo>
                      <a:pt x="4972254" y="571406"/>
                    </a:lnTo>
                    <a:lnTo>
                      <a:pt x="4967388" y="569115"/>
                    </a:lnTo>
                    <a:lnTo>
                      <a:pt x="4970009" y="571739"/>
                    </a:lnTo>
                    <a:lnTo>
                      <a:pt x="4985570" y="586028"/>
                    </a:lnTo>
                    <a:lnTo>
                      <a:pt x="4961650" y="567477"/>
                    </a:lnTo>
                    <a:cubicBezTo>
                      <a:pt x="4954601" y="562232"/>
                      <a:pt x="4947717" y="557314"/>
                      <a:pt x="4938537" y="550757"/>
                    </a:cubicBezTo>
                    <a:cubicBezTo>
                      <a:pt x="4914934" y="535021"/>
                      <a:pt x="4893952" y="521906"/>
                      <a:pt x="4870347" y="508794"/>
                    </a:cubicBezTo>
                    <a:lnTo>
                      <a:pt x="4878216" y="514039"/>
                    </a:lnTo>
                    <a:cubicBezTo>
                      <a:pt x="4886083" y="519285"/>
                      <a:pt x="4896574" y="527152"/>
                      <a:pt x="4904443" y="532397"/>
                    </a:cubicBezTo>
                    <a:cubicBezTo>
                      <a:pt x="4922801" y="545512"/>
                      <a:pt x="4943782" y="561248"/>
                      <a:pt x="4962143" y="574361"/>
                    </a:cubicBezTo>
                    <a:lnTo>
                      <a:pt x="4975255" y="584852"/>
                    </a:lnTo>
                    <a:cubicBezTo>
                      <a:pt x="5009351" y="608457"/>
                      <a:pt x="5009351" y="608457"/>
                      <a:pt x="5059181" y="655666"/>
                    </a:cubicBezTo>
                    <a:lnTo>
                      <a:pt x="5077541" y="671403"/>
                    </a:lnTo>
                    <a:lnTo>
                      <a:pt x="5082787" y="676648"/>
                    </a:lnTo>
                    <a:cubicBezTo>
                      <a:pt x="5095899" y="687139"/>
                      <a:pt x="5109014" y="700251"/>
                      <a:pt x="5122126" y="713366"/>
                    </a:cubicBezTo>
                    <a:lnTo>
                      <a:pt x="5132616" y="723857"/>
                    </a:lnTo>
                    <a:lnTo>
                      <a:pt x="5143107" y="736969"/>
                    </a:lnTo>
                    <a:cubicBezTo>
                      <a:pt x="5148353" y="744839"/>
                      <a:pt x="5156222" y="752706"/>
                      <a:pt x="5161468" y="757951"/>
                    </a:cubicBezTo>
                    <a:lnTo>
                      <a:pt x="5169334" y="765821"/>
                    </a:lnTo>
                    <a:cubicBezTo>
                      <a:pt x="5198185" y="794669"/>
                      <a:pt x="5206052" y="802539"/>
                      <a:pt x="5227034" y="831388"/>
                    </a:cubicBezTo>
                    <a:cubicBezTo>
                      <a:pt x="5227034" y="831388"/>
                      <a:pt x="5227034" y="834012"/>
                      <a:pt x="5227034" y="834012"/>
                    </a:cubicBezTo>
                    <a:lnTo>
                      <a:pt x="5225729" y="834012"/>
                    </a:lnTo>
                    <a:lnTo>
                      <a:pt x="5232278" y="841871"/>
                    </a:lnTo>
                    <a:cubicBezTo>
                      <a:pt x="5232278" y="841871"/>
                      <a:pt x="5234902" y="844495"/>
                      <a:pt x="5234902" y="844495"/>
                    </a:cubicBezTo>
                    <a:cubicBezTo>
                      <a:pt x="5234902" y="844495"/>
                      <a:pt x="5234902" y="844495"/>
                      <a:pt x="5237524" y="847117"/>
                    </a:cubicBezTo>
                    <a:lnTo>
                      <a:pt x="5250638" y="862853"/>
                    </a:lnTo>
                    <a:cubicBezTo>
                      <a:pt x="5250638" y="862853"/>
                      <a:pt x="5250638" y="862853"/>
                      <a:pt x="5250638" y="865477"/>
                    </a:cubicBezTo>
                    <a:lnTo>
                      <a:pt x="5248014" y="862853"/>
                    </a:lnTo>
                    <a:lnTo>
                      <a:pt x="5229657" y="841871"/>
                    </a:lnTo>
                    <a:lnTo>
                      <a:pt x="5229657" y="839250"/>
                    </a:lnTo>
                    <a:lnTo>
                      <a:pt x="5224419" y="834012"/>
                    </a:lnTo>
                    <a:lnTo>
                      <a:pt x="5224412" y="834012"/>
                    </a:lnTo>
                    <a:lnTo>
                      <a:pt x="5221788" y="834012"/>
                    </a:lnTo>
                    <a:lnTo>
                      <a:pt x="5206052" y="820897"/>
                    </a:lnTo>
                    <a:cubicBezTo>
                      <a:pt x="5208676" y="826142"/>
                      <a:pt x="5213921" y="834012"/>
                      <a:pt x="5219167" y="839257"/>
                    </a:cubicBezTo>
                    <a:lnTo>
                      <a:pt x="5232279" y="852369"/>
                    </a:lnTo>
                    <a:lnTo>
                      <a:pt x="5227034" y="852369"/>
                    </a:lnTo>
                    <a:cubicBezTo>
                      <a:pt x="5229658" y="854993"/>
                      <a:pt x="5234903" y="857614"/>
                      <a:pt x="5237524" y="860239"/>
                    </a:cubicBezTo>
                    <a:lnTo>
                      <a:pt x="5250639" y="870730"/>
                    </a:lnTo>
                    <a:lnTo>
                      <a:pt x="5250639" y="873351"/>
                    </a:lnTo>
                    <a:lnTo>
                      <a:pt x="5253261" y="875974"/>
                    </a:lnTo>
                    <a:lnTo>
                      <a:pt x="5266376" y="891712"/>
                    </a:lnTo>
                    <a:lnTo>
                      <a:pt x="5268997" y="894332"/>
                    </a:lnTo>
                    <a:cubicBezTo>
                      <a:pt x="5282112" y="907447"/>
                      <a:pt x="5284733" y="910069"/>
                      <a:pt x="5292602" y="917937"/>
                    </a:cubicBezTo>
                    <a:lnTo>
                      <a:pt x="5300469" y="928429"/>
                    </a:lnTo>
                    <a:lnTo>
                      <a:pt x="5303093" y="933674"/>
                    </a:lnTo>
                    <a:lnTo>
                      <a:pt x="5310960" y="941541"/>
                    </a:lnTo>
                    <a:lnTo>
                      <a:pt x="5313584" y="944165"/>
                    </a:lnTo>
                    <a:lnTo>
                      <a:pt x="5318829" y="952032"/>
                    </a:lnTo>
                    <a:lnTo>
                      <a:pt x="5326696" y="965148"/>
                    </a:lnTo>
                    <a:lnTo>
                      <a:pt x="5329320" y="970392"/>
                    </a:lnTo>
                    <a:lnTo>
                      <a:pt x="5331942" y="975638"/>
                    </a:lnTo>
                    <a:lnTo>
                      <a:pt x="5334566" y="978259"/>
                    </a:lnTo>
                    <a:lnTo>
                      <a:pt x="5347678" y="991373"/>
                    </a:lnTo>
                    <a:cubicBezTo>
                      <a:pt x="5350302" y="991373"/>
                      <a:pt x="5355547" y="993995"/>
                      <a:pt x="5366038" y="1004487"/>
                    </a:cubicBezTo>
                    <a:lnTo>
                      <a:pt x="5374973" y="1015657"/>
                    </a:lnTo>
                    <a:lnTo>
                      <a:pt x="5366038" y="1007111"/>
                    </a:lnTo>
                    <a:cubicBezTo>
                      <a:pt x="5368659" y="1009732"/>
                      <a:pt x="5371283" y="1014976"/>
                      <a:pt x="5376528" y="1017600"/>
                    </a:cubicBezTo>
                    <a:lnTo>
                      <a:pt x="5374973" y="1015657"/>
                    </a:lnTo>
                    <a:lnTo>
                      <a:pt x="5396198" y="1035959"/>
                    </a:lnTo>
                    <a:cubicBezTo>
                      <a:pt x="5409312" y="1049072"/>
                      <a:pt x="5425047" y="1066120"/>
                      <a:pt x="5442094" y="1088412"/>
                    </a:cubicBezTo>
                    <a:cubicBezTo>
                      <a:pt x="5455210" y="1104148"/>
                      <a:pt x="5457830" y="1106772"/>
                      <a:pt x="5470946" y="1125130"/>
                    </a:cubicBezTo>
                    <a:lnTo>
                      <a:pt x="5476191" y="1133000"/>
                    </a:lnTo>
                    <a:cubicBezTo>
                      <a:pt x="5486682" y="1146111"/>
                      <a:pt x="5491927" y="1153981"/>
                      <a:pt x="5494548" y="1159227"/>
                    </a:cubicBezTo>
                    <a:cubicBezTo>
                      <a:pt x="5494548" y="1161848"/>
                      <a:pt x="5494548" y="1161848"/>
                      <a:pt x="5494548" y="1161848"/>
                    </a:cubicBezTo>
                    <a:cubicBezTo>
                      <a:pt x="5499794" y="1167093"/>
                      <a:pt x="5502418" y="1172339"/>
                      <a:pt x="5502418" y="1174963"/>
                    </a:cubicBezTo>
                    <a:cubicBezTo>
                      <a:pt x="5505040" y="1174963"/>
                      <a:pt x="5505040" y="1177585"/>
                      <a:pt x="5505040" y="1177585"/>
                    </a:cubicBezTo>
                    <a:cubicBezTo>
                      <a:pt x="5505040" y="1180209"/>
                      <a:pt x="5505040" y="1180209"/>
                      <a:pt x="5505040" y="1182830"/>
                    </a:cubicBezTo>
                    <a:lnTo>
                      <a:pt x="5510284" y="1188076"/>
                    </a:lnTo>
                    <a:lnTo>
                      <a:pt x="5515530" y="1193320"/>
                    </a:lnTo>
                    <a:lnTo>
                      <a:pt x="5512908" y="1193320"/>
                    </a:lnTo>
                    <a:lnTo>
                      <a:pt x="5520776" y="1206435"/>
                    </a:lnTo>
                    <a:lnTo>
                      <a:pt x="5518154" y="1203810"/>
                    </a:lnTo>
                    <a:lnTo>
                      <a:pt x="5531266" y="1227417"/>
                    </a:lnTo>
                    <a:lnTo>
                      <a:pt x="5515530" y="1209056"/>
                    </a:lnTo>
                    <a:lnTo>
                      <a:pt x="5515530" y="1209922"/>
                    </a:lnTo>
                    <a:lnTo>
                      <a:pt x="5520778" y="1216918"/>
                    </a:lnTo>
                    <a:lnTo>
                      <a:pt x="5523399" y="1219541"/>
                    </a:lnTo>
                    <a:lnTo>
                      <a:pt x="5533890" y="1234225"/>
                    </a:lnTo>
                    <a:lnTo>
                      <a:pt x="5533890" y="1235279"/>
                    </a:lnTo>
                    <a:lnTo>
                      <a:pt x="5536514" y="1237899"/>
                    </a:lnTo>
                    <a:lnTo>
                      <a:pt x="5533890" y="1234225"/>
                    </a:lnTo>
                    <a:lnTo>
                      <a:pt x="5533890" y="1233529"/>
                    </a:lnTo>
                    <a:lnTo>
                      <a:pt x="5539135" y="1240524"/>
                    </a:lnTo>
                    <a:lnTo>
                      <a:pt x="5547005" y="1251014"/>
                    </a:lnTo>
                    <a:cubicBezTo>
                      <a:pt x="5554871" y="1261504"/>
                      <a:pt x="5560117" y="1271996"/>
                      <a:pt x="5567986" y="1282471"/>
                    </a:cubicBezTo>
                    <a:lnTo>
                      <a:pt x="5575853" y="1295583"/>
                    </a:lnTo>
                    <a:lnTo>
                      <a:pt x="5578477" y="1298207"/>
                    </a:lnTo>
                    <a:lnTo>
                      <a:pt x="5581098" y="1303453"/>
                    </a:lnTo>
                    <a:lnTo>
                      <a:pt x="5586344" y="1311319"/>
                    </a:lnTo>
                    <a:lnTo>
                      <a:pt x="5591589" y="1319189"/>
                    </a:lnTo>
                    <a:lnTo>
                      <a:pt x="5586346" y="1310448"/>
                    </a:lnTo>
                    <a:lnTo>
                      <a:pt x="5588968" y="1313943"/>
                    </a:lnTo>
                    <a:lnTo>
                      <a:pt x="5595091" y="1323566"/>
                    </a:lnTo>
                    <a:lnTo>
                      <a:pt x="5599459" y="1332301"/>
                    </a:lnTo>
                    <a:lnTo>
                      <a:pt x="5588968" y="1316565"/>
                    </a:lnTo>
                    <a:lnTo>
                      <a:pt x="5586344" y="1313943"/>
                    </a:lnTo>
                    <a:lnTo>
                      <a:pt x="5565362" y="1287716"/>
                    </a:lnTo>
                    <a:lnTo>
                      <a:pt x="5567986" y="1292962"/>
                    </a:lnTo>
                    <a:lnTo>
                      <a:pt x="5562741" y="1285092"/>
                    </a:lnTo>
                    <a:lnTo>
                      <a:pt x="5562741" y="1282471"/>
                    </a:lnTo>
                    <a:lnTo>
                      <a:pt x="5560117" y="1279847"/>
                    </a:lnTo>
                    <a:lnTo>
                      <a:pt x="5562741" y="1285092"/>
                    </a:lnTo>
                    <a:lnTo>
                      <a:pt x="5557495" y="1277241"/>
                    </a:lnTo>
                    <a:lnTo>
                      <a:pt x="5549626" y="1266750"/>
                    </a:lnTo>
                    <a:lnTo>
                      <a:pt x="5545697" y="1261511"/>
                    </a:lnTo>
                    <a:lnTo>
                      <a:pt x="5541759" y="1253636"/>
                    </a:lnTo>
                    <a:lnTo>
                      <a:pt x="5539135" y="1251014"/>
                    </a:lnTo>
                    <a:lnTo>
                      <a:pt x="5533892" y="1243148"/>
                    </a:lnTo>
                    <a:lnTo>
                      <a:pt x="5541759" y="1256260"/>
                    </a:lnTo>
                    <a:lnTo>
                      <a:pt x="5545697" y="1261511"/>
                    </a:lnTo>
                    <a:lnTo>
                      <a:pt x="5547005" y="1264127"/>
                    </a:lnTo>
                    <a:lnTo>
                      <a:pt x="5554871" y="1277241"/>
                    </a:lnTo>
                    <a:lnTo>
                      <a:pt x="5549626" y="1269372"/>
                    </a:lnTo>
                    <a:lnTo>
                      <a:pt x="5552250" y="1274616"/>
                    </a:lnTo>
                    <a:lnTo>
                      <a:pt x="5547005" y="1266750"/>
                    </a:lnTo>
                    <a:lnTo>
                      <a:pt x="5544381" y="1261504"/>
                    </a:lnTo>
                    <a:lnTo>
                      <a:pt x="5531268" y="1240524"/>
                    </a:lnTo>
                    <a:lnTo>
                      <a:pt x="5533890" y="1243145"/>
                    </a:lnTo>
                    <a:lnTo>
                      <a:pt x="5533891" y="1243146"/>
                    </a:lnTo>
                    <a:lnTo>
                      <a:pt x="5536514" y="1245768"/>
                    </a:lnTo>
                    <a:lnTo>
                      <a:pt x="5529694" y="1236326"/>
                    </a:lnTo>
                    <a:lnTo>
                      <a:pt x="5533890" y="1240524"/>
                    </a:lnTo>
                    <a:cubicBezTo>
                      <a:pt x="5531268" y="1235279"/>
                      <a:pt x="5526023" y="1230032"/>
                      <a:pt x="5523399" y="1227408"/>
                    </a:cubicBezTo>
                    <a:lnTo>
                      <a:pt x="5523728" y="1228066"/>
                    </a:lnTo>
                    <a:lnTo>
                      <a:pt x="5502417" y="1198560"/>
                    </a:lnTo>
                    <a:lnTo>
                      <a:pt x="5505041" y="1201182"/>
                    </a:lnTo>
                    <a:lnTo>
                      <a:pt x="5502417" y="1195937"/>
                    </a:lnTo>
                    <a:lnTo>
                      <a:pt x="5502417" y="1193320"/>
                    </a:lnTo>
                    <a:lnTo>
                      <a:pt x="5497180" y="1190703"/>
                    </a:lnTo>
                    <a:lnTo>
                      <a:pt x="5502417" y="1198560"/>
                    </a:lnTo>
                    <a:lnTo>
                      <a:pt x="5499796" y="1195937"/>
                    </a:lnTo>
                    <a:lnTo>
                      <a:pt x="5490633" y="1181539"/>
                    </a:lnTo>
                    <a:lnTo>
                      <a:pt x="5489303" y="1180209"/>
                    </a:lnTo>
                    <a:lnTo>
                      <a:pt x="5473567" y="1164472"/>
                    </a:lnTo>
                    <a:cubicBezTo>
                      <a:pt x="5473567" y="1161848"/>
                      <a:pt x="5473567" y="1161848"/>
                      <a:pt x="5476191" y="1161848"/>
                    </a:cubicBezTo>
                    <a:cubicBezTo>
                      <a:pt x="5476191" y="1161848"/>
                      <a:pt x="5473567" y="1159227"/>
                      <a:pt x="5473567" y="1159227"/>
                    </a:cubicBezTo>
                    <a:lnTo>
                      <a:pt x="5465700" y="1146111"/>
                    </a:lnTo>
                    <a:cubicBezTo>
                      <a:pt x="5465700" y="1146111"/>
                      <a:pt x="5465700" y="1148736"/>
                      <a:pt x="5465700" y="1148736"/>
                    </a:cubicBezTo>
                    <a:cubicBezTo>
                      <a:pt x="5460455" y="1140866"/>
                      <a:pt x="5460455" y="1140866"/>
                      <a:pt x="5447340" y="1125130"/>
                    </a:cubicBezTo>
                    <a:lnTo>
                      <a:pt x="5444718" y="1125130"/>
                    </a:lnTo>
                    <a:lnTo>
                      <a:pt x="5444718" y="1127754"/>
                    </a:lnTo>
                    <a:lnTo>
                      <a:pt x="5442094" y="1125130"/>
                    </a:lnTo>
                    <a:lnTo>
                      <a:pt x="5442094" y="1122509"/>
                    </a:lnTo>
                    <a:lnTo>
                      <a:pt x="5439473" y="1119883"/>
                    </a:lnTo>
                    <a:lnTo>
                      <a:pt x="5426358" y="1106772"/>
                    </a:lnTo>
                    <a:lnTo>
                      <a:pt x="5434228" y="1114638"/>
                    </a:lnTo>
                    <a:cubicBezTo>
                      <a:pt x="5432916" y="1112016"/>
                      <a:pt x="5430948" y="1109393"/>
                      <a:pt x="5428981" y="1107428"/>
                    </a:cubicBezTo>
                    <a:lnTo>
                      <a:pt x="5425232" y="1105083"/>
                    </a:lnTo>
                    <a:lnTo>
                      <a:pt x="5421113" y="1098903"/>
                    </a:lnTo>
                    <a:lnTo>
                      <a:pt x="5421113" y="1096280"/>
                    </a:lnTo>
                    <a:lnTo>
                      <a:pt x="5413246" y="1085791"/>
                    </a:lnTo>
                    <a:lnTo>
                      <a:pt x="5410622" y="1083167"/>
                    </a:lnTo>
                    <a:lnTo>
                      <a:pt x="5408001" y="1083167"/>
                    </a:lnTo>
                    <a:lnTo>
                      <a:pt x="5400132" y="1077922"/>
                    </a:lnTo>
                    <a:lnTo>
                      <a:pt x="5394886" y="1075300"/>
                    </a:lnTo>
                    <a:lnTo>
                      <a:pt x="5428982" y="1133000"/>
                    </a:lnTo>
                    <a:lnTo>
                      <a:pt x="5392264" y="1080546"/>
                    </a:lnTo>
                    <a:lnTo>
                      <a:pt x="5389640" y="1077922"/>
                    </a:lnTo>
                    <a:lnTo>
                      <a:pt x="5384395" y="1072676"/>
                    </a:lnTo>
                    <a:lnTo>
                      <a:pt x="5376528" y="1072676"/>
                    </a:lnTo>
                    <a:lnTo>
                      <a:pt x="5371283" y="1056940"/>
                    </a:lnTo>
                    <a:lnTo>
                      <a:pt x="5368659" y="1054318"/>
                    </a:lnTo>
                    <a:cubicBezTo>
                      <a:pt x="5366038" y="1051694"/>
                      <a:pt x="5363414" y="1051694"/>
                      <a:pt x="5363414" y="1049074"/>
                    </a:cubicBezTo>
                    <a:lnTo>
                      <a:pt x="5358168" y="1041204"/>
                    </a:lnTo>
                    <a:lnTo>
                      <a:pt x="5347678" y="1030713"/>
                    </a:lnTo>
                    <a:lnTo>
                      <a:pt x="5337186" y="1017600"/>
                    </a:lnTo>
                    <a:lnTo>
                      <a:pt x="5334566" y="1014976"/>
                    </a:lnTo>
                    <a:cubicBezTo>
                      <a:pt x="5331942" y="1014976"/>
                      <a:pt x="5331942" y="1012356"/>
                      <a:pt x="5329320" y="1012356"/>
                    </a:cubicBezTo>
                    <a:lnTo>
                      <a:pt x="5337186" y="1022845"/>
                    </a:lnTo>
                    <a:lnTo>
                      <a:pt x="5326696" y="1014976"/>
                    </a:lnTo>
                    <a:lnTo>
                      <a:pt x="5318829" y="1007111"/>
                    </a:lnTo>
                    <a:lnTo>
                      <a:pt x="5313584" y="1001866"/>
                    </a:lnTo>
                    <a:lnTo>
                      <a:pt x="5308338" y="996619"/>
                    </a:lnTo>
                    <a:lnTo>
                      <a:pt x="5308338" y="1001866"/>
                    </a:lnTo>
                    <a:lnTo>
                      <a:pt x="5310960" y="1007111"/>
                    </a:lnTo>
                    <a:cubicBezTo>
                      <a:pt x="5321450" y="1030713"/>
                      <a:pt x="5321450" y="1030713"/>
                      <a:pt x="5326696" y="1038582"/>
                    </a:cubicBezTo>
                    <a:lnTo>
                      <a:pt x="5331942" y="1049074"/>
                    </a:lnTo>
                    <a:cubicBezTo>
                      <a:pt x="5331942" y="1051694"/>
                      <a:pt x="5334566" y="1056940"/>
                      <a:pt x="5334566" y="1059564"/>
                    </a:cubicBezTo>
                    <a:cubicBezTo>
                      <a:pt x="5331942" y="1056940"/>
                      <a:pt x="5329320" y="1051694"/>
                      <a:pt x="5326696" y="1046449"/>
                    </a:cubicBezTo>
                    <a:lnTo>
                      <a:pt x="5321450" y="1038582"/>
                    </a:lnTo>
                    <a:cubicBezTo>
                      <a:pt x="5318829" y="1035959"/>
                      <a:pt x="5313584" y="1033337"/>
                      <a:pt x="5308338" y="1030713"/>
                    </a:cubicBezTo>
                    <a:cubicBezTo>
                      <a:pt x="5305714" y="1022845"/>
                      <a:pt x="5297848" y="1017600"/>
                      <a:pt x="5295224" y="1009732"/>
                    </a:cubicBezTo>
                    <a:cubicBezTo>
                      <a:pt x="5279488" y="988750"/>
                      <a:pt x="5279488" y="988750"/>
                      <a:pt x="5258506" y="973013"/>
                    </a:cubicBezTo>
                    <a:cubicBezTo>
                      <a:pt x="5258506" y="975638"/>
                      <a:pt x="5258506" y="978259"/>
                      <a:pt x="5258506" y="980883"/>
                    </a:cubicBezTo>
                    <a:cubicBezTo>
                      <a:pt x="5263751" y="988750"/>
                      <a:pt x="5268997" y="999241"/>
                      <a:pt x="5276866" y="1007111"/>
                    </a:cubicBezTo>
                    <a:lnTo>
                      <a:pt x="5284733" y="1022845"/>
                    </a:lnTo>
                    <a:cubicBezTo>
                      <a:pt x="5292602" y="1035959"/>
                      <a:pt x="5305714" y="1046449"/>
                      <a:pt x="5308338" y="1062186"/>
                    </a:cubicBezTo>
                    <a:cubicBezTo>
                      <a:pt x="5305714" y="1062186"/>
                      <a:pt x="5303093" y="1064809"/>
                      <a:pt x="5303093" y="1067430"/>
                    </a:cubicBezTo>
                    <a:cubicBezTo>
                      <a:pt x="5318829" y="1091036"/>
                      <a:pt x="5326696" y="1096280"/>
                      <a:pt x="5339811" y="1104148"/>
                    </a:cubicBezTo>
                    <a:lnTo>
                      <a:pt x="5342432" y="1101527"/>
                    </a:lnTo>
                    <a:lnTo>
                      <a:pt x="5347678" y="1104148"/>
                    </a:lnTo>
                    <a:cubicBezTo>
                      <a:pt x="5345056" y="1101527"/>
                      <a:pt x="5345056" y="1098903"/>
                      <a:pt x="5342432" y="1096280"/>
                    </a:cubicBezTo>
                    <a:cubicBezTo>
                      <a:pt x="5360792" y="1106772"/>
                      <a:pt x="5366038" y="1127754"/>
                      <a:pt x="5384395" y="1133000"/>
                    </a:cubicBezTo>
                    <a:cubicBezTo>
                      <a:pt x="5379150" y="1119883"/>
                      <a:pt x="5368659" y="1109393"/>
                      <a:pt x="5366038" y="1096280"/>
                    </a:cubicBezTo>
                    <a:lnTo>
                      <a:pt x="5373904" y="1101527"/>
                    </a:lnTo>
                    <a:lnTo>
                      <a:pt x="5376528" y="1101527"/>
                    </a:lnTo>
                    <a:lnTo>
                      <a:pt x="5381774" y="1106772"/>
                    </a:lnTo>
                    <a:lnTo>
                      <a:pt x="5387020" y="1106772"/>
                    </a:lnTo>
                    <a:cubicBezTo>
                      <a:pt x="5387020" y="1104148"/>
                      <a:pt x="5384395" y="1104148"/>
                      <a:pt x="5384395" y="1101527"/>
                    </a:cubicBezTo>
                    <a:cubicBezTo>
                      <a:pt x="5387020" y="1101527"/>
                      <a:pt x="5389640" y="1104148"/>
                      <a:pt x="5392264" y="1104148"/>
                    </a:cubicBezTo>
                    <a:cubicBezTo>
                      <a:pt x="5392264" y="1106772"/>
                      <a:pt x="5392264" y="1106772"/>
                      <a:pt x="5402756" y="1119883"/>
                    </a:cubicBezTo>
                    <a:cubicBezTo>
                      <a:pt x="5402756" y="1122509"/>
                      <a:pt x="5405377" y="1125130"/>
                      <a:pt x="5405377" y="1127754"/>
                    </a:cubicBezTo>
                    <a:cubicBezTo>
                      <a:pt x="5402756" y="1125130"/>
                      <a:pt x="5402756" y="1122509"/>
                      <a:pt x="5400132" y="1122509"/>
                    </a:cubicBezTo>
                    <a:lnTo>
                      <a:pt x="5402756" y="1127754"/>
                    </a:lnTo>
                    <a:lnTo>
                      <a:pt x="5402756" y="1133000"/>
                    </a:lnTo>
                    <a:lnTo>
                      <a:pt x="5410622" y="1151357"/>
                    </a:lnTo>
                    <a:lnTo>
                      <a:pt x="5418492" y="1156604"/>
                    </a:lnTo>
                    <a:cubicBezTo>
                      <a:pt x="5415868" y="1156604"/>
                      <a:pt x="5415868" y="1156604"/>
                      <a:pt x="5415868" y="1156604"/>
                    </a:cubicBezTo>
                    <a:lnTo>
                      <a:pt x="5423737" y="1167093"/>
                    </a:lnTo>
                    <a:lnTo>
                      <a:pt x="5423737" y="1172339"/>
                    </a:lnTo>
                    <a:lnTo>
                      <a:pt x="5415868" y="1167093"/>
                    </a:lnTo>
                    <a:cubicBezTo>
                      <a:pt x="5428982" y="1182830"/>
                      <a:pt x="5428982" y="1182830"/>
                      <a:pt x="5434228" y="1195944"/>
                    </a:cubicBezTo>
                    <a:cubicBezTo>
                      <a:pt x="5452586" y="1224793"/>
                      <a:pt x="5452586" y="1224793"/>
                      <a:pt x="5460455" y="1235283"/>
                    </a:cubicBezTo>
                    <a:cubicBezTo>
                      <a:pt x="5497172" y="1251020"/>
                      <a:pt x="5507664" y="1295586"/>
                      <a:pt x="5541757" y="1316567"/>
                    </a:cubicBezTo>
                    <a:lnTo>
                      <a:pt x="5549626" y="1327058"/>
                    </a:lnTo>
                    <a:cubicBezTo>
                      <a:pt x="5560118" y="1334925"/>
                      <a:pt x="5560118" y="1334925"/>
                      <a:pt x="5565362" y="1345416"/>
                    </a:cubicBezTo>
                    <a:cubicBezTo>
                      <a:pt x="5562738" y="1345416"/>
                      <a:pt x="5554872" y="1342794"/>
                      <a:pt x="5552248" y="1340170"/>
                    </a:cubicBezTo>
                    <a:lnTo>
                      <a:pt x="5552248" y="1342794"/>
                    </a:lnTo>
                    <a:lnTo>
                      <a:pt x="5552248" y="1345416"/>
                    </a:lnTo>
                    <a:cubicBezTo>
                      <a:pt x="5552248" y="1345416"/>
                      <a:pt x="5554872" y="1348040"/>
                      <a:pt x="5554872" y="1348040"/>
                    </a:cubicBezTo>
                    <a:lnTo>
                      <a:pt x="5552248" y="1342794"/>
                    </a:lnTo>
                    <a:lnTo>
                      <a:pt x="5557493" y="1345416"/>
                    </a:lnTo>
                    <a:lnTo>
                      <a:pt x="5562738" y="1350661"/>
                    </a:lnTo>
                    <a:cubicBezTo>
                      <a:pt x="5570608" y="1358531"/>
                      <a:pt x="5578475" y="1363776"/>
                      <a:pt x="5591590" y="1382133"/>
                    </a:cubicBezTo>
                    <a:cubicBezTo>
                      <a:pt x="5591590" y="1384757"/>
                      <a:pt x="5594211" y="1392624"/>
                      <a:pt x="5596835" y="1397870"/>
                    </a:cubicBezTo>
                    <a:lnTo>
                      <a:pt x="5602080" y="1408360"/>
                    </a:lnTo>
                    <a:lnTo>
                      <a:pt x="5604702" y="1416230"/>
                    </a:lnTo>
                    <a:lnTo>
                      <a:pt x="5602080" y="1416230"/>
                    </a:lnTo>
                    <a:lnTo>
                      <a:pt x="5604702" y="1426721"/>
                    </a:lnTo>
                    <a:cubicBezTo>
                      <a:pt x="5604702" y="1424096"/>
                      <a:pt x="5604702" y="1424096"/>
                      <a:pt x="5604702" y="1421475"/>
                    </a:cubicBezTo>
                    <a:cubicBezTo>
                      <a:pt x="5607326" y="1421475"/>
                      <a:pt x="5609947" y="1424096"/>
                      <a:pt x="5609947" y="1426721"/>
                    </a:cubicBezTo>
                    <a:cubicBezTo>
                      <a:pt x="5609947" y="1424096"/>
                      <a:pt x="5607326" y="1418851"/>
                      <a:pt x="5607326" y="1413606"/>
                    </a:cubicBezTo>
                    <a:lnTo>
                      <a:pt x="5620438" y="1424096"/>
                    </a:lnTo>
                    <a:lnTo>
                      <a:pt x="5625684" y="1437212"/>
                    </a:lnTo>
                    <a:lnTo>
                      <a:pt x="5628308" y="1442457"/>
                    </a:lnTo>
                    <a:lnTo>
                      <a:pt x="5628308" y="1447702"/>
                    </a:lnTo>
                    <a:lnTo>
                      <a:pt x="5630928" y="1450324"/>
                    </a:lnTo>
                    <a:lnTo>
                      <a:pt x="5630928" y="1442457"/>
                    </a:lnTo>
                    <a:lnTo>
                      <a:pt x="5628308" y="1437212"/>
                    </a:lnTo>
                    <a:lnTo>
                      <a:pt x="5633553" y="1447702"/>
                    </a:lnTo>
                    <a:lnTo>
                      <a:pt x="5638798" y="1458193"/>
                    </a:lnTo>
                    <a:lnTo>
                      <a:pt x="5636174" y="1455569"/>
                    </a:lnTo>
                    <a:lnTo>
                      <a:pt x="5641420" y="1466060"/>
                    </a:lnTo>
                    <a:lnTo>
                      <a:pt x="5646665" y="1471305"/>
                    </a:lnTo>
                    <a:lnTo>
                      <a:pt x="5646665" y="1473929"/>
                    </a:lnTo>
                    <a:lnTo>
                      <a:pt x="5651910" y="1481796"/>
                    </a:lnTo>
                    <a:lnTo>
                      <a:pt x="5646665" y="1479175"/>
                    </a:lnTo>
                    <a:lnTo>
                      <a:pt x="5651910" y="1487041"/>
                    </a:lnTo>
                    <a:lnTo>
                      <a:pt x="5654534" y="1489666"/>
                    </a:lnTo>
                    <a:lnTo>
                      <a:pt x="5662401" y="1502778"/>
                    </a:lnTo>
                    <a:lnTo>
                      <a:pt x="5667646" y="1513268"/>
                    </a:lnTo>
                    <a:lnTo>
                      <a:pt x="5659780" y="1502778"/>
                    </a:lnTo>
                    <a:cubicBezTo>
                      <a:pt x="5667646" y="1518514"/>
                      <a:pt x="5667646" y="1518514"/>
                      <a:pt x="5667646" y="1523759"/>
                    </a:cubicBezTo>
                    <a:cubicBezTo>
                      <a:pt x="5672892" y="1531629"/>
                      <a:pt x="5678137" y="1542119"/>
                      <a:pt x="5683382" y="1549986"/>
                    </a:cubicBezTo>
                    <a:lnTo>
                      <a:pt x="5691252" y="1565722"/>
                    </a:lnTo>
                    <a:cubicBezTo>
                      <a:pt x="5691252" y="1565722"/>
                      <a:pt x="5688628" y="1563101"/>
                      <a:pt x="5688628" y="1563101"/>
                    </a:cubicBezTo>
                    <a:cubicBezTo>
                      <a:pt x="5688628" y="1565722"/>
                      <a:pt x="5691252" y="1568346"/>
                      <a:pt x="5691252" y="1570968"/>
                    </a:cubicBezTo>
                    <a:cubicBezTo>
                      <a:pt x="5696498" y="1581458"/>
                      <a:pt x="5701743" y="1589328"/>
                      <a:pt x="5704364" y="1599819"/>
                    </a:cubicBezTo>
                    <a:lnTo>
                      <a:pt x="5701737" y="1594564"/>
                    </a:lnTo>
                    <a:lnTo>
                      <a:pt x="5701743" y="1594573"/>
                    </a:lnTo>
                    <a:lnTo>
                      <a:pt x="5699119" y="1589328"/>
                    </a:lnTo>
                    <a:lnTo>
                      <a:pt x="5701737" y="1594564"/>
                    </a:lnTo>
                    <a:lnTo>
                      <a:pt x="5696498" y="1586704"/>
                    </a:lnTo>
                    <a:lnTo>
                      <a:pt x="5696498" y="1591949"/>
                    </a:lnTo>
                    <a:cubicBezTo>
                      <a:pt x="5699119" y="1597195"/>
                      <a:pt x="5701743" y="1602440"/>
                      <a:pt x="5704364" y="1607685"/>
                    </a:cubicBezTo>
                    <a:lnTo>
                      <a:pt x="5706988" y="1607685"/>
                    </a:lnTo>
                    <a:lnTo>
                      <a:pt x="5709610" y="1615555"/>
                    </a:lnTo>
                    <a:lnTo>
                      <a:pt x="5714855" y="1628667"/>
                    </a:lnTo>
                    <a:lnTo>
                      <a:pt x="5717479" y="1631291"/>
                    </a:lnTo>
                    <a:cubicBezTo>
                      <a:pt x="5722724" y="1641782"/>
                      <a:pt x="5722724" y="1641782"/>
                      <a:pt x="5730591" y="1657518"/>
                    </a:cubicBezTo>
                    <a:cubicBezTo>
                      <a:pt x="5730591" y="1657518"/>
                      <a:pt x="5730591" y="1660139"/>
                      <a:pt x="5730591" y="1660139"/>
                    </a:cubicBezTo>
                    <a:lnTo>
                      <a:pt x="5725346" y="1652273"/>
                    </a:lnTo>
                    <a:lnTo>
                      <a:pt x="5727970" y="1660139"/>
                    </a:lnTo>
                    <a:cubicBezTo>
                      <a:pt x="5730591" y="1662763"/>
                      <a:pt x="5733215" y="1668009"/>
                      <a:pt x="5733215" y="1673254"/>
                    </a:cubicBezTo>
                    <a:lnTo>
                      <a:pt x="5730591" y="1670630"/>
                    </a:lnTo>
                    <a:lnTo>
                      <a:pt x="5738460" y="1686366"/>
                    </a:lnTo>
                    <a:cubicBezTo>
                      <a:pt x="5738460" y="1688990"/>
                      <a:pt x="5738460" y="1691612"/>
                      <a:pt x="5741082" y="1694236"/>
                    </a:cubicBezTo>
                    <a:lnTo>
                      <a:pt x="5743706" y="1702102"/>
                    </a:lnTo>
                    <a:lnTo>
                      <a:pt x="5754197" y="1720463"/>
                    </a:lnTo>
                    <a:lnTo>
                      <a:pt x="5751572" y="1720463"/>
                    </a:lnTo>
                    <a:lnTo>
                      <a:pt x="5748952" y="1720463"/>
                    </a:lnTo>
                    <a:lnTo>
                      <a:pt x="5748952" y="1725708"/>
                    </a:lnTo>
                    <a:lnTo>
                      <a:pt x="5754197" y="1738820"/>
                    </a:lnTo>
                    <a:lnTo>
                      <a:pt x="5751572" y="1736199"/>
                    </a:lnTo>
                    <a:lnTo>
                      <a:pt x="5756818" y="1751935"/>
                    </a:lnTo>
                    <a:cubicBezTo>
                      <a:pt x="5756818" y="1759802"/>
                      <a:pt x="5759442" y="1767671"/>
                      <a:pt x="5762064" y="1778162"/>
                    </a:cubicBezTo>
                    <a:lnTo>
                      <a:pt x="5767309" y="1783407"/>
                    </a:lnTo>
                    <a:cubicBezTo>
                      <a:pt x="5764688" y="1783407"/>
                      <a:pt x="5764688" y="1783407"/>
                      <a:pt x="5764688" y="1783407"/>
                    </a:cubicBezTo>
                    <a:lnTo>
                      <a:pt x="5769933" y="1799143"/>
                    </a:lnTo>
                    <a:cubicBezTo>
                      <a:pt x="5769933" y="1799143"/>
                      <a:pt x="5767309" y="1799143"/>
                      <a:pt x="5767309" y="1801765"/>
                    </a:cubicBezTo>
                    <a:cubicBezTo>
                      <a:pt x="5767309" y="1801765"/>
                      <a:pt x="5767309" y="1801765"/>
                      <a:pt x="5764688" y="1804389"/>
                    </a:cubicBezTo>
                    <a:cubicBezTo>
                      <a:pt x="5764688" y="1804389"/>
                      <a:pt x="5762064" y="1804389"/>
                      <a:pt x="5762064" y="1807010"/>
                    </a:cubicBezTo>
                    <a:lnTo>
                      <a:pt x="5767309" y="1817501"/>
                    </a:lnTo>
                    <a:lnTo>
                      <a:pt x="5762064" y="1809634"/>
                    </a:lnTo>
                    <a:cubicBezTo>
                      <a:pt x="5762064" y="1814880"/>
                      <a:pt x="5762064" y="1822746"/>
                      <a:pt x="5764688" y="1827992"/>
                    </a:cubicBezTo>
                    <a:lnTo>
                      <a:pt x="5759442" y="1817501"/>
                    </a:lnTo>
                    <a:lnTo>
                      <a:pt x="5759442" y="1827992"/>
                    </a:lnTo>
                    <a:lnTo>
                      <a:pt x="5764688" y="1835861"/>
                    </a:lnTo>
                    <a:cubicBezTo>
                      <a:pt x="5762064" y="1835861"/>
                      <a:pt x="5762064" y="1835861"/>
                      <a:pt x="5759442" y="1835861"/>
                    </a:cubicBezTo>
                    <a:cubicBezTo>
                      <a:pt x="5759442" y="1838482"/>
                      <a:pt x="5759442" y="1841106"/>
                      <a:pt x="5759442" y="1843728"/>
                    </a:cubicBezTo>
                    <a:cubicBezTo>
                      <a:pt x="5754197" y="1835861"/>
                      <a:pt x="5748952" y="1827992"/>
                      <a:pt x="5743706" y="1820125"/>
                    </a:cubicBezTo>
                    <a:cubicBezTo>
                      <a:pt x="5743706" y="1822746"/>
                      <a:pt x="5743706" y="1825370"/>
                      <a:pt x="5743706" y="1827992"/>
                    </a:cubicBezTo>
                    <a:lnTo>
                      <a:pt x="5748952" y="1833237"/>
                    </a:lnTo>
                    <a:cubicBezTo>
                      <a:pt x="5759442" y="1846352"/>
                      <a:pt x="5759442" y="1846352"/>
                      <a:pt x="5759442" y="1856843"/>
                    </a:cubicBezTo>
                    <a:cubicBezTo>
                      <a:pt x="5756818" y="1854219"/>
                      <a:pt x="5756818" y="1851597"/>
                      <a:pt x="5754197" y="1848973"/>
                    </a:cubicBezTo>
                    <a:cubicBezTo>
                      <a:pt x="5756818" y="1851597"/>
                      <a:pt x="5759442" y="1856843"/>
                      <a:pt x="5762064" y="1862088"/>
                    </a:cubicBezTo>
                    <a:lnTo>
                      <a:pt x="5762064" y="1869955"/>
                    </a:lnTo>
                    <a:cubicBezTo>
                      <a:pt x="5759442" y="1867333"/>
                      <a:pt x="5756818" y="1867333"/>
                      <a:pt x="5756818" y="1864709"/>
                    </a:cubicBezTo>
                    <a:cubicBezTo>
                      <a:pt x="5759442" y="1872579"/>
                      <a:pt x="5762064" y="1880446"/>
                      <a:pt x="5762064" y="1888315"/>
                    </a:cubicBezTo>
                    <a:lnTo>
                      <a:pt x="5754197" y="1880446"/>
                    </a:lnTo>
                    <a:lnTo>
                      <a:pt x="5751572" y="1877824"/>
                    </a:lnTo>
                    <a:lnTo>
                      <a:pt x="5756818" y="1893560"/>
                    </a:lnTo>
                    <a:cubicBezTo>
                      <a:pt x="5756818" y="1893560"/>
                      <a:pt x="5754197" y="1893560"/>
                      <a:pt x="5751572" y="1893560"/>
                    </a:cubicBezTo>
                    <a:cubicBezTo>
                      <a:pt x="5751572" y="1898806"/>
                      <a:pt x="5751572" y="1904051"/>
                      <a:pt x="5751572" y="1909297"/>
                    </a:cubicBezTo>
                    <a:lnTo>
                      <a:pt x="5754197" y="1917163"/>
                    </a:lnTo>
                    <a:lnTo>
                      <a:pt x="5751572" y="1917163"/>
                    </a:lnTo>
                    <a:lnTo>
                      <a:pt x="5751572" y="1927654"/>
                    </a:lnTo>
                    <a:cubicBezTo>
                      <a:pt x="5751572" y="1930278"/>
                      <a:pt x="5751572" y="1932899"/>
                      <a:pt x="5751572" y="1932899"/>
                    </a:cubicBezTo>
                    <a:cubicBezTo>
                      <a:pt x="5748952" y="1932899"/>
                      <a:pt x="5746328" y="1927654"/>
                      <a:pt x="5746328" y="1927654"/>
                    </a:cubicBezTo>
                    <a:lnTo>
                      <a:pt x="5751572" y="1940769"/>
                    </a:lnTo>
                    <a:lnTo>
                      <a:pt x="5754197" y="1953881"/>
                    </a:lnTo>
                    <a:cubicBezTo>
                      <a:pt x="5772554" y="1977487"/>
                      <a:pt x="5767309" y="1982732"/>
                      <a:pt x="5764688" y="1990599"/>
                    </a:cubicBezTo>
                    <a:cubicBezTo>
                      <a:pt x="5762064" y="1980108"/>
                      <a:pt x="5756818" y="1974862"/>
                      <a:pt x="5754197" y="1966996"/>
                    </a:cubicBezTo>
                    <a:lnTo>
                      <a:pt x="5748952" y="1959126"/>
                    </a:lnTo>
                    <a:lnTo>
                      <a:pt x="5743706" y="1946014"/>
                    </a:lnTo>
                    <a:cubicBezTo>
                      <a:pt x="5741082" y="1938145"/>
                      <a:pt x="5738460" y="1930278"/>
                      <a:pt x="5735836" y="1925033"/>
                    </a:cubicBezTo>
                    <a:cubicBezTo>
                      <a:pt x="5735836" y="1927654"/>
                      <a:pt x="5735836" y="1930278"/>
                      <a:pt x="5733215" y="1932899"/>
                    </a:cubicBezTo>
                    <a:cubicBezTo>
                      <a:pt x="5730591" y="1927654"/>
                      <a:pt x="5727970" y="1922409"/>
                      <a:pt x="5725346" y="1919787"/>
                    </a:cubicBezTo>
                    <a:lnTo>
                      <a:pt x="5722724" y="1919787"/>
                    </a:lnTo>
                    <a:lnTo>
                      <a:pt x="5725346" y="1927654"/>
                    </a:lnTo>
                    <a:lnTo>
                      <a:pt x="5717479" y="1919787"/>
                    </a:lnTo>
                    <a:lnTo>
                      <a:pt x="5714855" y="1911918"/>
                    </a:lnTo>
                    <a:lnTo>
                      <a:pt x="5714855" y="1914542"/>
                    </a:lnTo>
                    <a:lnTo>
                      <a:pt x="5722724" y="1930278"/>
                    </a:lnTo>
                    <a:lnTo>
                      <a:pt x="5719227" y="1927947"/>
                    </a:lnTo>
                    <a:lnTo>
                      <a:pt x="5718462" y="1926672"/>
                    </a:lnTo>
                    <a:lnTo>
                      <a:pt x="5716872" y="1926377"/>
                    </a:lnTo>
                    <a:lnTo>
                      <a:pt x="5714855" y="1925033"/>
                    </a:lnTo>
                    <a:lnTo>
                      <a:pt x="5709610" y="1925033"/>
                    </a:lnTo>
                    <a:lnTo>
                      <a:pt x="5716872" y="1926377"/>
                    </a:lnTo>
                    <a:lnTo>
                      <a:pt x="5719227" y="1927947"/>
                    </a:lnTo>
                    <a:lnTo>
                      <a:pt x="5725346" y="1938145"/>
                    </a:lnTo>
                    <a:cubicBezTo>
                      <a:pt x="5725346" y="1940769"/>
                      <a:pt x="5727970" y="1946014"/>
                      <a:pt x="5727970" y="1948636"/>
                    </a:cubicBezTo>
                    <a:lnTo>
                      <a:pt x="5725346" y="1951260"/>
                    </a:lnTo>
                    <a:lnTo>
                      <a:pt x="5722724" y="1951260"/>
                    </a:lnTo>
                    <a:lnTo>
                      <a:pt x="5725346" y="1956505"/>
                    </a:lnTo>
                    <a:lnTo>
                      <a:pt x="5725346" y="1959126"/>
                    </a:lnTo>
                    <a:lnTo>
                      <a:pt x="5722724" y="1953881"/>
                    </a:lnTo>
                    <a:lnTo>
                      <a:pt x="5722724" y="1956505"/>
                    </a:lnTo>
                    <a:cubicBezTo>
                      <a:pt x="5725346" y="1959126"/>
                      <a:pt x="5725346" y="1961750"/>
                      <a:pt x="5725346" y="1961750"/>
                    </a:cubicBezTo>
                    <a:cubicBezTo>
                      <a:pt x="5727970" y="1964372"/>
                      <a:pt x="5727970" y="1969617"/>
                      <a:pt x="5727970" y="1972241"/>
                    </a:cubicBezTo>
                    <a:lnTo>
                      <a:pt x="5730591" y="1974862"/>
                    </a:lnTo>
                    <a:lnTo>
                      <a:pt x="5730591" y="1982732"/>
                    </a:lnTo>
                    <a:lnTo>
                      <a:pt x="5727970" y="1980108"/>
                    </a:lnTo>
                    <a:lnTo>
                      <a:pt x="5727970" y="1993223"/>
                    </a:lnTo>
                    <a:lnTo>
                      <a:pt x="5730591" y="1995844"/>
                    </a:lnTo>
                    <a:lnTo>
                      <a:pt x="5730591" y="2001089"/>
                    </a:lnTo>
                    <a:lnTo>
                      <a:pt x="5730591" y="2003713"/>
                    </a:lnTo>
                    <a:cubicBezTo>
                      <a:pt x="5733215" y="2003713"/>
                      <a:pt x="5733215" y="2001089"/>
                      <a:pt x="5735836" y="2001089"/>
                    </a:cubicBezTo>
                    <a:lnTo>
                      <a:pt x="5735836" y="2022071"/>
                    </a:lnTo>
                    <a:lnTo>
                      <a:pt x="5735836" y="2040431"/>
                    </a:lnTo>
                    <a:lnTo>
                      <a:pt x="5735836" y="2043053"/>
                    </a:lnTo>
                    <a:lnTo>
                      <a:pt x="5735836" y="2048298"/>
                    </a:lnTo>
                    <a:lnTo>
                      <a:pt x="5738460" y="2058789"/>
                    </a:lnTo>
                    <a:cubicBezTo>
                      <a:pt x="5738460" y="2061413"/>
                      <a:pt x="5738460" y="2061413"/>
                      <a:pt x="5738460" y="2061413"/>
                    </a:cubicBezTo>
                    <a:lnTo>
                      <a:pt x="5743706" y="2074525"/>
                    </a:lnTo>
                    <a:lnTo>
                      <a:pt x="5746328" y="2090261"/>
                    </a:lnTo>
                    <a:lnTo>
                      <a:pt x="5748952" y="2092885"/>
                    </a:lnTo>
                    <a:lnTo>
                      <a:pt x="5751572" y="2100752"/>
                    </a:lnTo>
                    <a:lnTo>
                      <a:pt x="5754197" y="2105997"/>
                    </a:lnTo>
                    <a:lnTo>
                      <a:pt x="5762064" y="2116488"/>
                    </a:lnTo>
                    <a:lnTo>
                      <a:pt x="5769933" y="2124357"/>
                    </a:lnTo>
                    <a:lnTo>
                      <a:pt x="5777800" y="2140094"/>
                    </a:lnTo>
                    <a:lnTo>
                      <a:pt x="5783045" y="2150584"/>
                    </a:lnTo>
                    <a:lnTo>
                      <a:pt x="5788290" y="2161075"/>
                    </a:lnTo>
                    <a:cubicBezTo>
                      <a:pt x="5798782" y="2174187"/>
                      <a:pt x="5801406" y="2174187"/>
                      <a:pt x="5804026" y="2184678"/>
                    </a:cubicBezTo>
                    <a:lnTo>
                      <a:pt x="5827632" y="2210905"/>
                    </a:lnTo>
                    <a:lnTo>
                      <a:pt x="5832878" y="2216150"/>
                    </a:lnTo>
                    <a:lnTo>
                      <a:pt x="5845990" y="2231886"/>
                    </a:lnTo>
                    <a:lnTo>
                      <a:pt x="5832878" y="2224020"/>
                    </a:lnTo>
                    <a:lnTo>
                      <a:pt x="5832878" y="2226641"/>
                    </a:lnTo>
                    <a:lnTo>
                      <a:pt x="5835499" y="2231886"/>
                    </a:lnTo>
                    <a:lnTo>
                      <a:pt x="5843368" y="2245001"/>
                    </a:lnTo>
                    <a:lnTo>
                      <a:pt x="5845990" y="2247623"/>
                    </a:lnTo>
                    <a:lnTo>
                      <a:pt x="5848614" y="2250247"/>
                    </a:lnTo>
                    <a:lnTo>
                      <a:pt x="5848614" y="2252868"/>
                    </a:lnTo>
                    <a:lnTo>
                      <a:pt x="5848614" y="2255492"/>
                    </a:lnTo>
                    <a:lnTo>
                      <a:pt x="5849927" y="2258120"/>
                    </a:lnTo>
                    <a:lnTo>
                      <a:pt x="5851436" y="2264156"/>
                    </a:lnTo>
                    <a:lnTo>
                      <a:pt x="5851563" y="2266311"/>
                    </a:lnTo>
                    <a:cubicBezTo>
                      <a:pt x="5851891" y="2267950"/>
                      <a:pt x="5852548" y="2269916"/>
                      <a:pt x="5853860" y="2273849"/>
                    </a:cubicBezTo>
                    <a:lnTo>
                      <a:pt x="5851436" y="2264156"/>
                    </a:lnTo>
                    <a:lnTo>
                      <a:pt x="5851289" y="2261659"/>
                    </a:lnTo>
                    <a:lnTo>
                      <a:pt x="5857793" y="2283030"/>
                    </a:lnTo>
                    <a:cubicBezTo>
                      <a:pt x="5861071" y="2293521"/>
                      <a:pt x="5864349" y="2304011"/>
                      <a:pt x="5866972" y="2313191"/>
                    </a:cubicBezTo>
                    <a:lnTo>
                      <a:pt x="5872217" y="2326303"/>
                    </a:lnTo>
                    <a:lnTo>
                      <a:pt x="5872217" y="2328927"/>
                    </a:lnTo>
                    <a:cubicBezTo>
                      <a:pt x="5872217" y="2328927"/>
                      <a:pt x="5872217" y="2331549"/>
                      <a:pt x="5872217" y="2331549"/>
                    </a:cubicBezTo>
                    <a:cubicBezTo>
                      <a:pt x="5872217" y="2331549"/>
                      <a:pt x="5872217" y="2331549"/>
                      <a:pt x="5872217" y="2334173"/>
                    </a:cubicBezTo>
                    <a:lnTo>
                      <a:pt x="5872217" y="2336794"/>
                    </a:lnTo>
                    <a:lnTo>
                      <a:pt x="5874841" y="2342040"/>
                    </a:lnTo>
                    <a:lnTo>
                      <a:pt x="5882708" y="2357776"/>
                    </a:lnTo>
                    <a:lnTo>
                      <a:pt x="5880086" y="2360400"/>
                    </a:lnTo>
                    <a:lnTo>
                      <a:pt x="5885332" y="2373512"/>
                    </a:lnTo>
                    <a:lnTo>
                      <a:pt x="5885332" y="2376136"/>
                    </a:lnTo>
                    <a:lnTo>
                      <a:pt x="5893198" y="2412854"/>
                    </a:lnTo>
                    <a:lnTo>
                      <a:pt x="5906313" y="2425966"/>
                    </a:lnTo>
                    <a:lnTo>
                      <a:pt x="5906313" y="2423344"/>
                    </a:lnTo>
                    <a:lnTo>
                      <a:pt x="5908934" y="2436456"/>
                    </a:lnTo>
                    <a:lnTo>
                      <a:pt x="5903689" y="2423344"/>
                    </a:lnTo>
                    <a:lnTo>
                      <a:pt x="5906313" y="2431211"/>
                    </a:lnTo>
                    <a:lnTo>
                      <a:pt x="5906313" y="2433835"/>
                    </a:lnTo>
                    <a:lnTo>
                      <a:pt x="5906313" y="2436456"/>
                    </a:lnTo>
                    <a:lnTo>
                      <a:pt x="5906313" y="2441702"/>
                    </a:lnTo>
                    <a:lnTo>
                      <a:pt x="5908934" y="2452193"/>
                    </a:lnTo>
                    <a:lnTo>
                      <a:pt x="5908934" y="2460062"/>
                    </a:lnTo>
                    <a:lnTo>
                      <a:pt x="5908934" y="2465308"/>
                    </a:lnTo>
                    <a:lnTo>
                      <a:pt x="5908934" y="2470553"/>
                    </a:lnTo>
                    <a:lnTo>
                      <a:pt x="5908934" y="2483665"/>
                    </a:lnTo>
                    <a:lnTo>
                      <a:pt x="5908934" y="2491534"/>
                    </a:lnTo>
                    <a:lnTo>
                      <a:pt x="5908934" y="2502025"/>
                    </a:lnTo>
                    <a:lnTo>
                      <a:pt x="5906313" y="2509892"/>
                    </a:lnTo>
                    <a:lnTo>
                      <a:pt x="5906313" y="2523007"/>
                    </a:lnTo>
                    <a:lnTo>
                      <a:pt x="5906313" y="2525628"/>
                    </a:lnTo>
                    <a:lnTo>
                      <a:pt x="5903689" y="2533498"/>
                    </a:lnTo>
                    <a:lnTo>
                      <a:pt x="5898444" y="2554479"/>
                    </a:lnTo>
                    <a:lnTo>
                      <a:pt x="5901068" y="2557100"/>
                    </a:lnTo>
                    <a:lnTo>
                      <a:pt x="5898444" y="2564970"/>
                    </a:lnTo>
                    <a:lnTo>
                      <a:pt x="5898444" y="2575461"/>
                    </a:lnTo>
                    <a:lnTo>
                      <a:pt x="5895822" y="2567591"/>
                    </a:lnTo>
                    <a:lnTo>
                      <a:pt x="5895822" y="2570215"/>
                    </a:lnTo>
                    <a:lnTo>
                      <a:pt x="5906313" y="2596442"/>
                    </a:lnTo>
                    <a:lnTo>
                      <a:pt x="5898444" y="2588573"/>
                    </a:lnTo>
                    <a:lnTo>
                      <a:pt x="5898444" y="2599063"/>
                    </a:lnTo>
                    <a:cubicBezTo>
                      <a:pt x="5898444" y="2604309"/>
                      <a:pt x="5895822" y="2612178"/>
                      <a:pt x="5895822" y="2617424"/>
                    </a:cubicBezTo>
                    <a:lnTo>
                      <a:pt x="5893198" y="2625290"/>
                    </a:lnTo>
                    <a:lnTo>
                      <a:pt x="5893198" y="2633160"/>
                    </a:lnTo>
                    <a:cubicBezTo>
                      <a:pt x="5893198" y="2656763"/>
                      <a:pt x="5893198" y="2662008"/>
                      <a:pt x="5887953" y="2669878"/>
                    </a:cubicBezTo>
                    <a:lnTo>
                      <a:pt x="5882708" y="2667254"/>
                    </a:lnTo>
                    <a:lnTo>
                      <a:pt x="5882708" y="2664632"/>
                    </a:lnTo>
                    <a:lnTo>
                      <a:pt x="5880086" y="2656763"/>
                    </a:lnTo>
                    <a:lnTo>
                      <a:pt x="5882708" y="2651517"/>
                    </a:lnTo>
                    <a:lnTo>
                      <a:pt x="5872660" y="2622632"/>
                    </a:lnTo>
                    <a:lnTo>
                      <a:pt x="5874841" y="2609555"/>
                    </a:lnTo>
                    <a:cubicBezTo>
                      <a:pt x="5875496" y="2606277"/>
                      <a:pt x="5876151" y="2604310"/>
                      <a:pt x="5877462" y="2601688"/>
                    </a:cubicBezTo>
                    <a:cubicBezTo>
                      <a:pt x="5877462" y="2601688"/>
                      <a:pt x="5874841" y="2604309"/>
                      <a:pt x="5874841" y="2606933"/>
                    </a:cubicBezTo>
                    <a:lnTo>
                      <a:pt x="5872615" y="2622503"/>
                    </a:lnTo>
                    <a:lnTo>
                      <a:pt x="5861726" y="2591197"/>
                    </a:lnTo>
                    <a:lnTo>
                      <a:pt x="5861726" y="2588573"/>
                    </a:lnTo>
                    <a:lnTo>
                      <a:pt x="5853860" y="2570215"/>
                    </a:lnTo>
                    <a:lnTo>
                      <a:pt x="5852317" y="2574073"/>
                    </a:lnTo>
                    <a:lnTo>
                      <a:pt x="5851891" y="2573492"/>
                    </a:lnTo>
                    <a:cubicBezTo>
                      <a:pt x="5850580" y="2571525"/>
                      <a:pt x="5849925" y="2570214"/>
                      <a:pt x="5848614" y="2567591"/>
                    </a:cubicBezTo>
                    <a:lnTo>
                      <a:pt x="5850711" y="2578085"/>
                    </a:lnTo>
                    <a:lnTo>
                      <a:pt x="5848614" y="2583327"/>
                    </a:lnTo>
                    <a:lnTo>
                      <a:pt x="5845990" y="2559724"/>
                    </a:lnTo>
                    <a:lnTo>
                      <a:pt x="5843368" y="2551855"/>
                    </a:lnTo>
                    <a:lnTo>
                      <a:pt x="5843368" y="2559724"/>
                    </a:lnTo>
                    <a:lnTo>
                      <a:pt x="5840744" y="2554479"/>
                    </a:lnTo>
                    <a:lnTo>
                      <a:pt x="5840744" y="2551855"/>
                    </a:lnTo>
                    <a:lnTo>
                      <a:pt x="5838123" y="2551855"/>
                    </a:lnTo>
                    <a:lnTo>
                      <a:pt x="5838123" y="2543988"/>
                    </a:lnTo>
                    <a:lnTo>
                      <a:pt x="5832878" y="2525628"/>
                    </a:lnTo>
                    <a:lnTo>
                      <a:pt x="5830692" y="2523444"/>
                    </a:lnTo>
                    <a:lnTo>
                      <a:pt x="5830254" y="2520383"/>
                    </a:lnTo>
                    <a:lnTo>
                      <a:pt x="5830254" y="2523007"/>
                    </a:lnTo>
                    <a:lnTo>
                      <a:pt x="5830692" y="2523444"/>
                    </a:lnTo>
                    <a:lnTo>
                      <a:pt x="5832878" y="2538743"/>
                    </a:lnTo>
                    <a:lnTo>
                      <a:pt x="5825008" y="2512516"/>
                    </a:lnTo>
                    <a:lnTo>
                      <a:pt x="5822387" y="2515137"/>
                    </a:lnTo>
                    <a:lnTo>
                      <a:pt x="5819763" y="2507271"/>
                    </a:lnTo>
                    <a:lnTo>
                      <a:pt x="5822387" y="2504647"/>
                    </a:lnTo>
                    <a:lnTo>
                      <a:pt x="5819763" y="2502025"/>
                    </a:lnTo>
                    <a:lnTo>
                      <a:pt x="5817142" y="2502025"/>
                    </a:lnTo>
                    <a:lnTo>
                      <a:pt x="5811896" y="2502025"/>
                    </a:lnTo>
                    <a:lnTo>
                      <a:pt x="5809272" y="2494156"/>
                    </a:lnTo>
                    <a:lnTo>
                      <a:pt x="5806650" y="2486289"/>
                    </a:lnTo>
                    <a:lnTo>
                      <a:pt x="5806650" y="2481044"/>
                    </a:lnTo>
                    <a:lnTo>
                      <a:pt x="5804026" y="2481044"/>
                    </a:lnTo>
                    <a:lnTo>
                      <a:pt x="5801406" y="2478420"/>
                    </a:lnTo>
                    <a:cubicBezTo>
                      <a:pt x="5798782" y="2475798"/>
                      <a:pt x="5796160" y="2473174"/>
                      <a:pt x="5796160" y="2473174"/>
                    </a:cubicBezTo>
                    <a:lnTo>
                      <a:pt x="5796160" y="2470553"/>
                    </a:lnTo>
                    <a:lnTo>
                      <a:pt x="5793536" y="2475798"/>
                    </a:lnTo>
                    <a:lnTo>
                      <a:pt x="5785669" y="2475798"/>
                    </a:lnTo>
                    <a:lnTo>
                      <a:pt x="5780424" y="2473174"/>
                    </a:lnTo>
                    <a:lnTo>
                      <a:pt x="5777800" y="2465308"/>
                    </a:lnTo>
                    <a:lnTo>
                      <a:pt x="5775178" y="2452193"/>
                    </a:lnTo>
                    <a:lnTo>
                      <a:pt x="5772554" y="2439081"/>
                    </a:lnTo>
                    <a:cubicBezTo>
                      <a:pt x="5772554" y="2439081"/>
                      <a:pt x="5772554" y="2436456"/>
                      <a:pt x="5772554" y="2436456"/>
                    </a:cubicBezTo>
                    <a:lnTo>
                      <a:pt x="5772554" y="2428590"/>
                    </a:lnTo>
                    <a:lnTo>
                      <a:pt x="5769933" y="2428590"/>
                    </a:lnTo>
                    <a:lnTo>
                      <a:pt x="5767309" y="2433835"/>
                    </a:lnTo>
                    <a:lnTo>
                      <a:pt x="5764688" y="2436456"/>
                    </a:lnTo>
                    <a:lnTo>
                      <a:pt x="5767309" y="2449571"/>
                    </a:lnTo>
                    <a:lnTo>
                      <a:pt x="5769933" y="2467929"/>
                    </a:lnTo>
                    <a:cubicBezTo>
                      <a:pt x="5769933" y="2467929"/>
                      <a:pt x="5769933" y="2467929"/>
                      <a:pt x="5769933" y="2470553"/>
                    </a:cubicBezTo>
                    <a:cubicBezTo>
                      <a:pt x="5772554" y="2478420"/>
                      <a:pt x="5772554" y="2486289"/>
                      <a:pt x="5775178" y="2494156"/>
                    </a:cubicBezTo>
                    <a:cubicBezTo>
                      <a:pt x="5775178" y="2496780"/>
                      <a:pt x="5775178" y="2496780"/>
                      <a:pt x="5775178" y="2499401"/>
                    </a:cubicBezTo>
                    <a:lnTo>
                      <a:pt x="5775178" y="2502025"/>
                    </a:lnTo>
                    <a:lnTo>
                      <a:pt x="5775178" y="2512516"/>
                    </a:lnTo>
                    <a:lnTo>
                      <a:pt x="5775178" y="2528252"/>
                    </a:lnTo>
                    <a:cubicBezTo>
                      <a:pt x="5775178" y="2549234"/>
                      <a:pt x="5777800" y="2572837"/>
                      <a:pt x="5777800" y="2593818"/>
                    </a:cubicBezTo>
                    <a:lnTo>
                      <a:pt x="5777800" y="2604309"/>
                    </a:lnTo>
                    <a:lnTo>
                      <a:pt x="5780424" y="2617424"/>
                    </a:lnTo>
                    <a:lnTo>
                      <a:pt x="5782755" y="2631416"/>
                    </a:lnTo>
                    <a:lnTo>
                      <a:pt x="5783047" y="2630539"/>
                    </a:lnTo>
                    <a:lnTo>
                      <a:pt x="5785669" y="2622669"/>
                    </a:lnTo>
                    <a:lnTo>
                      <a:pt x="5788293" y="2625290"/>
                    </a:lnTo>
                    <a:lnTo>
                      <a:pt x="5783047" y="2643651"/>
                    </a:lnTo>
                    <a:lnTo>
                      <a:pt x="5783045" y="2643647"/>
                    </a:lnTo>
                    <a:lnTo>
                      <a:pt x="5783045" y="2643651"/>
                    </a:lnTo>
                    <a:lnTo>
                      <a:pt x="5785669" y="2654141"/>
                    </a:lnTo>
                    <a:lnTo>
                      <a:pt x="5788290" y="2656763"/>
                    </a:lnTo>
                    <a:lnTo>
                      <a:pt x="5790914" y="2651517"/>
                    </a:lnTo>
                    <a:lnTo>
                      <a:pt x="5790914" y="2646272"/>
                    </a:lnTo>
                    <a:lnTo>
                      <a:pt x="5796160" y="2643651"/>
                    </a:lnTo>
                    <a:lnTo>
                      <a:pt x="5798782" y="2641027"/>
                    </a:lnTo>
                    <a:lnTo>
                      <a:pt x="5798782" y="2648896"/>
                    </a:lnTo>
                    <a:lnTo>
                      <a:pt x="5796160" y="2651517"/>
                    </a:lnTo>
                    <a:lnTo>
                      <a:pt x="5793536" y="2651517"/>
                    </a:lnTo>
                    <a:lnTo>
                      <a:pt x="5796160" y="2654141"/>
                    </a:lnTo>
                    <a:lnTo>
                      <a:pt x="5798782" y="2669878"/>
                    </a:lnTo>
                    <a:lnTo>
                      <a:pt x="5804026" y="2685614"/>
                    </a:lnTo>
                    <a:lnTo>
                      <a:pt x="5804026" y="2680368"/>
                    </a:lnTo>
                    <a:cubicBezTo>
                      <a:pt x="5809272" y="2701350"/>
                      <a:pt x="5811896" y="2719707"/>
                      <a:pt x="5817142" y="2740689"/>
                    </a:cubicBezTo>
                    <a:lnTo>
                      <a:pt x="5819763" y="2732822"/>
                    </a:lnTo>
                    <a:cubicBezTo>
                      <a:pt x="5819763" y="2740689"/>
                      <a:pt x="5819763" y="2740689"/>
                      <a:pt x="5822387" y="2764295"/>
                    </a:cubicBezTo>
                    <a:lnTo>
                      <a:pt x="5822387" y="2766916"/>
                    </a:lnTo>
                    <a:lnTo>
                      <a:pt x="5825008" y="2774785"/>
                    </a:lnTo>
                    <a:lnTo>
                      <a:pt x="5830254" y="2772161"/>
                    </a:lnTo>
                    <a:cubicBezTo>
                      <a:pt x="5838123" y="2774785"/>
                      <a:pt x="5838123" y="2774785"/>
                      <a:pt x="5845990" y="2795767"/>
                    </a:cubicBezTo>
                    <a:lnTo>
                      <a:pt x="5848614" y="2803634"/>
                    </a:lnTo>
                    <a:lnTo>
                      <a:pt x="5856480" y="2808879"/>
                    </a:lnTo>
                    <a:lnTo>
                      <a:pt x="5856480" y="2811503"/>
                    </a:lnTo>
                    <a:cubicBezTo>
                      <a:pt x="5877462" y="2882314"/>
                      <a:pt x="5877462" y="2882314"/>
                      <a:pt x="5880086" y="2908541"/>
                    </a:cubicBezTo>
                    <a:cubicBezTo>
                      <a:pt x="5880086" y="2908541"/>
                      <a:pt x="5880086" y="2911165"/>
                      <a:pt x="5880086" y="2911165"/>
                    </a:cubicBezTo>
                    <a:lnTo>
                      <a:pt x="5880086" y="2934768"/>
                    </a:lnTo>
                    <a:cubicBezTo>
                      <a:pt x="5880086" y="2937392"/>
                      <a:pt x="5880086" y="2937392"/>
                      <a:pt x="5880086" y="2940014"/>
                    </a:cubicBezTo>
                    <a:lnTo>
                      <a:pt x="5880086" y="2947883"/>
                    </a:lnTo>
                    <a:lnTo>
                      <a:pt x="5880086" y="2960995"/>
                    </a:lnTo>
                    <a:lnTo>
                      <a:pt x="5880086" y="2979355"/>
                    </a:lnTo>
                    <a:lnTo>
                      <a:pt x="5880086" y="2987222"/>
                    </a:lnTo>
                    <a:cubicBezTo>
                      <a:pt x="5887953" y="3010828"/>
                      <a:pt x="5890577" y="3013449"/>
                      <a:pt x="5893198" y="3055412"/>
                    </a:cubicBezTo>
                    <a:lnTo>
                      <a:pt x="5893198" y="3058036"/>
                    </a:lnTo>
                    <a:lnTo>
                      <a:pt x="5893198" y="3060658"/>
                    </a:lnTo>
                    <a:lnTo>
                      <a:pt x="5893198" y="3063282"/>
                    </a:lnTo>
                    <a:lnTo>
                      <a:pt x="5893198" y="3065903"/>
                    </a:lnTo>
                    <a:lnTo>
                      <a:pt x="5893198" y="3071148"/>
                    </a:lnTo>
                    <a:cubicBezTo>
                      <a:pt x="5893198" y="3071148"/>
                      <a:pt x="5898444" y="3071148"/>
                      <a:pt x="5898444" y="3084263"/>
                    </a:cubicBezTo>
                    <a:cubicBezTo>
                      <a:pt x="5898444" y="3086884"/>
                      <a:pt x="5898444" y="3086884"/>
                      <a:pt x="5898444" y="3086884"/>
                    </a:cubicBezTo>
                    <a:lnTo>
                      <a:pt x="5895822" y="3105245"/>
                    </a:lnTo>
                    <a:lnTo>
                      <a:pt x="5893198" y="3107866"/>
                    </a:lnTo>
                    <a:lnTo>
                      <a:pt x="5893198" y="3110490"/>
                    </a:lnTo>
                    <a:lnTo>
                      <a:pt x="5890577" y="3107866"/>
                    </a:lnTo>
                    <a:lnTo>
                      <a:pt x="5887953" y="3110490"/>
                    </a:lnTo>
                    <a:lnTo>
                      <a:pt x="5887953" y="3107866"/>
                    </a:lnTo>
                    <a:lnTo>
                      <a:pt x="5887953" y="3105245"/>
                    </a:lnTo>
                    <a:lnTo>
                      <a:pt x="5890577" y="3094754"/>
                    </a:lnTo>
                    <a:lnTo>
                      <a:pt x="5885332" y="3110490"/>
                    </a:lnTo>
                    <a:lnTo>
                      <a:pt x="5885332" y="3113111"/>
                    </a:lnTo>
                    <a:lnTo>
                      <a:pt x="5885332" y="3118357"/>
                    </a:lnTo>
                    <a:lnTo>
                      <a:pt x="5882708" y="3139338"/>
                    </a:lnTo>
                    <a:cubicBezTo>
                      <a:pt x="5882708" y="3134093"/>
                      <a:pt x="5885332" y="3126226"/>
                      <a:pt x="5885332" y="3120981"/>
                    </a:cubicBezTo>
                    <a:cubicBezTo>
                      <a:pt x="5887953" y="3120981"/>
                      <a:pt x="5887953" y="3123602"/>
                      <a:pt x="5887953" y="3123602"/>
                    </a:cubicBezTo>
                    <a:lnTo>
                      <a:pt x="5887953" y="3126226"/>
                    </a:lnTo>
                    <a:lnTo>
                      <a:pt x="5890577" y="3149829"/>
                    </a:lnTo>
                    <a:lnTo>
                      <a:pt x="5890577" y="3152453"/>
                    </a:lnTo>
                    <a:lnTo>
                      <a:pt x="5890577" y="3155075"/>
                    </a:lnTo>
                    <a:lnTo>
                      <a:pt x="5887953" y="3160320"/>
                    </a:lnTo>
                    <a:lnTo>
                      <a:pt x="5885332" y="3170811"/>
                    </a:lnTo>
                    <a:lnTo>
                      <a:pt x="5885332" y="3173435"/>
                    </a:lnTo>
                    <a:lnTo>
                      <a:pt x="5890577" y="3181301"/>
                    </a:lnTo>
                    <a:lnTo>
                      <a:pt x="5890577" y="3168189"/>
                    </a:lnTo>
                    <a:lnTo>
                      <a:pt x="5893198" y="3162944"/>
                    </a:lnTo>
                    <a:lnTo>
                      <a:pt x="5893198" y="3160320"/>
                    </a:lnTo>
                    <a:lnTo>
                      <a:pt x="5893198" y="3149829"/>
                    </a:lnTo>
                    <a:lnTo>
                      <a:pt x="5893198" y="3144584"/>
                    </a:lnTo>
                    <a:lnTo>
                      <a:pt x="5893198" y="3141962"/>
                    </a:lnTo>
                    <a:lnTo>
                      <a:pt x="5893198" y="3123602"/>
                    </a:lnTo>
                    <a:lnTo>
                      <a:pt x="5895822" y="3131472"/>
                    </a:lnTo>
                    <a:lnTo>
                      <a:pt x="5895822" y="3128848"/>
                    </a:lnTo>
                    <a:lnTo>
                      <a:pt x="5898444" y="3123602"/>
                    </a:lnTo>
                    <a:lnTo>
                      <a:pt x="5901068" y="3131472"/>
                    </a:lnTo>
                    <a:lnTo>
                      <a:pt x="5898444" y="3136717"/>
                    </a:lnTo>
                    <a:lnTo>
                      <a:pt x="5914180" y="3170811"/>
                    </a:lnTo>
                    <a:lnTo>
                      <a:pt x="5901068" y="3168189"/>
                    </a:lnTo>
                    <a:lnTo>
                      <a:pt x="5898444" y="3168189"/>
                    </a:lnTo>
                    <a:lnTo>
                      <a:pt x="5895822" y="3168189"/>
                    </a:lnTo>
                    <a:lnTo>
                      <a:pt x="5895822" y="3176056"/>
                    </a:lnTo>
                    <a:lnTo>
                      <a:pt x="5895822" y="3183926"/>
                    </a:lnTo>
                    <a:lnTo>
                      <a:pt x="5893198" y="3189171"/>
                    </a:lnTo>
                    <a:lnTo>
                      <a:pt x="5887953" y="3199662"/>
                    </a:lnTo>
                    <a:lnTo>
                      <a:pt x="5890577" y="3199662"/>
                    </a:lnTo>
                    <a:cubicBezTo>
                      <a:pt x="5890577" y="3212774"/>
                      <a:pt x="5890577" y="3223265"/>
                      <a:pt x="5890577" y="3236379"/>
                    </a:cubicBezTo>
                    <a:lnTo>
                      <a:pt x="5890577" y="3246870"/>
                    </a:lnTo>
                    <a:lnTo>
                      <a:pt x="5893198" y="3249491"/>
                    </a:lnTo>
                    <a:lnTo>
                      <a:pt x="5893198" y="3246870"/>
                    </a:lnTo>
                    <a:lnTo>
                      <a:pt x="5895822" y="3231134"/>
                    </a:lnTo>
                    <a:lnTo>
                      <a:pt x="5895822" y="3223265"/>
                    </a:lnTo>
                    <a:cubicBezTo>
                      <a:pt x="5895822" y="3220643"/>
                      <a:pt x="5895822" y="3215398"/>
                      <a:pt x="5898444" y="3212774"/>
                    </a:cubicBezTo>
                    <a:cubicBezTo>
                      <a:pt x="5901068" y="3210152"/>
                      <a:pt x="5901068" y="3210152"/>
                      <a:pt x="5901068" y="3212774"/>
                    </a:cubicBezTo>
                    <a:cubicBezTo>
                      <a:pt x="5901068" y="3210152"/>
                      <a:pt x="5903689" y="3207528"/>
                      <a:pt x="5903689" y="3204907"/>
                    </a:cubicBezTo>
                    <a:lnTo>
                      <a:pt x="5906313" y="3210152"/>
                    </a:lnTo>
                    <a:lnTo>
                      <a:pt x="5906313" y="3212774"/>
                    </a:lnTo>
                    <a:lnTo>
                      <a:pt x="5906313" y="3236379"/>
                    </a:lnTo>
                    <a:lnTo>
                      <a:pt x="5906313" y="3239001"/>
                    </a:lnTo>
                    <a:cubicBezTo>
                      <a:pt x="5906313" y="3241625"/>
                      <a:pt x="5906313" y="3241625"/>
                      <a:pt x="5906313" y="3241625"/>
                    </a:cubicBezTo>
                    <a:lnTo>
                      <a:pt x="5906313" y="3254737"/>
                    </a:lnTo>
                    <a:lnTo>
                      <a:pt x="5914180" y="3259982"/>
                    </a:lnTo>
                    <a:lnTo>
                      <a:pt x="5911558" y="3273097"/>
                    </a:lnTo>
                    <a:lnTo>
                      <a:pt x="5911558" y="3278343"/>
                    </a:lnTo>
                    <a:lnTo>
                      <a:pt x="5911558" y="3280964"/>
                    </a:lnTo>
                    <a:lnTo>
                      <a:pt x="5911558" y="3286209"/>
                    </a:lnTo>
                    <a:lnTo>
                      <a:pt x="5914180" y="3315060"/>
                    </a:lnTo>
                    <a:lnTo>
                      <a:pt x="5908934" y="3307191"/>
                    </a:lnTo>
                    <a:lnTo>
                      <a:pt x="5908934" y="3317682"/>
                    </a:lnTo>
                    <a:lnTo>
                      <a:pt x="5903689" y="3312436"/>
                    </a:lnTo>
                    <a:lnTo>
                      <a:pt x="5901068" y="3307191"/>
                    </a:lnTo>
                    <a:lnTo>
                      <a:pt x="5898444" y="3322927"/>
                    </a:lnTo>
                    <a:lnTo>
                      <a:pt x="5898444" y="3325551"/>
                    </a:lnTo>
                    <a:lnTo>
                      <a:pt x="5895822" y="3338663"/>
                    </a:lnTo>
                    <a:lnTo>
                      <a:pt x="5895822" y="3349154"/>
                    </a:lnTo>
                    <a:lnTo>
                      <a:pt x="5895822" y="3351778"/>
                    </a:lnTo>
                    <a:lnTo>
                      <a:pt x="5893198" y="3370135"/>
                    </a:lnTo>
                    <a:lnTo>
                      <a:pt x="5893198" y="3380626"/>
                    </a:lnTo>
                    <a:cubicBezTo>
                      <a:pt x="5890577" y="3398986"/>
                      <a:pt x="5887953" y="3419968"/>
                      <a:pt x="5885332" y="3438325"/>
                    </a:cubicBezTo>
                    <a:lnTo>
                      <a:pt x="5885332" y="3440950"/>
                    </a:lnTo>
                    <a:lnTo>
                      <a:pt x="5882708" y="3456686"/>
                    </a:lnTo>
                    <a:lnTo>
                      <a:pt x="5885332" y="3454062"/>
                    </a:lnTo>
                    <a:lnTo>
                      <a:pt x="5885332" y="3456686"/>
                    </a:lnTo>
                    <a:lnTo>
                      <a:pt x="5890577" y="3456686"/>
                    </a:lnTo>
                    <a:lnTo>
                      <a:pt x="5895822" y="3446195"/>
                    </a:lnTo>
                    <a:lnTo>
                      <a:pt x="5898444" y="3451440"/>
                    </a:lnTo>
                    <a:lnTo>
                      <a:pt x="5901068" y="3456686"/>
                    </a:lnTo>
                    <a:cubicBezTo>
                      <a:pt x="5901068" y="3459307"/>
                      <a:pt x="5903689" y="3459307"/>
                      <a:pt x="5903689" y="3459307"/>
                    </a:cubicBezTo>
                    <a:cubicBezTo>
                      <a:pt x="5903689" y="3459307"/>
                      <a:pt x="5906313" y="3456686"/>
                      <a:pt x="5906313" y="3456686"/>
                    </a:cubicBezTo>
                    <a:cubicBezTo>
                      <a:pt x="5911558" y="3464552"/>
                      <a:pt x="5906313" y="3475043"/>
                      <a:pt x="5906313" y="3482913"/>
                    </a:cubicBezTo>
                    <a:lnTo>
                      <a:pt x="5908934" y="3480289"/>
                    </a:lnTo>
                    <a:lnTo>
                      <a:pt x="5911558" y="3480289"/>
                    </a:lnTo>
                    <a:lnTo>
                      <a:pt x="5911558" y="3477667"/>
                    </a:lnTo>
                    <a:lnTo>
                      <a:pt x="5914180" y="3477667"/>
                    </a:lnTo>
                    <a:cubicBezTo>
                      <a:pt x="5914180" y="3477667"/>
                      <a:pt x="5916804" y="3475043"/>
                      <a:pt x="5916804" y="3475043"/>
                    </a:cubicBezTo>
                    <a:lnTo>
                      <a:pt x="5919426" y="3467176"/>
                    </a:lnTo>
                    <a:lnTo>
                      <a:pt x="5922050" y="3451440"/>
                    </a:lnTo>
                    <a:cubicBezTo>
                      <a:pt x="5922050" y="3448816"/>
                      <a:pt x="5922050" y="3446195"/>
                      <a:pt x="5924670" y="3443571"/>
                    </a:cubicBezTo>
                    <a:cubicBezTo>
                      <a:pt x="5924670" y="3446195"/>
                      <a:pt x="5924670" y="3448816"/>
                      <a:pt x="5924670" y="3451440"/>
                    </a:cubicBezTo>
                    <a:lnTo>
                      <a:pt x="5927295" y="3451440"/>
                    </a:lnTo>
                    <a:lnTo>
                      <a:pt x="5927295" y="3456686"/>
                    </a:lnTo>
                    <a:lnTo>
                      <a:pt x="5929916" y="3456686"/>
                    </a:lnTo>
                    <a:lnTo>
                      <a:pt x="5929916" y="3459307"/>
                    </a:lnTo>
                    <a:lnTo>
                      <a:pt x="5932540" y="3454062"/>
                    </a:lnTo>
                    <a:lnTo>
                      <a:pt x="5935162" y="3451440"/>
                    </a:lnTo>
                    <a:lnTo>
                      <a:pt x="5935162" y="3454062"/>
                    </a:lnTo>
                    <a:lnTo>
                      <a:pt x="5937786" y="3448816"/>
                    </a:lnTo>
                    <a:lnTo>
                      <a:pt x="5940407" y="3446195"/>
                    </a:lnTo>
                    <a:lnTo>
                      <a:pt x="5940407" y="3443571"/>
                    </a:lnTo>
                    <a:lnTo>
                      <a:pt x="5943031" y="3440950"/>
                    </a:lnTo>
                    <a:lnTo>
                      <a:pt x="5943031" y="3448816"/>
                    </a:lnTo>
                    <a:lnTo>
                      <a:pt x="5940407" y="3456686"/>
                    </a:lnTo>
                    <a:lnTo>
                      <a:pt x="5942593" y="3452315"/>
                    </a:lnTo>
                    <a:lnTo>
                      <a:pt x="5941282" y="3462804"/>
                    </a:lnTo>
                    <a:lnTo>
                      <a:pt x="5940407" y="3464552"/>
                    </a:lnTo>
                    <a:lnTo>
                      <a:pt x="5937786" y="3472422"/>
                    </a:lnTo>
                    <a:lnTo>
                      <a:pt x="5937786" y="3467176"/>
                    </a:lnTo>
                    <a:lnTo>
                      <a:pt x="5935162" y="3475043"/>
                    </a:lnTo>
                    <a:cubicBezTo>
                      <a:pt x="5932540" y="3477667"/>
                      <a:pt x="5932540" y="3482913"/>
                      <a:pt x="5929916" y="3485534"/>
                    </a:cubicBezTo>
                    <a:lnTo>
                      <a:pt x="5929916" y="3488158"/>
                    </a:lnTo>
                    <a:cubicBezTo>
                      <a:pt x="5929916" y="3488158"/>
                      <a:pt x="5929916" y="3490779"/>
                      <a:pt x="5929916" y="3493403"/>
                    </a:cubicBezTo>
                    <a:cubicBezTo>
                      <a:pt x="5929916" y="3493403"/>
                      <a:pt x="5932540" y="3490779"/>
                      <a:pt x="5932540" y="3488158"/>
                    </a:cubicBezTo>
                    <a:lnTo>
                      <a:pt x="5935162" y="3482913"/>
                    </a:lnTo>
                    <a:lnTo>
                      <a:pt x="5935162" y="3485534"/>
                    </a:lnTo>
                    <a:lnTo>
                      <a:pt x="5932540" y="3498649"/>
                    </a:lnTo>
                    <a:cubicBezTo>
                      <a:pt x="5932540" y="3501270"/>
                      <a:pt x="5932540" y="3501270"/>
                      <a:pt x="5932540" y="3501270"/>
                    </a:cubicBezTo>
                    <a:lnTo>
                      <a:pt x="5935162" y="3498649"/>
                    </a:lnTo>
                    <a:cubicBezTo>
                      <a:pt x="5937786" y="3496025"/>
                      <a:pt x="5937786" y="3493403"/>
                      <a:pt x="5937786" y="3493403"/>
                    </a:cubicBezTo>
                    <a:cubicBezTo>
                      <a:pt x="5940407" y="3498649"/>
                      <a:pt x="5937786" y="3501270"/>
                      <a:pt x="5937786" y="3503894"/>
                    </a:cubicBezTo>
                    <a:cubicBezTo>
                      <a:pt x="5937786" y="3506515"/>
                      <a:pt x="5935162" y="3511761"/>
                      <a:pt x="5935162" y="3514385"/>
                    </a:cubicBezTo>
                    <a:cubicBezTo>
                      <a:pt x="5935162" y="3517006"/>
                      <a:pt x="5935162" y="3519630"/>
                      <a:pt x="5935162" y="3522252"/>
                    </a:cubicBezTo>
                    <a:cubicBezTo>
                      <a:pt x="5935162" y="3514385"/>
                      <a:pt x="5937786" y="3503894"/>
                      <a:pt x="5940407" y="3496025"/>
                    </a:cubicBezTo>
                    <a:lnTo>
                      <a:pt x="5940407" y="3493403"/>
                    </a:lnTo>
                    <a:lnTo>
                      <a:pt x="5941423" y="3494588"/>
                    </a:lnTo>
                    <a:lnTo>
                      <a:pt x="5940407" y="3498649"/>
                    </a:lnTo>
                    <a:lnTo>
                      <a:pt x="5940407" y="3503894"/>
                    </a:lnTo>
                    <a:cubicBezTo>
                      <a:pt x="5940407" y="3506515"/>
                      <a:pt x="5937786" y="3511761"/>
                      <a:pt x="5937786" y="3514385"/>
                    </a:cubicBezTo>
                    <a:lnTo>
                      <a:pt x="5940407" y="3505210"/>
                    </a:lnTo>
                    <a:lnTo>
                      <a:pt x="5940407" y="3509140"/>
                    </a:lnTo>
                    <a:lnTo>
                      <a:pt x="5937786" y="3522252"/>
                    </a:lnTo>
                    <a:lnTo>
                      <a:pt x="5937786" y="3524876"/>
                    </a:lnTo>
                    <a:lnTo>
                      <a:pt x="5937786" y="3527497"/>
                    </a:lnTo>
                    <a:lnTo>
                      <a:pt x="5935162" y="3545857"/>
                    </a:lnTo>
                    <a:lnTo>
                      <a:pt x="5935162" y="3540612"/>
                    </a:lnTo>
                    <a:lnTo>
                      <a:pt x="5929916" y="3558969"/>
                    </a:lnTo>
                    <a:lnTo>
                      <a:pt x="5929916" y="3556348"/>
                    </a:lnTo>
                    <a:lnTo>
                      <a:pt x="5929916" y="3553724"/>
                    </a:lnTo>
                    <a:lnTo>
                      <a:pt x="5929916" y="3551103"/>
                    </a:lnTo>
                    <a:cubicBezTo>
                      <a:pt x="5932540" y="3545857"/>
                      <a:pt x="5932540" y="3537988"/>
                      <a:pt x="5935162" y="3530121"/>
                    </a:cubicBezTo>
                    <a:lnTo>
                      <a:pt x="5935162" y="3527497"/>
                    </a:lnTo>
                    <a:cubicBezTo>
                      <a:pt x="5932540" y="3530121"/>
                      <a:pt x="5932540" y="3532742"/>
                      <a:pt x="5932540" y="3535366"/>
                    </a:cubicBezTo>
                    <a:lnTo>
                      <a:pt x="5932540" y="3537988"/>
                    </a:lnTo>
                    <a:cubicBezTo>
                      <a:pt x="5932540" y="3540612"/>
                      <a:pt x="5929916" y="3545857"/>
                      <a:pt x="5929916" y="3548479"/>
                    </a:cubicBezTo>
                    <a:lnTo>
                      <a:pt x="5929916" y="3551103"/>
                    </a:lnTo>
                    <a:lnTo>
                      <a:pt x="5927295" y="3556348"/>
                    </a:lnTo>
                    <a:lnTo>
                      <a:pt x="5927295" y="3553724"/>
                    </a:lnTo>
                    <a:lnTo>
                      <a:pt x="5927295" y="3551103"/>
                    </a:lnTo>
                    <a:cubicBezTo>
                      <a:pt x="5927295" y="3545857"/>
                      <a:pt x="5929916" y="3540612"/>
                      <a:pt x="5929916" y="3537988"/>
                    </a:cubicBezTo>
                    <a:cubicBezTo>
                      <a:pt x="5927295" y="3540612"/>
                      <a:pt x="5927295" y="3543233"/>
                      <a:pt x="5927295" y="3548479"/>
                    </a:cubicBezTo>
                    <a:lnTo>
                      <a:pt x="5924670" y="3553724"/>
                    </a:lnTo>
                    <a:lnTo>
                      <a:pt x="5922050" y="3551103"/>
                    </a:lnTo>
                    <a:lnTo>
                      <a:pt x="5922050" y="3543233"/>
                    </a:lnTo>
                    <a:cubicBezTo>
                      <a:pt x="5916804" y="3553724"/>
                      <a:pt x="5916804" y="3553724"/>
                      <a:pt x="5911558" y="3553724"/>
                    </a:cubicBezTo>
                    <a:lnTo>
                      <a:pt x="5908934" y="3556348"/>
                    </a:lnTo>
                    <a:cubicBezTo>
                      <a:pt x="5908934" y="3556348"/>
                      <a:pt x="5906313" y="3556348"/>
                      <a:pt x="5906313" y="3556348"/>
                    </a:cubicBezTo>
                    <a:cubicBezTo>
                      <a:pt x="5903689" y="3556348"/>
                      <a:pt x="5903689" y="3558969"/>
                      <a:pt x="5901068" y="3558969"/>
                    </a:cubicBezTo>
                    <a:cubicBezTo>
                      <a:pt x="5898444" y="3558969"/>
                      <a:pt x="5898444" y="3558969"/>
                      <a:pt x="5895822" y="3553724"/>
                    </a:cubicBezTo>
                    <a:cubicBezTo>
                      <a:pt x="5893198" y="3551103"/>
                      <a:pt x="5893198" y="3548479"/>
                      <a:pt x="5887953" y="3548479"/>
                    </a:cubicBezTo>
                    <a:lnTo>
                      <a:pt x="5887953" y="3553724"/>
                    </a:lnTo>
                    <a:lnTo>
                      <a:pt x="5885332" y="3551103"/>
                    </a:lnTo>
                    <a:lnTo>
                      <a:pt x="5882708" y="3558969"/>
                    </a:lnTo>
                    <a:cubicBezTo>
                      <a:pt x="5882708" y="3561593"/>
                      <a:pt x="5882708" y="3561593"/>
                      <a:pt x="5882708" y="3561593"/>
                    </a:cubicBezTo>
                    <a:cubicBezTo>
                      <a:pt x="5882708" y="3561593"/>
                      <a:pt x="5882708" y="3564215"/>
                      <a:pt x="5880086" y="3564215"/>
                    </a:cubicBezTo>
                    <a:cubicBezTo>
                      <a:pt x="5880086" y="3561593"/>
                      <a:pt x="5880086" y="3556348"/>
                      <a:pt x="5874841" y="3556348"/>
                    </a:cubicBezTo>
                    <a:cubicBezTo>
                      <a:pt x="5866972" y="3561593"/>
                      <a:pt x="5861726" y="3564215"/>
                      <a:pt x="5864350" y="3543233"/>
                    </a:cubicBezTo>
                    <a:cubicBezTo>
                      <a:pt x="5864350" y="3543233"/>
                      <a:pt x="5864350" y="3540612"/>
                      <a:pt x="5864350" y="3540612"/>
                    </a:cubicBezTo>
                    <a:cubicBezTo>
                      <a:pt x="5864350" y="3540612"/>
                      <a:pt x="5864350" y="3537988"/>
                      <a:pt x="5864350" y="3537988"/>
                    </a:cubicBezTo>
                    <a:lnTo>
                      <a:pt x="5864350" y="3532742"/>
                    </a:lnTo>
                    <a:lnTo>
                      <a:pt x="5861726" y="3532742"/>
                    </a:lnTo>
                    <a:cubicBezTo>
                      <a:pt x="5859104" y="3530121"/>
                      <a:pt x="5859104" y="3532742"/>
                      <a:pt x="5859104" y="3532742"/>
                    </a:cubicBezTo>
                    <a:cubicBezTo>
                      <a:pt x="5856480" y="3532742"/>
                      <a:pt x="5856480" y="3532742"/>
                      <a:pt x="5853860" y="3532742"/>
                    </a:cubicBezTo>
                    <a:lnTo>
                      <a:pt x="5840744" y="3514385"/>
                    </a:lnTo>
                    <a:lnTo>
                      <a:pt x="5856480" y="3511761"/>
                    </a:lnTo>
                    <a:lnTo>
                      <a:pt x="5856480" y="3506515"/>
                    </a:lnTo>
                    <a:lnTo>
                      <a:pt x="5859104" y="3501270"/>
                    </a:lnTo>
                    <a:lnTo>
                      <a:pt x="5859104" y="3511761"/>
                    </a:lnTo>
                    <a:lnTo>
                      <a:pt x="5866972" y="3485534"/>
                    </a:lnTo>
                    <a:lnTo>
                      <a:pt x="5866972" y="3488158"/>
                    </a:lnTo>
                    <a:lnTo>
                      <a:pt x="5874841" y="3490779"/>
                    </a:lnTo>
                    <a:lnTo>
                      <a:pt x="5874841" y="3485534"/>
                    </a:lnTo>
                    <a:cubicBezTo>
                      <a:pt x="5872217" y="3485534"/>
                      <a:pt x="5872217" y="3482913"/>
                      <a:pt x="5872217" y="3477667"/>
                    </a:cubicBezTo>
                    <a:lnTo>
                      <a:pt x="5866972" y="3485534"/>
                    </a:lnTo>
                    <a:lnTo>
                      <a:pt x="5864350" y="3493403"/>
                    </a:lnTo>
                    <a:lnTo>
                      <a:pt x="5861726" y="3501270"/>
                    </a:lnTo>
                    <a:lnTo>
                      <a:pt x="5859104" y="3498649"/>
                    </a:lnTo>
                    <a:lnTo>
                      <a:pt x="5859104" y="3493403"/>
                    </a:lnTo>
                    <a:lnTo>
                      <a:pt x="5859104" y="3488158"/>
                    </a:lnTo>
                    <a:lnTo>
                      <a:pt x="5859104" y="3485534"/>
                    </a:lnTo>
                    <a:lnTo>
                      <a:pt x="5859104" y="3482913"/>
                    </a:lnTo>
                    <a:lnTo>
                      <a:pt x="5859104" y="3477667"/>
                    </a:lnTo>
                    <a:lnTo>
                      <a:pt x="5859104" y="3475043"/>
                    </a:lnTo>
                    <a:lnTo>
                      <a:pt x="5856480" y="3464552"/>
                    </a:lnTo>
                    <a:cubicBezTo>
                      <a:pt x="5856480" y="3461931"/>
                      <a:pt x="5845990" y="3422589"/>
                      <a:pt x="5843368" y="3417344"/>
                    </a:cubicBezTo>
                    <a:lnTo>
                      <a:pt x="5840744" y="3404232"/>
                    </a:lnTo>
                    <a:lnTo>
                      <a:pt x="5825008" y="3278343"/>
                    </a:lnTo>
                    <a:lnTo>
                      <a:pt x="5822387" y="3262606"/>
                    </a:lnTo>
                    <a:lnTo>
                      <a:pt x="5822387" y="3257361"/>
                    </a:lnTo>
                    <a:lnTo>
                      <a:pt x="5822387" y="3254737"/>
                    </a:lnTo>
                    <a:cubicBezTo>
                      <a:pt x="5814518" y="3215398"/>
                      <a:pt x="5814518" y="3215398"/>
                      <a:pt x="5814518" y="3210152"/>
                    </a:cubicBezTo>
                    <a:lnTo>
                      <a:pt x="5814518" y="3204907"/>
                    </a:lnTo>
                    <a:lnTo>
                      <a:pt x="5809272" y="3197038"/>
                    </a:lnTo>
                    <a:lnTo>
                      <a:pt x="5804026" y="3191792"/>
                    </a:lnTo>
                    <a:cubicBezTo>
                      <a:pt x="5801406" y="3168189"/>
                      <a:pt x="5798782" y="3147208"/>
                      <a:pt x="5796160" y="3123602"/>
                    </a:cubicBezTo>
                    <a:lnTo>
                      <a:pt x="5796160" y="3120981"/>
                    </a:lnTo>
                    <a:cubicBezTo>
                      <a:pt x="5793536" y="3120981"/>
                      <a:pt x="5793536" y="3120981"/>
                      <a:pt x="5793536" y="3120981"/>
                    </a:cubicBezTo>
                    <a:cubicBezTo>
                      <a:pt x="5793536" y="3118357"/>
                      <a:pt x="5793536" y="3113111"/>
                      <a:pt x="5793536" y="3110490"/>
                    </a:cubicBezTo>
                    <a:cubicBezTo>
                      <a:pt x="5793536" y="3110490"/>
                      <a:pt x="5793536" y="3107866"/>
                      <a:pt x="5793536" y="3107866"/>
                    </a:cubicBezTo>
                    <a:lnTo>
                      <a:pt x="5788290" y="3099999"/>
                    </a:lnTo>
                    <a:lnTo>
                      <a:pt x="5783045" y="3092130"/>
                    </a:lnTo>
                    <a:cubicBezTo>
                      <a:pt x="5777800" y="3089509"/>
                      <a:pt x="5775178" y="3086884"/>
                      <a:pt x="5772554" y="3076394"/>
                    </a:cubicBezTo>
                    <a:lnTo>
                      <a:pt x="5772554" y="3058036"/>
                    </a:lnTo>
                    <a:lnTo>
                      <a:pt x="5772554" y="3055412"/>
                    </a:lnTo>
                    <a:lnTo>
                      <a:pt x="5769933" y="3055412"/>
                    </a:lnTo>
                    <a:lnTo>
                      <a:pt x="5769933" y="3052791"/>
                    </a:lnTo>
                    <a:lnTo>
                      <a:pt x="5762064" y="3029185"/>
                    </a:lnTo>
                    <a:lnTo>
                      <a:pt x="5759442" y="3016073"/>
                    </a:lnTo>
                    <a:lnTo>
                      <a:pt x="5756818" y="3013449"/>
                    </a:lnTo>
                    <a:lnTo>
                      <a:pt x="5748952" y="3008204"/>
                    </a:lnTo>
                    <a:cubicBezTo>
                      <a:pt x="5741082" y="2987222"/>
                      <a:pt x="5725346" y="2963619"/>
                      <a:pt x="5720100" y="2940014"/>
                    </a:cubicBezTo>
                    <a:cubicBezTo>
                      <a:pt x="5717478" y="2929523"/>
                      <a:pt x="5717478" y="2920999"/>
                      <a:pt x="5718461" y="2914443"/>
                    </a:cubicBezTo>
                    <a:lnTo>
                      <a:pt x="5721548" y="2904472"/>
                    </a:lnTo>
                    <a:lnTo>
                      <a:pt x="5722724" y="2903296"/>
                    </a:lnTo>
                    <a:cubicBezTo>
                      <a:pt x="5722724" y="2903296"/>
                      <a:pt x="5722724" y="2900675"/>
                      <a:pt x="5722724" y="2900675"/>
                    </a:cubicBezTo>
                    <a:cubicBezTo>
                      <a:pt x="5725346" y="2898051"/>
                      <a:pt x="5727970" y="2898051"/>
                      <a:pt x="5730591" y="2895429"/>
                    </a:cubicBezTo>
                    <a:cubicBezTo>
                      <a:pt x="5738460" y="2898051"/>
                      <a:pt x="5741082" y="2911165"/>
                      <a:pt x="5748952" y="2913787"/>
                    </a:cubicBezTo>
                    <a:cubicBezTo>
                      <a:pt x="5751572" y="2911165"/>
                      <a:pt x="5756818" y="2908541"/>
                      <a:pt x="5759442" y="2905920"/>
                    </a:cubicBezTo>
                    <a:lnTo>
                      <a:pt x="5762064" y="2908541"/>
                    </a:lnTo>
                    <a:lnTo>
                      <a:pt x="5767309" y="2900675"/>
                    </a:lnTo>
                    <a:cubicBezTo>
                      <a:pt x="5777800" y="2916411"/>
                      <a:pt x="5777800" y="2921656"/>
                      <a:pt x="5780424" y="2932147"/>
                    </a:cubicBezTo>
                    <a:lnTo>
                      <a:pt x="5783045" y="2937392"/>
                    </a:lnTo>
                    <a:lnTo>
                      <a:pt x="5785669" y="2940014"/>
                    </a:lnTo>
                    <a:lnTo>
                      <a:pt x="5785669" y="2942638"/>
                    </a:lnTo>
                    <a:lnTo>
                      <a:pt x="5785669" y="2947883"/>
                    </a:lnTo>
                    <a:lnTo>
                      <a:pt x="5788290" y="2963619"/>
                    </a:lnTo>
                    <a:lnTo>
                      <a:pt x="5796160" y="2971486"/>
                    </a:lnTo>
                    <a:lnTo>
                      <a:pt x="5798782" y="2979355"/>
                    </a:lnTo>
                    <a:lnTo>
                      <a:pt x="5801406" y="2981977"/>
                    </a:lnTo>
                    <a:cubicBezTo>
                      <a:pt x="5804026" y="2987222"/>
                      <a:pt x="5804026" y="2987222"/>
                      <a:pt x="5811896" y="3000337"/>
                    </a:cubicBezTo>
                    <a:lnTo>
                      <a:pt x="5819763" y="3016073"/>
                    </a:lnTo>
                    <a:cubicBezTo>
                      <a:pt x="5825008" y="3029185"/>
                      <a:pt x="5825008" y="3029185"/>
                      <a:pt x="5830254" y="3052791"/>
                    </a:cubicBezTo>
                    <a:cubicBezTo>
                      <a:pt x="5830254" y="3050167"/>
                      <a:pt x="5832878" y="3044921"/>
                      <a:pt x="5835499" y="3042300"/>
                    </a:cubicBezTo>
                    <a:cubicBezTo>
                      <a:pt x="5835499" y="3042300"/>
                      <a:pt x="5838123" y="3044921"/>
                      <a:pt x="5838123" y="3047545"/>
                    </a:cubicBezTo>
                    <a:cubicBezTo>
                      <a:pt x="5840744" y="3050167"/>
                      <a:pt x="5840744" y="3050167"/>
                      <a:pt x="5838123" y="3063282"/>
                    </a:cubicBezTo>
                    <a:cubicBezTo>
                      <a:pt x="5838123" y="3047545"/>
                      <a:pt x="5843368" y="3044921"/>
                      <a:pt x="5843368" y="3044921"/>
                    </a:cubicBezTo>
                    <a:cubicBezTo>
                      <a:pt x="5845990" y="3042300"/>
                      <a:pt x="5851235" y="3044921"/>
                      <a:pt x="5851235" y="3063282"/>
                    </a:cubicBezTo>
                    <a:lnTo>
                      <a:pt x="5851235" y="3065903"/>
                    </a:lnTo>
                    <a:lnTo>
                      <a:pt x="5853860" y="3065903"/>
                    </a:lnTo>
                    <a:lnTo>
                      <a:pt x="5864350" y="3068527"/>
                    </a:lnTo>
                    <a:lnTo>
                      <a:pt x="5864350" y="3076394"/>
                    </a:lnTo>
                    <a:lnTo>
                      <a:pt x="5864350" y="3084263"/>
                    </a:lnTo>
                    <a:lnTo>
                      <a:pt x="5866972" y="3086884"/>
                    </a:lnTo>
                    <a:lnTo>
                      <a:pt x="5872217" y="3094754"/>
                    </a:lnTo>
                    <a:cubicBezTo>
                      <a:pt x="5872217" y="3081639"/>
                      <a:pt x="5872217" y="3081639"/>
                      <a:pt x="5861726" y="3063282"/>
                    </a:cubicBezTo>
                    <a:lnTo>
                      <a:pt x="5859104" y="3058036"/>
                    </a:lnTo>
                    <a:lnTo>
                      <a:pt x="5853860" y="3052791"/>
                    </a:lnTo>
                    <a:lnTo>
                      <a:pt x="5848614" y="3037055"/>
                    </a:lnTo>
                    <a:lnTo>
                      <a:pt x="5845990" y="3034431"/>
                    </a:lnTo>
                    <a:lnTo>
                      <a:pt x="5840744" y="3023940"/>
                    </a:lnTo>
                    <a:cubicBezTo>
                      <a:pt x="5840744" y="3023940"/>
                      <a:pt x="5840744" y="3021319"/>
                      <a:pt x="5840744" y="3021319"/>
                    </a:cubicBezTo>
                    <a:lnTo>
                      <a:pt x="5840744" y="3013449"/>
                    </a:lnTo>
                    <a:cubicBezTo>
                      <a:pt x="5838123" y="2997713"/>
                      <a:pt x="5832878" y="2984601"/>
                      <a:pt x="5830254" y="2971486"/>
                    </a:cubicBezTo>
                    <a:cubicBezTo>
                      <a:pt x="5827632" y="2966241"/>
                      <a:pt x="5827632" y="2963619"/>
                      <a:pt x="5827632" y="2958374"/>
                    </a:cubicBezTo>
                    <a:cubicBezTo>
                      <a:pt x="5827632" y="2955750"/>
                      <a:pt x="5827632" y="2953129"/>
                      <a:pt x="5827632" y="2950504"/>
                    </a:cubicBezTo>
                    <a:lnTo>
                      <a:pt x="5825008" y="2929523"/>
                    </a:lnTo>
                    <a:lnTo>
                      <a:pt x="5825008" y="2926902"/>
                    </a:lnTo>
                    <a:lnTo>
                      <a:pt x="5825008" y="2921656"/>
                    </a:lnTo>
                    <a:cubicBezTo>
                      <a:pt x="5825008" y="2911165"/>
                      <a:pt x="5822387" y="2903296"/>
                      <a:pt x="5819763" y="2892805"/>
                    </a:cubicBezTo>
                    <a:lnTo>
                      <a:pt x="5817142" y="2887560"/>
                    </a:lnTo>
                    <a:lnTo>
                      <a:pt x="5817142" y="2882314"/>
                    </a:lnTo>
                    <a:cubicBezTo>
                      <a:pt x="5817142" y="2879693"/>
                      <a:pt x="5817142" y="2879693"/>
                      <a:pt x="5817142" y="2877069"/>
                    </a:cubicBezTo>
                    <a:lnTo>
                      <a:pt x="5817142" y="2871824"/>
                    </a:lnTo>
                    <a:lnTo>
                      <a:pt x="5817142" y="2863957"/>
                    </a:lnTo>
                    <a:lnTo>
                      <a:pt x="5815892" y="2842725"/>
                    </a:lnTo>
                    <a:lnTo>
                      <a:pt x="5817142" y="2837730"/>
                    </a:lnTo>
                    <a:lnTo>
                      <a:pt x="5815393" y="2834233"/>
                    </a:lnTo>
                    <a:lnTo>
                      <a:pt x="5814518" y="2819370"/>
                    </a:lnTo>
                    <a:lnTo>
                      <a:pt x="5811896" y="2814124"/>
                    </a:lnTo>
                    <a:cubicBezTo>
                      <a:pt x="5814518" y="2816748"/>
                      <a:pt x="5814518" y="2819370"/>
                      <a:pt x="5814518" y="2821994"/>
                    </a:cubicBezTo>
                    <a:cubicBezTo>
                      <a:pt x="5814518" y="2824615"/>
                      <a:pt x="5814518" y="2827239"/>
                      <a:pt x="5814518" y="2832485"/>
                    </a:cubicBezTo>
                    <a:cubicBezTo>
                      <a:pt x="5814518" y="2835106"/>
                      <a:pt x="5814518" y="2837730"/>
                      <a:pt x="5811896" y="2837730"/>
                    </a:cubicBezTo>
                    <a:lnTo>
                      <a:pt x="5806650" y="2829861"/>
                    </a:lnTo>
                    <a:lnTo>
                      <a:pt x="5804026" y="2821994"/>
                    </a:lnTo>
                    <a:lnTo>
                      <a:pt x="5806213" y="2815436"/>
                    </a:lnTo>
                    <a:lnTo>
                      <a:pt x="5806650" y="2816748"/>
                    </a:lnTo>
                    <a:lnTo>
                      <a:pt x="5806650" y="2814124"/>
                    </a:lnTo>
                    <a:lnTo>
                      <a:pt x="5806213" y="2815436"/>
                    </a:lnTo>
                    <a:lnTo>
                      <a:pt x="5804026" y="2808879"/>
                    </a:lnTo>
                    <a:lnTo>
                      <a:pt x="5806590" y="2806318"/>
                    </a:lnTo>
                    <a:lnTo>
                      <a:pt x="5809272" y="2811503"/>
                    </a:lnTo>
                    <a:cubicBezTo>
                      <a:pt x="5809272" y="2811503"/>
                      <a:pt x="5809272" y="2808879"/>
                      <a:pt x="5806650" y="2806258"/>
                    </a:cubicBezTo>
                    <a:lnTo>
                      <a:pt x="5806590" y="2806318"/>
                    </a:lnTo>
                    <a:lnTo>
                      <a:pt x="5804354" y="2801995"/>
                    </a:lnTo>
                    <a:cubicBezTo>
                      <a:pt x="5803371" y="2799045"/>
                      <a:pt x="5802716" y="2795767"/>
                      <a:pt x="5801406" y="2790522"/>
                    </a:cubicBezTo>
                    <a:lnTo>
                      <a:pt x="5798782" y="2785276"/>
                    </a:lnTo>
                    <a:lnTo>
                      <a:pt x="5798782" y="2782652"/>
                    </a:lnTo>
                    <a:lnTo>
                      <a:pt x="5796160" y="2785276"/>
                    </a:lnTo>
                    <a:lnTo>
                      <a:pt x="5793536" y="2777407"/>
                    </a:lnTo>
                    <a:lnTo>
                      <a:pt x="5790914" y="2769540"/>
                    </a:lnTo>
                    <a:lnTo>
                      <a:pt x="5788290" y="2774785"/>
                    </a:lnTo>
                    <a:lnTo>
                      <a:pt x="5785669" y="2764295"/>
                    </a:lnTo>
                    <a:lnTo>
                      <a:pt x="5788290" y="2761670"/>
                    </a:lnTo>
                    <a:lnTo>
                      <a:pt x="5785669" y="2761670"/>
                    </a:lnTo>
                    <a:lnTo>
                      <a:pt x="5785669" y="2756425"/>
                    </a:lnTo>
                    <a:lnTo>
                      <a:pt x="5785669" y="2751180"/>
                    </a:lnTo>
                    <a:lnTo>
                      <a:pt x="5783045" y="2745934"/>
                    </a:lnTo>
                    <a:lnTo>
                      <a:pt x="5783045" y="2761670"/>
                    </a:lnTo>
                    <a:lnTo>
                      <a:pt x="5780424" y="2772161"/>
                    </a:lnTo>
                    <a:lnTo>
                      <a:pt x="5777800" y="2759049"/>
                    </a:lnTo>
                    <a:lnTo>
                      <a:pt x="5775178" y="2740689"/>
                    </a:lnTo>
                    <a:lnTo>
                      <a:pt x="5775178" y="2732822"/>
                    </a:lnTo>
                    <a:cubicBezTo>
                      <a:pt x="5777800" y="2732822"/>
                      <a:pt x="5777800" y="2735444"/>
                      <a:pt x="5777800" y="2735444"/>
                    </a:cubicBezTo>
                    <a:cubicBezTo>
                      <a:pt x="5777800" y="2735444"/>
                      <a:pt x="5775178" y="2732822"/>
                      <a:pt x="5775178" y="2730198"/>
                    </a:cubicBezTo>
                    <a:lnTo>
                      <a:pt x="5772554" y="2711841"/>
                    </a:lnTo>
                    <a:cubicBezTo>
                      <a:pt x="5769933" y="2690859"/>
                      <a:pt x="5769933" y="2667254"/>
                      <a:pt x="5767309" y="2643651"/>
                    </a:cubicBezTo>
                    <a:lnTo>
                      <a:pt x="5764688" y="2667254"/>
                    </a:lnTo>
                    <a:lnTo>
                      <a:pt x="5759442" y="2638405"/>
                    </a:lnTo>
                    <a:lnTo>
                      <a:pt x="5759442" y="2633160"/>
                    </a:lnTo>
                    <a:lnTo>
                      <a:pt x="5756818" y="2627915"/>
                    </a:lnTo>
                    <a:lnTo>
                      <a:pt x="5759442" y="2622669"/>
                    </a:lnTo>
                    <a:lnTo>
                      <a:pt x="5759644" y="2623073"/>
                    </a:lnTo>
                    <a:lnTo>
                      <a:pt x="5759770" y="2624963"/>
                    </a:lnTo>
                    <a:cubicBezTo>
                      <a:pt x="5760097" y="2625946"/>
                      <a:pt x="5760753" y="2626603"/>
                      <a:pt x="5762064" y="2627915"/>
                    </a:cubicBezTo>
                    <a:lnTo>
                      <a:pt x="5759817" y="2621170"/>
                    </a:lnTo>
                    <a:lnTo>
                      <a:pt x="5762064" y="2612178"/>
                    </a:lnTo>
                    <a:cubicBezTo>
                      <a:pt x="5762064" y="2613489"/>
                      <a:pt x="5762720" y="2616767"/>
                      <a:pt x="5763704" y="2620373"/>
                    </a:cubicBezTo>
                    <a:lnTo>
                      <a:pt x="5765567" y="2625625"/>
                    </a:lnTo>
                    <a:lnTo>
                      <a:pt x="5766981" y="2630865"/>
                    </a:lnTo>
                    <a:lnTo>
                      <a:pt x="5767309" y="2631771"/>
                    </a:lnTo>
                    <a:lnTo>
                      <a:pt x="5767309" y="2633160"/>
                    </a:lnTo>
                    <a:lnTo>
                      <a:pt x="5772554" y="2646272"/>
                    </a:lnTo>
                    <a:lnTo>
                      <a:pt x="5767309" y="2631771"/>
                    </a:lnTo>
                    <a:lnTo>
                      <a:pt x="5767309" y="2630536"/>
                    </a:lnTo>
                    <a:lnTo>
                      <a:pt x="5765567" y="2625625"/>
                    </a:lnTo>
                    <a:lnTo>
                      <a:pt x="5764072" y="2620087"/>
                    </a:lnTo>
                    <a:cubicBezTo>
                      <a:pt x="5762884" y="2615457"/>
                      <a:pt x="5761409" y="2609556"/>
                      <a:pt x="5759442" y="2601688"/>
                    </a:cubicBezTo>
                    <a:lnTo>
                      <a:pt x="5754197" y="2596442"/>
                    </a:lnTo>
                    <a:lnTo>
                      <a:pt x="5743706" y="2585951"/>
                    </a:lnTo>
                    <a:lnTo>
                      <a:pt x="5743706" y="2578082"/>
                    </a:lnTo>
                    <a:lnTo>
                      <a:pt x="5741082" y="2572837"/>
                    </a:lnTo>
                    <a:lnTo>
                      <a:pt x="5735836" y="2559724"/>
                    </a:lnTo>
                    <a:lnTo>
                      <a:pt x="5738460" y="2551855"/>
                    </a:lnTo>
                    <a:lnTo>
                      <a:pt x="5738460" y="2554479"/>
                    </a:lnTo>
                    <a:lnTo>
                      <a:pt x="5738460" y="2562346"/>
                    </a:lnTo>
                    <a:lnTo>
                      <a:pt x="5743706" y="2559724"/>
                    </a:lnTo>
                    <a:lnTo>
                      <a:pt x="5741082" y="2554479"/>
                    </a:lnTo>
                    <a:lnTo>
                      <a:pt x="5738460" y="2551855"/>
                    </a:lnTo>
                    <a:lnTo>
                      <a:pt x="5738460" y="2549234"/>
                    </a:lnTo>
                    <a:lnTo>
                      <a:pt x="5735836" y="2538743"/>
                    </a:lnTo>
                    <a:lnTo>
                      <a:pt x="5733215" y="2543988"/>
                    </a:lnTo>
                    <a:lnTo>
                      <a:pt x="5730591" y="2538743"/>
                    </a:lnTo>
                    <a:lnTo>
                      <a:pt x="5730591" y="2536119"/>
                    </a:lnTo>
                    <a:lnTo>
                      <a:pt x="5735836" y="2528252"/>
                    </a:lnTo>
                    <a:lnTo>
                      <a:pt x="5735836" y="2520383"/>
                    </a:lnTo>
                    <a:cubicBezTo>
                      <a:pt x="5733215" y="2520383"/>
                      <a:pt x="5730591" y="2523007"/>
                      <a:pt x="5730591" y="2523007"/>
                    </a:cubicBezTo>
                    <a:lnTo>
                      <a:pt x="5727970" y="2515137"/>
                    </a:lnTo>
                    <a:lnTo>
                      <a:pt x="5725346" y="2509892"/>
                    </a:lnTo>
                    <a:lnTo>
                      <a:pt x="5712234" y="2462683"/>
                    </a:lnTo>
                    <a:lnTo>
                      <a:pt x="5725346" y="2488910"/>
                    </a:lnTo>
                    <a:lnTo>
                      <a:pt x="5725346" y="2486289"/>
                    </a:lnTo>
                    <a:lnTo>
                      <a:pt x="5722724" y="2473174"/>
                    </a:lnTo>
                    <a:cubicBezTo>
                      <a:pt x="5725346" y="2473174"/>
                      <a:pt x="5725346" y="2470553"/>
                      <a:pt x="5727970" y="2470553"/>
                    </a:cubicBezTo>
                    <a:cubicBezTo>
                      <a:pt x="5727970" y="2470553"/>
                      <a:pt x="5730591" y="2470553"/>
                      <a:pt x="5730591" y="2470553"/>
                    </a:cubicBezTo>
                    <a:lnTo>
                      <a:pt x="5729542" y="2466354"/>
                    </a:lnTo>
                    <a:lnTo>
                      <a:pt x="5733215" y="2475798"/>
                    </a:lnTo>
                    <a:lnTo>
                      <a:pt x="5729244" y="2465164"/>
                    </a:lnTo>
                    <a:lnTo>
                      <a:pt x="5727970" y="2460062"/>
                    </a:lnTo>
                    <a:lnTo>
                      <a:pt x="5727511" y="2460521"/>
                    </a:lnTo>
                    <a:lnTo>
                      <a:pt x="5724035" y="2451210"/>
                    </a:lnTo>
                    <a:cubicBezTo>
                      <a:pt x="5720756" y="2443014"/>
                      <a:pt x="5717478" y="2435146"/>
                      <a:pt x="5714855" y="2428590"/>
                    </a:cubicBezTo>
                    <a:lnTo>
                      <a:pt x="5727340" y="2460692"/>
                    </a:lnTo>
                    <a:lnTo>
                      <a:pt x="5725346" y="2462683"/>
                    </a:lnTo>
                    <a:lnTo>
                      <a:pt x="5722724" y="2467929"/>
                    </a:lnTo>
                    <a:lnTo>
                      <a:pt x="5720100" y="2460062"/>
                    </a:lnTo>
                    <a:lnTo>
                      <a:pt x="5722724" y="2454817"/>
                    </a:lnTo>
                    <a:cubicBezTo>
                      <a:pt x="5720100" y="2449571"/>
                      <a:pt x="5720100" y="2444326"/>
                      <a:pt x="5714855" y="2433835"/>
                    </a:cubicBezTo>
                    <a:lnTo>
                      <a:pt x="5712234" y="2436456"/>
                    </a:lnTo>
                    <a:lnTo>
                      <a:pt x="5712234" y="2433835"/>
                    </a:lnTo>
                    <a:lnTo>
                      <a:pt x="5709610" y="2423344"/>
                    </a:lnTo>
                    <a:cubicBezTo>
                      <a:pt x="5709610" y="2423344"/>
                      <a:pt x="5709610" y="2420720"/>
                      <a:pt x="5709610" y="2420720"/>
                    </a:cubicBezTo>
                    <a:lnTo>
                      <a:pt x="5704364" y="2404984"/>
                    </a:lnTo>
                    <a:lnTo>
                      <a:pt x="5701743" y="2402363"/>
                    </a:lnTo>
                    <a:cubicBezTo>
                      <a:pt x="5701743" y="2399739"/>
                      <a:pt x="5699119" y="2394493"/>
                      <a:pt x="5696498" y="2389248"/>
                    </a:cubicBezTo>
                    <a:cubicBezTo>
                      <a:pt x="5686006" y="2365645"/>
                      <a:pt x="5680762" y="2342040"/>
                      <a:pt x="5672892" y="2318437"/>
                    </a:cubicBezTo>
                    <a:lnTo>
                      <a:pt x="5667646" y="2310567"/>
                    </a:lnTo>
                    <a:cubicBezTo>
                      <a:pt x="5667646" y="2310567"/>
                      <a:pt x="5667646" y="2307946"/>
                      <a:pt x="5667646" y="2307946"/>
                    </a:cubicBezTo>
                    <a:cubicBezTo>
                      <a:pt x="5665025" y="2305322"/>
                      <a:pt x="5665025" y="2302700"/>
                      <a:pt x="5665025" y="2300076"/>
                    </a:cubicBezTo>
                    <a:lnTo>
                      <a:pt x="5662401" y="2292210"/>
                    </a:lnTo>
                    <a:cubicBezTo>
                      <a:pt x="5662401" y="2292210"/>
                      <a:pt x="5659780" y="2292210"/>
                      <a:pt x="5659780" y="2292210"/>
                    </a:cubicBezTo>
                    <a:cubicBezTo>
                      <a:pt x="5659780" y="2289586"/>
                      <a:pt x="5659780" y="2286964"/>
                      <a:pt x="5659780" y="2286964"/>
                    </a:cubicBezTo>
                    <a:lnTo>
                      <a:pt x="5657156" y="2286964"/>
                    </a:lnTo>
                    <a:cubicBezTo>
                      <a:pt x="5654534" y="2279095"/>
                      <a:pt x="5649289" y="2273849"/>
                      <a:pt x="5646665" y="2268604"/>
                    </a:cubicBezTo>
                    <a:lnTo>
                      <a:pt x="5646665" y="2271228"/>
                    </a:lnTo>
                    <a:cubicBezTo>
                      <a:pt x="5646665" y="2289586"/>
                      <a:pt x="5646665" y="2289586"/>
                      <a:pt x="5641420" y="2294831"/>
                    </a:cubicBezTo>
                    <a:cubicBezTo>
                      <a:pt x="5641420" y="2294831"/>
                      <a:pt x="5641420" y="2294831"/>
                      <a:pt x="5641420" y="2297455"/>
                    </a:cubicBezTo>
                    <a:cubicBezTo>
                      <a:pt x="5641420" y="2305322"/>
                      <a:pt x="5641420" y="2305322"/>
                      <a:pt x="5638798" y="2307946"/>
                    </a:cubicBezTo>
                    <a:lnTo>
                      <a:pt x="5636174" y="2307946"/>
                    </a:lnTo>
                    <a:lnTo>
                      <a:pt x="5633553" y="2310567"/>
                    </a:lnTo>
                    <a:cubicBezTo>
                      <a:pt x="5636174" y="2328927"/>
                      <a:pt x="5638798" y="2336794"/>
                      <a:pt x="5630928" y="2344664"/>
                    </a:cubicBezTo>
                    <a:lnTo>
                      <a:pt x="5638798" y="2397117"/>
                    </a:lnTo>
                    <a:lnTo>
                      <a:pt x="5623062" y="2342040"/>
                    </a:lnTo>
                    <a:lnTo>
                      <a:pt x="5620438" y="2347285"/>
                    </a:lnTo>
                    <a:cubicBezTo>
                      <a:pt x="5617816" y="2347285"/>
                      <a:pt x="5617816" y="2347285"/>
                      <a:pt x="5617816" y="2347285"/>
                    </a:cubicBezTo>
                    <a:lnTo>
                      <a:pt x="5617816" y="2349909"/>
                    </a:lnTo>
                    <a:lnTo>
                      <a:pt x="5615192" y="2347285"/>
                    </a:lnTo>
                    <a:lnTo>
                      <a:pt x="5615192" y="2344664"/>
                    </a:lnTo>
                    <a:lnTo>
                      <a:pt x="5612571" y="2339418"/>
                    </a:lnTo>
                    <a:lnTo>
                      <a:pt x="5607326" y="2334173"/>
                    </a:lnTo>
                    <a:lnTo>
                      <a:pt x="5599456" y="2326303"/>
                    </a:lnTo>
                    <a:cubicBezTo>
                      <a:pt x="5594211" y="2313191"/>
                      <a:pt x="5591590" y="2305322"/>
                      <a:pt x="5588966" y="2279095"/>
                    </a:cubicBezTo>
                    <a:lnTo>
                      <a:pt x="5583720" y="2258113"/>
                    </a:lnTo>
                    <a:cubicBezTo>
                      <a:pt x="5573230" y="2226641"/>
                      <a:pt x="5570608" y="2216150"/>
                      <a:pt x="5565362" y="2205659"/>
                    </a:cubicBezTo>
                    <a:lnTo>
                      <a:pt x="5560118" y="2195169"/>
                    </a:lnTo>
                    <a:cubicBezTo>
                      <a:pt x="5557493" y="2192547"/>
                      <a:pt x="5554872" y="2189923"/>
                      <a:pt x="5554872" y="2187302"/>
                    </a:cubicBezTo>
                    <a:lnTo>
                      <a:pt x="5552248" y="2187302"/>
                    </a:lnTo>
                    <a:cubicBezTo>
                      <a:pt x="5547002" y="2184678"/>
                      <a:pt x="5541757" y="2179433"/>
                      <a:pt x="5536512" y="2171566"/>
                    </a:cubicBezTo>
                    <a:cubicBezTo>
                      <a:pt x="5544381" y="2182057"/>
                      <a:pt x="5547002" y="2184678"/>
                      <a:pt x="5552248" y="2187302"/>
                    </a:cubicBezTo>
                    <a:lnTo>
                      <a:pt x="5552248" y="2189923"/>
                    </a:lnTo>
                    <a:lnTo>
                      <a:pt x="5549626" y="2197793"/>
                    </a:lnTo>
                    <a:cubicBezTo>
                      <a:pt x="5544381" y="2197793"/>
                      <a:pt x="5539136" y="2192547"/>
                      <a:pt x="5531266" y="2179433"/>
                    </a:cubicBezTo>
                    <a:lnTo>
                      <a:pt x="5536512" y="2174187"/>
                    </a:lnTo>
                    <a:cubicBezTo>
                      <a:pt x="5528645" y="2163696"/>
                      <a:pt x="5518154" y="2150584"/>
                      <a:pt x="5510284" y="2140094"/>
                    </a:cubicBezTo>
                    <a:cubicBezTo>
                      <a:pt x="5510284" y="2142715"/>
                      <a:pt x="5510284" y="2142715"/>
                      <a:pt x="5510284" y="2142715"/>
                    </a:cubicBezTo>
                    <a:lnTo>
                      <a:pt x="5528645" y="2200414"/>
                    </a:lnTo>
                    <a:lnTo>
                      <a:pt x="5491927" y="2116488"/>
                    </a:lnTo>
                    <a:cubicBezTo>
                      <a:pt x="5491927" y="2119112"/>
                      <a:pt x="5494548" y="2121733"/>
                      <a:pt x="5494548" y="2124357"/>
                    </a:cubicBezTo>
                    <a:cubicBezTo>
                      <a:pt x="5470946" y="2090261"/>
                      <a:pt x="5463076" y="2079770"/>
                      <a:pt x="5457830" y="2069279"/>
                    </a:cubicBezTo>
                    <a:cubicBezTo>
                      <a:pt x="5457830" y="2071904"/>
                      <a:pt x="5457830" y="2071904"/>
                      <a:pt x="5457830" y="2071904"/>
                    </a:cubicBezTo>
                    <a:lnTo>
                      <a:pt x="5455210" y="2074525"/>
                    </a:lnTo>
                    <a:lnTo>
                      <a:pt x="5449964" y="2064034"/>
                    </a:lnTo>
                    <a:lnTo>
                      <a:pt x="5442094" y="2050922"/>
                    </a:lnTo>
                    <a:lnTo>
                      <a:pt x="5434228" y="2035186"/>
                    </a:lnTo>
                    <a:lnTo>
                      <a:pt x="5431604" y="2032562"/>
                    </a:lnTo>
                    <a:lnTo>
                      <a:pt x="5428982" y="2027316"/>
                    </a:lnTo>
                    <a:lnTo>
                      <a:pt x="5426358" y="2024695"/>
                    </a:lnTo>
                    <a:cubicBezTo>
                      <a:pt x="5426358" y="2022071"/>
                      <a:pt x="5423737" y="2022071"/>
                      <a:pt x="5423737" y="2022071"/>
                    </a:cubicBezTo>
                    <a:lnTo>
                      <a:pt x="5423737" y="2024695"/>
                    </a:lnTo>
                    <a:cubicBezTo>
                      <a:pt x="5426358" y="2029940"/>
                      <a:pt x="5426358" y="2045677"/>
                      <a:pt x="5426358" y="2045677"/>
                    </a:cubicBezTo>
                    <a:lnTo>
                      <a:pt x="5421113" y="2053543"/>
                    </a:lnTo>
                    <a:lnTo>
                      <a:pt x="5434228" y="2134848"/>
                    </a:lnTo>
                    <a:lnTo>
                      <a:pt x="5413246" y="2058789"/>
                    </a:lnTo>
                    <a:lnTo>
                      <a:pt x="5413246" y="2056167"/>
                    </a:lnTo>
                    <a:cubicBezTo>
                      <a:pt x="5413246" y="2058789"/>
                      <a:pt x="5410622" y="2061413"/>
                      <a:pt x="5410622" y="2064034"/>
                    </a:cubicBezTo>
                    <a:cubicBezTo>
                      <a:pt x="5410622" y="2064034"/>
                      <a:pt x="5408001" y="2064034"/>
                      <a:pt x="5408001" y="2064034"/>
                    </a:cubicBezTo>
                    <a:lnTo>
                      <a:pt x="5408001" y="2071904"/>
                    </a:lnTo>
                    <a:lnTo>
                      <a:pt x="5405377" y="2066658"/>
                    </a:lnTo>
                    <a:lnTo>
                      <a:pt x="5405377" y="2069279"/>
                    </a:lnTo>
                    <a:lnTo>
                      <a:pt x="5418492" y="2116488"/>
                    </a:lnTo>
                    <a:lnTo>
                      <a:pt x="5402756" y="2085016"/>
                    </a:lnTo>
                    <a:lnTo>
                      <a:pt x="5402756" y="2087640"/>
                    </a:lnTo>
                    <a:lnTo>
                      <a:pt x="5408001" y="2098130"/>
                    </a:lnTo>
                    <a:lnTo>
                      <a:pt x="5400132" y="2092885"/>
                    </a:lnTo>
                    <a:lnTo>
                      <a:pt x="5410622" y="2158451"/>
                    </a:lnTo>
                    <a:cubicBezTo>
                      <a:pt x="5405377" y="2132224"/>
                      <a:pt x="5397510" y="2108621"/>
                      <a:pt x="5389640" y="2085016"/>
                    </a:cubicBezTo>
                    <a:lnTo>
                      <a:pt x="5387020" y="2082394"/>
                    </a:lnTo>
                    <a:lnTo>
                      <a:pt x="5384395" y="2079770"/>
                    </a:lnTo>
                    <a:cubicBezTo>
                      <a:pt x="5384395" y="2082394"/>
                      <a:pt x="5384395" y="2082394"/>
                      <a:pt x="5384395" y="2082394"/>
                    </a:cubicBezTo>
                    <a:lnTo>
                      <a:pt x="5384395" y="2085016"/>
                    </a:lnTo>
                    <a:lnTo>
                      <a:pt x="5385891" y="2089502"/>
                    </a:lnTo>
                    <a:lnTo>
                      <a:pt x="5394886" y="2132224"/>
                    </a:lnTo>
                    <a:lnTo>
                      <a:pt x="5381774" y="2103376"/>
                    </a:lnTo>
                    <a:lnTo>
                      <a:pt x="5381774" y="2113867"/>
                    </a:lnTo>
                    <a:lnTo>
                      <a:pt x="5379150" y="2098130"/>
                    </a:lnTo>
                    <a:cubicBezTo>
                      <a:pt x="5373904" y="2092885"/>
                      <a:pt x="5366038" y="2087640"/>
                      <a:pt x="5360792" y="2085016"/>
                    </a:cubicBezTo>
                    <a:cubicBezTo>
                      <a:pt x="5355547" y="2092885"/>
                      <a:pt x="5350302" y="2098130"/>
                      <a:pt x="5347678" y="2105997"/>
                    </a:cubicBezTo>
                    <a:lnTo>
                      <a:pt x="5363414" y="2140094"/>
                    </a:lnTo>
                    <a:lnTo>
                      <a:pt x="5360792" y="2145339"/>
                    </a:lnTo>
                    <a:lnTo>
                      <a:pt x="5358168" y="2153206"/>
                    </a:lnTo>
                    <a:lnTo>
                      <a:pt x="5360792" y="2166320"/>
                    </a:lnTo>
                    <a:lnTo>
                      <a:pt x="5358168" y="2168942"/>
                    </a:lnTo>
                    <a:lnTo>
                      <a:pt x="5358168" y="2174187"/>
                    </a:lnTo>
                    <a:lnTo>
                      <a:pt x="5363414" y="2179433"/>
                    </a:lnTo>
                    <a:cubicBezTo>
                      <a:pt x="5352923" y="2200414"/>
                      <a:pt x="5352923" y="2200414"/>
                      <a:pt x="5339811" y="2210905"/>
                    </a:cubicBezTo>
                    <a:lnTo>
                      <a:pt x="5334566" y="2231886"/>
                    </a:lnTo>
                    <a:cubicBezTo>
                      <a:pt x="5329320" y="2255492"/>
                      <a:pt x="5334566" y="2281719"/>
                      <a:pt x="5321450" y="2305322"/>
                    </a:cubicBezTo>
                    <a:cubicBezTo>
                      <a:pt x="5316205" y="2326303"/>
                      <a:pt x="5316205" y="2326303"/>
                      <a:pt x="5313584" y="2334173"/>
                    </a:cubicBezTo>
                    <a:lnTo>
                      <a:pt x="5300469" y="2363021"/>
                    </a:lnTo>
                    <a:lnTo>
                      <a:pt x="5297848" y="2373512"/>
                    </a:lnTo>
                    <a:lnTo>
                      <a:pt x="5303093" y="2384003"/>
                    </a:lnTo>
                    <a:lnTo>
                      <a:pt x="5303093" y="2391872"/>
                    </a:lnTo>
                    <a:cubicBezTo>
                      <a:pt x="5295224" y="2415475"/>
                      <a:pt x="5295224" y="2415475"/>
                      <a:pt x="5279488" y="2420720"/>
                    </a:cubicBezTo>
                    <a:lnTo>
                      <a:pt x="5276866" y="2425966"/>
                    </a:lnTo>
                    <a:lnTo>
                      <a:pt x="5276866" y="2470553"/>
                    </a:lnTo>
                    <a:lnTo>
                      <a:pt x="5266376" y="2452193"/>
                    </a:lnTo>
                    <a:lnTo>
                      <a:pt x="5263751" y="2449571"/>
                    </a:lnTo>
                    <a:lnTo>
                      <a:pt x="5261130" y="2449571"/>
                    </a:lnTo>
                    <a:cubicBezTo>
                      <a:pt x="5261130" y="2449571"/>
                      <a:pt x="5261130" y="2452193"/>
                      <a:pt x="5261130" y="2452193"/>
                    </a:cubicBezTo>
                    <a:lnTo>
                      <a:pt x="5255885" y="2457438"/>
                    </a:lnTo>
                    <a:lnTo>
                      <a:pt x="5253261" y="2454817"/>
                    </a:lnTo>
                    <a:cubicBezTo>
                      <a:pt x="5255885" y="2462683"/>
                      <a:pt x="5253261" y="2473174"/>
                      <a:pt x="5255885" y="2483665"/>
                    </a:cubicBezTo>
                    <a:cubicBezTo>
                      <a:pt x="5274242" y="2546610"/>
                      <a:pt x="5274242" y="2549234"/>
                      <a:pt x="5282112" y="2567591"/>
                    </a:cubicBezTo>
                    <a:lnTo>
                      <a:pt x="5279488" y="2567591"/>
                    </a:lnTo>
                    <a:lnTo>
                      <a:pt x="5279488" y="2570215"/>
                    </a:lnTo>
                    <a:cubicBezTo>
                      <a:pt x="5289978" y="2606933"/>
                      <a:pt x="5289978" y="2612178"/>
                      <a:pt x="5284733" y="2662008"/>
                    </a:cubicBezTo>
                    <a:cubicBezTo>
                      <a:pt x="5284733" y="2672499"/>
                      <a:pt x="5287357" y="2682990"/>
                      <a:pt x="5287357" y="2690859"/>
                    </a:cubicBezTo>
                    <a:lnTo>
                      <a:pt x="5292602" y="2714462"/>
                    </a:lnTo>
                    <a:cubicBezTo>
                      <a:pt x="5292602" y="2714462"/>
                      <a:pt x="5292602" y="2717086"/>
                      <a:pt x="5292602" y="2717086"/>
                    </a:cubicBezTo>
                    <a:cubicBezTo>
                      <a:pt x="5292602" y="2727577"/>
                      <a:pt x="5295224" y="2740689"/>
                      <a:pt x="5297848" y="2751180"/>
                    </a:cubicBezTo>
                    <a:cubicBezTo>
                      <a:pt x="5297848" y="2751180"/>
                      <a:pt x="5297848" y="2753804"/>
                      <a:pt x="5297848" y="2753804"/>
                    </a:cubicBezTo>
                    <a:lnTo>
                      <a:pt x="5300341" y="2766274"/>
                    </a:lnTo>
                    <a:lnTo>
                      <a:pt x="5302439" y="2763965"/>
                    </a:lnTo>
                    <a:cubicBezTo>
                      <a:pt x="5304406" y="2762982"/>
                      <a:pt x="5305716" y="2764293"/>
                      <a:pt x="5308337" y="2766916"/>
                    </a:cubicBezTo>
                    <a:lnTo>
                      <a:pt x="5318831" y="2777407"/>
                    </a:lnTo>
                    <a:lnTo>
                      <a:pt x="5318831" y="2780031"/>
                    </a:lnTo>
                    <a:lnTo>
                      <a:pt x="5321452" y="2785276"/>
                    </a:lnTo>
                    <a:lnTo>
                      <a:pt x="5334564" y="2801012"/>
                    </a:lnTo>
                    <a:lnTo>
                      <a:pt x="5334564" y="2803633"/>
                    </a:lnTo>
                    <a:lnTo>
                      <a:pt x="5334564" y="2806258"/>
                    </a:lnTo>
                    <a:lnTo>
                      <a:pt x="5337188" y="2811503"/>
                    </a:lnTo>
                    <a:lnTo>
                      <a:pt x="5345058" y="2827239"/>
                    </a:lnTo>
                    <a:lnTo>
                      <a:pt x="5347679" y="2835106"/>
                    </a:lnTo>
                    <a:lnTo>
                      <a:pt x="5352924" y="2835106"/>
                    </a:lnTo>
                    <a:cubicBezTo>
                      <a:pt x="5355549" y="2845596"/>
                      <a:pt x="5358170" y="2856087"/>
                      <a:pt x="5363415" y="2866578"/>
                    </a:cubicBezTo>
                    <a:lnTo>
                      <a:pt x="5363415" y="2869202"/>
                    </a:lnTo>
                    <a:lnTo>
                      <a:pt x="5368661" y="2877069"/>
                    </a:lnTo>
                    <a:lnTo>
                      <a:pt x="5371285" y="2884938"/>
                    </a:lnTo>
                    <a:lnTo>
                      <a:pt x="5371285" y="2887560"/>
                    </a:lnTo>
                    <a:lnTo>
                      <a:pt x="5373906" y="2895429"/>
                    </a:lnTo>
                    <a:cubicBezTo>
                      <a:pt x="5376530" y="2898050"/>
                      <a:pt x="5379151" y="2908541"/>
                      <a:pt x="5387018" y="2924277"/>
                    </a:cubicBezTo>
                    <a:cubicBezTo>
                      <a:pt x="5387018" y="2958374"/>
                      <a:pt x="5379151" y="2981976"/>
                      <a:pt x="5350303" y="3005582"/>
                    </a:cubicBezTo>
                    <a:cubicBezTo>
                      <a:pt x="5339810" y="3008203"/>
                      <a:pt x="5318831" y="3021318"/>
                      <a:pt x="5305716" y="2913786"/>
                    </a:cubicBezTo>
                    <a:cubicBezTo>
                      <a:pt x="5303095" y="2903296"/>
                      <a:pt x="5300471" y="2892805"/>
                      <a:pt x="5297850" y="2879693"/>
                    </a:cubicBezTo>
                    <a:lnTo>
                      <a:pt x="5300471" y="2863957"/>
                    </a:lnTo>
                    <a:cubicBezTo>
                      <a:pt x="5303095" y="2848221"/>
                      <a:pt x="5300471" y="2835106"/>
                      <a:pt x="5303095" y="2819370"/>
                    </a:cubicBezTo>
                    <a:cubicBezTo>
                      <a:pt x="5303095" y="2824615"/>
                      <a:pt x="5300471" y="2829860"/>
                      <a:pt x="5300471" y="2835106"/>
                    </a:cubicBezTo>
                    <a:lnTo>
                      <a:pt x="5295226" y="2832484"/>
                    </a:lnTo>
                    <a:lnTo>
                      <a:pt x="5297850" y="2821994"/>
                    </a:lnTo>
                    <a:lnTo>
                      <a:pt x="5300471" y="2814124"/>
                    </a:lnTo>
                    <a:lnTo>
                      <a:pt x="5300471" y="2803633"/>
                    </a:lnTo>
                    <a:cubicBezTo>
                      <a:pt x="5300471" y="2803633"/>
                      <a:pt x="5300471" y="2801012"/>
                      <a:pt x="5300471" y="2801012"/>
                    </a:cubicBezTo>
                    <a:lnTo>
                      <a:pt x="5300471" y="2795767"/>
                    </a:lnTo>
                    <a:lnTo>
                      <a:pt x="5297850" y="2798388"/>
                    </a:lnTo>
                    <a:lnTo>
                      <a:pt x="5295226" y="2795767"/>
                    </a:lnTo>
                    <a:lnTo>
                      <a:pt x="5295226" y="2790521"/>
                    </a:lnTo>
                    <a:lnTo>
                      <a:pt x="5289980" y="2785276"/>
                    </a:lnTo>
                    <a:lnTo>
                      <a:pt x="5292604" y="2774785"/>
                    </a:lnTo>
                    <a:lnTo>
                      <a:pt x="5299757" y="2766916"/>
                    </a:lnTo>
                    <a:lnTo>
                      <a:pt x="5292602" y="2766916"/>
                    </a:lnTo>
                    <a:lnTo>
                      <a:pt x="5289978" y="2769540"/>
                    </a:lnTo>
                    <a:lnTo>
                      <a:pt x="5284733" y="2769540"/>
                    </a:lnTo>
                    <a:lnTo>
                      <a:pt x="5282112" y="2772161"/>
                    </a:lnTo>
                    <a:lnTo>
                      <a:pt x="5282112" y="2777407"/>
                    </a:lnTo>
                    <a:lnTo>
                      <a:pt x="5282112" y="2780031"/>
                    </a:lnTo>
                    <a:lnTo>
                      <a:pt x="5279488" y="2795767"/>
                    </a:lnTo>
                    <a:lnTo>
                      <a:pt x="5276866" y="2808879"/>
                    </a:lnTo>
                    <a:cubicBezTo>
                      <a:pt x="5279488" y="2806258"/>
                      <a:pt x="5282112" y="2806258"/>
                      <a:pt x="5284733" y="2806258"/>
                    </a:cubicBezTo>
                    <a:lnTo>
                      <a:pt x="5287357" y="2808879"/>
                    </a:lnTo>
                    <a:lnTo>
                      <a:pt x="5292602" y="2816748"/>
                    </a:lnTo>
                    <a:lnTo>
                      <a:pt x="5284733" y="2832485"/>
                    </a:lnTo>
                    <a:cubicBezTo>
                      <a:pt x="5274242" y="2829861"/>
                      <a:pt x="5274242" y="2829861"/>
                      <a:pt x="5263751" y="2840351"/>
                    </a:cubicBezTo>
                    <a:cubicBezTo>
                      <a:pt x="5261130" y="2853466"/>
                      <a:pt x="5261130" y="2866578"/>
                      <a:pt x="5258506" y="2879693"/>
                    </a:cubicBezTo>
                    <a:lnTo>
                      <a:pt x="5258506" y="2882314"/>
                    </a:lnTo>
                    <a:lnTo>
                      <a:pt x="5258506" y="2884938"/>
                    </a:lnTo>
                    <a:lnTo>
                      <a:pt x="5248015" y="2903296"/>
                    </a:lnTo>
                    <a:lnTo>
                      <a:pt x="5245394" y="2903296"/>
                    </a:lnTo>
                    <a:cubicBezTo>
                      <a:pt x="5242770" y="2905920"/>
                      <a:pt x="5234903" y="2905920"/>
                      <a:pt x="5232279" y="2908541"/>
                    </a:cubicBezTo>
                    <a:cubicBezTo>
                      <a:pt x="5227034" y="2905920"/>
                      <a:pt x="5221788" y="2900675"/>
                      <a:pt x="5219167" y="2898051"/>
                    </a:cubicBezTo>
                    <a:cubicBezTo>
                      <a:pt x="5219167" y="2898051"/>
                      <a:pt x="5219167" y="2898051"/>
                      <a:pt x="5216543" y="2892805"/>
                    </a:cubicBezTo>
                    <a:cubicBezTo>
                      <a:pt x="5208676" y="2879693"/>
                      <a:pt x="5208676" y="2879693"/>
                      <a:pt x="5200807" y="2869202"/>
                    </a:cubicBezTo>
                    <a:lnTo>
                      <a:pt x="5198185" y="2863957"/>
                    </a:lnTo>
                    <a:lnTo>
                      <a:pt x="5198185" y="2877069"/>
                    </a:lnTo>
                    <a:lnTo>
                      <a:pt x="5187694" y="2850842"/>
                    </a:lnTo>
                    <a:cubicBezTo>
                      <a:pt x="5177204" y="2821994"/>
                      <a:pt x="5177204" y="2821994"/>
                      <a:pt x="5174580" y="2808879"/>
                    </a:cubicBezTo>
                    <a:lnTo>
                      <a:pt x="5174580" y="2801012"/>
                    </a:lnTo>
                    <a:lnTo>
                      <a:pt x="5171958" y="2798388"/>
                    </a:lnTo>
                    <a:lnTo>
                      <a:pt x="5171958" y="2795767"/>
                    </a:lnTo>
                    <a:cubicBezTo>
                      <a:pt x="5166713" y="2780031"/>
                      <a:pt x="5158843" y="2764295"/>
                      <a:pt x="5153598" y="2748558"/>
                    </a:cubicBezTo>
                    <a:lnTo>
                      <a:pt x="5127371" y="2701350"/>
                    </a:lnTo>
                    <a:cubicBezTo>
                      <a:pt x="5109014" y="2677744"/>
                      <a:pt x="5109014" y="2677744"/>
                      <a:pt x="5082787" y="2606933"/>
                    </a:cubicBezTo>
                    <a:lnTo>
                      <a:pt x="5074917" y="2591197"/>
                    </a:lnTo>
                    <a:lnTo>
                      <a:pt x="5072296" y="2585951"/>
                    </a:lnTo>
                    <a:lnTo>
                      <a:pt x="5069672" y="2575461"/>
                    </a:lnTo>
                    <a:cubicBezTo>
                      <a:pt x="5069672" y="2572837"/>
                      <a:pt x="5067050" y="2570215"/>
                      <a:pt x="5067050" y="2567591"/>
                    </a:cubicBezTo>
                    <a:lnTo>
                      <a:pt x="5064426" y="2559724"/>
                    </a:lnTo>
                    <a:cubicBezTo>
                      <a:pt x="5061805" y="2557100"/>
                      <a:pt x="5056560" y="2549234"/>
                      <a:pt x="5053936" y="2543988"/>
                    </a:cubicBezTo>
                    <a:lnTo>
                      <a:pt x="5048690" y="2538743"/>
                    </a:lnTo>
                    <a:lnTo>
                      <a:pt x="5046069" y="2536119"/>
                    </a:lnTo>
                    <a:lnTo>
                      <a:pt x="5040823" y="2525628"/>
                    </a:lnTo>
                    <a:lnTo>
                      <a:pt x="5038199" y="2523007"/>
                    </a:lnTo>
                    <a:lnTo>
                      <a:pt x="5035578" y="2515137"/>
                    </a:lnTo>
                    <a:lnTo>
                      <a:pt x="5035578" y="2512516"/>
                    </a:lnTo>
                    <a:lnTo>
                      <a:pt x="5032954" y="2509892"/>
                    </a:lnTo>
                    <a:cubicBezTo>
                      <a:pt x="5004106" y="2473174"/>
                      <a:pt x="4996236" y="2425966"/>
                      <a:pt x="4975255" y="2386627"/>
                    </a:cubicBezTo>
                    <a:lnTo>
                      <a:pt x="4972633" y="2378757"/>
                    </a:lnTo>
                    <a:lnTo>
                      <a:pt x="4967388" y="2365645"/>
                    </a:lnTo>
                    <a:lnTo>
                      <a:pt x="4967388" y="2363021"/>
                    </a:lnTo>
                    <a:lnTo>
                      <a:pt x="4964764" y="2360400"/>
                    </a:lnTo>
                    <a:lnTo>
                      <a:pt x="4959519" y="2412854"/>
                    </a:lnTo>
                    <a:lnTo>
                      <a:pt x="4951652" y="2323682"/>
                    </a:lnTo>
                    <a:lnTo>
                      <a:pt x="4951652" y="2310567"/>
                    </a:lnTo>
                    <a:lnTo>
                      <a:pt x="4946406" y="2305322"/>
                    </a:lnTo>
                    <a:lnTo>
                      <a:pt x="4943782" y="2302700"/>
                    </a:lnTo>
                    <a:lnTo>
                      <a:pt x="4935916" y="2289586"/>
                    </a:lnTo>
                    <a:lnTo>
                      <a:pt x="4935916" y="2286964"/>
                    </a:lnTo>
                    <a:lnTo>
                      <a:pt x="4930670" y="2271228"/>
                    </a:lnTo>
                    <a:cubicBezTo>
                      <a:pt x="4928046" y="2260737"/>
                      <a:pt x="4928046" y="2247623"/>
                      <a:pt x="4925425" y="2234510"/>
                    </a:cubicBezTo>
                    <a:lnTo>
                      <a:pt x="4922801" y="2229265"/>
                    </a:lnTo>
                    <a:lnTo>
                      <a:pt x="4912310" y="2221396"/>
                    </a:lnTo>
                    <a:lnTo>
                      <a:pt x="4912310" y="2218774"/>
                    </a:lnTo>
                    <a:lnTo>
                      <a:pt x="4904443" y="2218774"/>
                    </a:lnTo>
                    <a:lnTo>
                      <a:pt x="4901819" y="2210905"/>
                    </a:lnTo>
                    <a:lnTo>
                      <a:pt x="4896574" y="2195169"/>
                    </a:lnTo>
                    <a:lnTo>
                      <a:pt x="4896574" y="2200414"/>
                    </a:lnTo>
                    <a:lnTo>
                      <a:pt x="4893952" y="2216150"/>
                    </a:lnTo>
                    <a:lnTo>
                      <a:pt x="4891328" y="2216150"/>
                    </a:lnTo>
                    <a:cubicBezTo>
                      <a:pt x="4867726" y="2245001"/>
                      <a:pt x="4867726" y="2245001"/>
                      <a:pt x="4857235" y="2247623"/>
                    </a:cubicBezTo>
                    <a:cubicBezTo>
                      <a:pt x="4836253" y="2247623"/>
                      <a:pt x="4760194" y="2171566"/>
                      <a:pt x="4754948" y="2161075"/>
                    </a:cubicBezTo>
                    <a:lnTo>
                      <a:pt x="4754948" y="2150584"/>
                    </a:lnTo>
                    <a:lnTo>
                      <a:pt x="4762818" y="2145339"/>
                    </a:lnTo>
                    <a:lnTo>
                      <a:pt x="4760194" y="2140094"/>
                    </a:lnTo>
                    <a:lnTo>
                      <a:pt x="4739212" y="2132224"/>
                    </a:lnTo>
                    <a:cubicBezTo>
                      <a:pt x="4731345" y="2124357"/>
                      <a:pt x="4723476" y="2119112"/>
                      <a:pt x="4718230" y="2111243"/>
                    </a:cubicBezTo>
                    <a:lnTo>
                      <a:pt x="4715609" y="2111243"/>
                    </a:lnTo>
                    <a:lnTo>
                      <a:pt x="4710364" y="2108621"/>
                    </a:lnTo>
                    <a:cubicBezTo>
                      <a:pt x="4707740" y="2105997"/>
                      <a:pt x="4707740" y="2105997"/>
                      <a:pt x="4707740" y="2103376"/>
                    </a:cubicBezTo>
                    <a:lnTo>
                      <a:pt x="4705118" y="2100752"/>
                    </a:lnTo>
                    <a:lnTo>
                      <a:pt x="4702494" y="2100752"/>
                    </a:lnTo>
                    <a:lnTo>
                      <a:pt x="4699873" y="2103376"/>
                    </a:lnTo>
                    <a:lnTo>
                      <a:pt x="4692003" y="2113867"/>
                    </a:lnTo>
                    <a:cubicBezTo>
                      <a:pt x="4689382" y="2105997"/>
                      <a:pt x="4689382" y="2100752"/>
                      <a:pt x="4686758" y="2095506"/>
                    </a:cubicBezTo>
                    <a:cubicBezTo>
                      <a:pt x="4686758" y="2095506"/>
                      <a:pt x="4686758" y="2092885"/>
                      <a:pt x="4686758" y="2092885"/>
                    </a:cubicBezTo>
                    <a:cubicBezTo>
                      <a:pt x="4686758" y="2090261"/>
                      <a:pt x="4684137" y="2090261"/>
                      <a:pt x="4684137" y="2090261"/>
                    </a:cubicBezTo>
                    <a:cubicBezTo>
                      <a:pt x="4678891" y="2090261"/>
                      <a:pt x="4673646" y="2085016"/>
                      <a:pt x="4668401" y="2074525"/>
                    </a:cubicBezTo>
                    <a:lnTo>
                      <a:pt x="4668401" y="2069279"/>
                    </a:lnTo>
                    <a:lnTo>
                      <a:pt x="4663155" y="2064034"/>
                    </a:lnTo>
                    <a:lnTo>
                      <a:pt x="4660531" y="2056167"/>
                    </a:lnTo>
                    <a:lnTo>
                      <a:pt x="4636928" y="2048298"/>
                    </a:lnTo>
                    <a:cubicBezTo>
                      <a:pt x="4634304" y="2045677"/>
                      <a:pt x="4634304" y="2043053"/>
                      <a:pt x="4634304" y="2040431"/>
                    </a:cubicBezTo>
                    <a:cubicBezTo>
                      <a:pt x="4631683" y="2035186"/>
                      <a:pt x="4631683" y="2032562"/>
                      <a:pt x="4629059" y="2027316"/>
                    </a:cubicBezTo>
                    <a:lnTo>
                      <a:pt x="4621192" y="2024695"/>
                    </a:lnTo>
                    <a:lnTo>
                      <a:pt x="4618568" y="2024695"/>
                    </a:lnTo>
                    <a:lnTo>
                      <a:pt x="4610701" y="2029940"/>
                    </a:lnTo>
                    <a:lnTo>
                      <a:pt x="4602832" y="2032562"/>
                    </a:lnTo>
                    <a:cubicBezTo>
                      <a:pt x="4602832" y="2032562"/>
                      <a:pt x="4600210" y="2032562"/>
                      <a:pt x="4597586" y="2032562"/>
                    </a:cubicBezTo>
                    <a:lnTo>
                      <a:pt x="4594965" y="2035186"/>
                    </a:lnTo>
                    <a:lnTo>
                      <a:pt x="4584474" y="2037807"/>
                    </a:lnTo>
                    <a:lnTo>
                      <a:pt x="4576605" y="2040431"/>
                    </a:lnTo>
                    <a:lnTo>
                      <a:pt x="4571359" y="2035186"/>
                    </a:lnTo>
                    <a:lnTo>
                      <a:pt x="4568738" y="2043053"/>
                    </a:lnTo>
                    <a:lnTo>
                      <a:pt x="4566114" y="2045677"/>
                    </a:lnTo>
                    <a:lnTo>
                      <a:pt x="4563493" y="2043053"/>
                    </a:lnTo>
                    <a:cubicBezTo>
                      <a:pt x="4558247" y="2045677"/>
                      <a:pt x="4555623" y="2045677"/>
                      <a:pt x="4547757" y="2040431"/>
                    </a:cubicBezTo>
                    <a:cubicBezTo>
                      <a:pt x="4547757" y="2040431"/>
                      <a:pt x="4545132" y="2040431"/>
                      <a:pt x="4545132" y="2040431"/>
                    </a:cubicBezTo>
                    <a:lnTo>
                      <a:pt x="4534642" y="2040431"/>
                    </a:lnTo>
                    <a:lnTo>
                      <a:pt x="4547757" y="2061413"/>
                    </a:lnTo>
                    <a:lnTo>
                      <a:pt x="4524151" y="2050922"/>
                    </a:lnTo>
                    <a:lnTo>
                      <a:pt x="4518906" y="2050922"/>
                    </a:lnTo>
                    <a:lnTo>
                      <a:pt x="4505793" y="2050922"/>
                    </a:lnTo>
                    <a:lnTo>
                      <a:pt x="4495303" y="2053543"/>
                    </a:lnTo>
                    <a:cubicBezTo>
                      <a:pt x="4497924" y="2058789"/>
                      <a:pt x="4500548" y="2064034"/>
                      <a:pt x="4500548" y="2069279"/>
                    </a:cubicBezTo>
                    <a:lnTo>
                      <a:pt x="4484812" y="2058789"/>
                    </a:lnTo>
                    <a:lnTo>
                      <a:pt x="4482188" y="2056167"/>
                    </a:lnTo>
                    <a:lnTo>
                      <a:pt x="4471697" y="2061413"/>
                    </a:lnTo>
                    <a:lnTo>
                      <a:pt x="4461206" y="2056167"/>
                    </a:lnTo>
                    <a:cubicBezTo>
                      <a:pt x="4448094" y="2061413"/>
                      <a:pt x="4448094" y="2061413"/>
                      <a:pt x="4432358" y="2056167"/>
                    </a:cubicBezTo>
                    <a:lnTo>
                      <a:pt x="4421867" y="2053543"/>
                    </a:lnTo>
                    <a:lnTo>
                      <a:pt x="4416622" y="2053543"/>
                    </a:lnTo>
                    <a:lnTo>
                      <a:pt x="4393016" y="2053543"/>
                    </a:lnTo>
                    <a:lnTo>
                      <a:pt x="4390395" y="2050922"/>
                    </a:lnTo>
                    <a:lnTo>
                      <a:pt x="4382525" y="2050922"/>
                    </a:lnTo>
                    <a:lnTo>
                      <a:pt x="4374659" y="2053543"/>
                    </a:lnTo>
                    <a:lnTo>
                      <a:pt x="4372035" y="2053543"/>
                    </a:lnTo>
                    <a:lnTo>
                      <a:pt x="4369413" y="2053543"/>
                    </a:lnTo>
                    <a:lnTo>
                      <a:pt x="4353677" y="2048298"/>
                    </a:lnTo>
                    <a:lnTo>
                      <a:pt x="4351053" y="2048298"/>
                    </a:lnTo>
                    <a:lnTo>
                      <a:pt x="4343186" y="2048298"/>
                    </a:lnTo>
                    <a:lnTo>
                      <a:pt x="4327450" y="2050922"/>
                    </a:lnTo>
                    <a:lnTo>
                      <a:pt x="4324826" y="2050922"/>
                    </a:lnTo>
                    <a:lnTo>
                      <a:pt x="4306468" y="2048298"/>
                    </a:lnTo>
                    <a:cubicBezTo>
                      <a:pt x="4306468" y="2045677"/>
                      <a:pt x="4306468" y="2045677"/>
                      <a:pt x="4306468" y="2043053"/>
                    </a:cubicBezTo>
                    <a:cubicBezTo>
                      <a:pt x="4298599" y="2040431"/>
                      <a:pt x="4298599" y="2040431"/>
                      <a:pt x="4290732" y="2037807"/>
                    </a:cubicBezTo>
                    <a:cubicBezTo>
                      <a:pt x="4272372" y="2022071"/>
                      <a:pt x="4274996" y="1985353"/>
                      <a:pt x="4248769" y="1977487"/>
                    </a:cubicBezTo>
                    <a:lnTo>
                      <a:pt x="4246145" y="1982732"/>
                    </a:lnTo>
                    <a:lnTo>
                      <a:pt x="4235654" y="1998468"/>
                    </a:lnTo>
                    <a:lnTo>
                      <a:pt x="4233033" y="1998468"/>
                    </a:lnTo>
                    <a:lnTo>
                      <a:pt x="4225164" y="2001089"/>
                    </a:lnTo>
                    <a:lnTo>
                      <a:pt x="4222542" y="2003713"/>
                    </a:lnTo>
                    <a:lnTo>
                      <a:pt x="4212051" y="2008959"/>
                    </a:lnTo>
                    <a:lnTo>
                      <a:pt x="4201561" y="2006335"/>
                    </a:lnTo>
                    <a:lnTo>
                      <a:pt x="4196315" y="2014204"/>
                    </a:lnTo>
                    <a:cubicBezTo>
                      <a:pt x="4188446" y="2016826"/>
                      <a:pt x="4185824" y="2019450"/>
                      <a:pt x="4172710" y="2011580"/>
                    </a:cubicBezTo>
                    <a:lnTo>
                      <a:pt x="4164843" y="2008959"/>
                    </a:lnTo>
                    <a:cubicBezTo>
                      <a:pt x="4162219" y="2008959"/>
                      <a:pt x="4159597" y="2008959"/>
                      <a:pt x="4159597" y="2008959"/>
                    </a:cubicBezTo>
                    <a:lnTo>
                      <a:pt x="4159597" y="2011580"/>
                    </a:lnTo>
                    <a:lnTo>
                      <a:pt x="4159597" y="2022071"/>
                    </a:lnTo>
                    <a:lnTo>
                      <a:pt x="4154352" y="2022071"/>
                    </a:lnTo>
                    <a:lnTo>
                      <a:pt x="4154352" y="2011580"/>
                    </a:lnTo>
                    <a:cubicBezTo>
                      <a:pt x="4154352" y="2011580"/>
                      <a:pt x="4154352" y="2011580"/>
                      <a:pt x="4151728" y="2011580"/>
                    </a:cubicBezTo>
                    <a:cubicBezTo>
                      <a:pt x="4151728" y="2011580"/>
                      <a:pt x="4151728" y="2011580"/>
                      <a:pt x="4149107" y="2011580"/>
                    </a:cubicBezTo>
                    <a:cubicBezTo>
                      <a:pt x="4143861" y="2011580"/>
                      <a:pt x="4141237" y="2008959"/>
                      <a:pt x="4135992" y="2006335"/>
                    </a:cubicBezTo>
                    <a:lnTo>
                      <a:pt x="4133371" y="2008959"/>
                    </a:lnTo>
                    <a:lnTo>
                      <a:pt x="4128125" y="2011580"/>
                    </a:lnTo>
                    <a:lnTo>
                      <a:pt x="4125501" y="2011580"/>
                    </a:lnTo>
                    <a:lnTo>
                      <a:pt x="4120256" y="2008959"/>
                    </a:lnTo>
                    <a:lnTo>
                      <a:pt x="4057311" y="1987977"/>
                    </a:lnTo>
                    <a:cubicBezTo>
                      <a:pt x="4070426" y="1987977"/>
                      <a:pt x="4088783" y="1987977"/>
                      <a:pt x="4101898" y="1987977"/>
                    </a:cubicBezTo>
                    <a:cubicBezTo>
                      <a:pt x="4099274" y="1987977"/>
                      <a:pt x="4094029" y="1985353"/>
                      <a:pt x="4088783" y="1982732"/>
                    </a:cubicBezTo>
                    <a:lnTo>
                      <a:pt x="4075671" y="1977487"/>
                    </a:lnTo>
                    <a:lnTo>
                      <a:pt x="4080917" y="1972241"/>
                    </a:lnTo>
                    <a:lnTo>
                      <a:pt x="4070426" y="1969617"/>
                    </a:lnTo>
                    <a:lnTo>
                      <a:pt x="4059935" y="1964372"/>
                    </a:lnTo>
                    <a:lnTo>
                      <a:pt x="4041575" y="1961750"/>
                    </a:lnTo>
                    <a:cubicBezTo>
                      <a:pt x="4031084" y="1953881"/>
                      <a:pt x="4031084" y="1951260"/>
                      <a:pt x="4012726" y="1930278"/>
                    </a:cubicBezTo>
                    <a:lnTo>
                      <a:pt x="4004857" y="1914542"/>
                    </a:lnTo>
                    <a:lnTo>
                      <a:pt x="3999612" y="1883070"/>
                    </a:lnTo>
                    <a:lnTo>
                      <a:pt x="3999612" y="1882194"/>
                    </a:lnTo>
                    <a:lnTo>
                      <a:pt x="4004857" y="1885691"/>
                    </a:lnTo>
                    <a:lnTo>
                      <a:pt x="3999612" y="1879396"/>
                    </a:lnTo>
                    <a:lnTo>
                      <a:pt x="3999612" y="1877824"/>
                    </a:lnTo>
                    <a:lnTo>
                      <a:pt x="3996120" y="1875205"/>
                    </a:lnTo>
                    <a:lnTo>
                      <a:pt x="3991745" y="1869955"/>
                    </a:lnTo>
                    <a:lnTo>
                      <a:pt x="3993320" y="1873104"/>
                    </a:lnTo>
                    <a:lnTo>
                      <a:pt x="3989121" y="1869955"/>
                    </a:lnTo>
                    <a:lnTo>
                      <a:pt x="3989121" y="1864709"/>
                    </a:lnTo>
                    <a:lnTo>
                      <a:pt x="3989121" y="1862088"/>
                    </a:lnTo>
                    <a:lnTo>
                      <a:pt x="3986499" y="1859464"/>
                    </a:lnTo>
                    <a:cubicBezTo>
                      <a:pt x="3973385" y="1851597"/>
                      <a:pt x="3968139" y="1846352"/>
                      <a:pt x="3957648" y="1830616"/>
                    </a:cubicBezTo>
                    <a:cubicBezTo>
                      <a:pt x="3952403" y="1835861"/>
                      <a:pt x="3952403" y="1835861"/>
                      <a:pt x="3947158" y="1838482"/>
                    </a:cubicBezTo>
                    <a:lnTo>
                      <a:pt x="3939291" y="1833237"/>
                    </a:lnTo>
                    <a:lnTo>
                      <a:pt x="3939291" y="1835861"/>
                    </a:lnTo>
                    <a:lnTo>
                      <a:pt x="3926176" y="1827992"/>
                    </a:lnTo>
                    <a:lnTo>
                      <a:pt x="3926176" y="1833237"/>
                    </a:lnTo>
                    <a:lnTo>
                      <a:pt x="3918309" y="1841106"/>
                    </a:lnTo>
                    <a:lnTo>
                      <a:pt x="3913064" y="1838482"/>
                    </a:lnTo>
                    <a:lnTo>
                      <a:pt x="3907819" y="1843728"/>
                    </a:lnTo>
                    <a:lnTo>
                      <a:pt x="3910440" y="1848973"/>
                    </a:lnTo>
                    <a:lnTo>
                      <a:pt x="3907819" y="1859464"/>
                    </a:lnTo>
                    <a:lnTo>
                      <a:pt x="3905195" y="1862088"/>
                    </a:lnTo>
                    <a:cubicBezTo>
                      <a:pt x="3913064" y="1877824"/>
                      <a:pt x="3920931" y="1893560"/>
                      <a:pt x="3928800" y="1906672"/>
                    </a:cubicBezTo>
                    <a:lnTo>
                      <a:pt x="3936667" y="1919787"/>
                    </a:lnTo>
                    <a:cubicBezTo>
                      <a:pt x="3952403" y="1935523"/>
                      <a:pt x="3955027" y="1938145"/>
                      <a:pt x="3957648" y="1948636"/>
                    </a:cubicBezTo>
                    <a:cubicBezTo>
                      <a:pt x="3970763" y="1951260"/>
                      <a:pt x="3970763" y="1951260"/>
                      <a:pt x="3976009" y="1959126"/>
                    </a:cubicBezTo>
                    <a:lnTo>
                      <a:pt x="3981254" y="1919787"/>
                    </a:lnTo>
                    <a:lnTo>
                      <a:pt x="3990554" y="1968607"/>
                    </a:lnTo>
                    <a:lnTo>
                      <a:pt x="3989121" y="1966996"/>
                    </a:lnTo>
                    <a:cubicBezTo>
                      <a:pt x="3989121" y="1969617"/>
                      <a:pt x="3991745" y="1974862"/>
                      <a:pt x="3991745" y="1977487"/>
                    </a:cubicBezTo>
                    <a:lnTo>
                      <a:pt x="3991745" y="1974862"/>
                    </a:lnTo>
                    <a:lnTo>
                      <a:pt x="3990554" y="1968607"/>
                    </a:lnTo>
                    <a:lnTo>
                      <a:pt x="4010102" y="1990599"/>
                    </a:lnTo>
                    <a:lnTo>
                      <a:pt x="4012726" y="1990599"/>
                    </a:lnTo>
                    <a:lnTo>
                      <a:pt x="4015348" y="1993223"/>
                    </a:lnTo>
                    <a:lnTo>
                      <a:pt x="4015348" y="1995844"/>
                    </a:lnTo>
                    <a:lnTo>
                      <a:pt x="4031084" y="2014204"/>
                    </a:lnTo>
                    <a:lnTo>
                      <a:pt x="4041575" y="2019450"/>
                    </a:lnTo>
                    <a:lnTo>
                      <a:pt x="4046820" y="2024695"/>
                    </a:lnTo>
                    <a:lnTo>
                      <a:pt x="4049444" y="2032562"/>
                    </a:lnTo>
                    <a:cubicBezTo>
                      <a:pt x="4049444" y="2029940"/>
                      <a:pt x="4049444" y="2029940"/>
                      <a:pt x="4049444" y="2027316"/>
                    </a:cubicBezTo>
                    <a:lnTo>
                      <a:pt x="4059935" y="2019450"/>
                    </a:lnTo>
                    <a:lnTo>
                      <a:pt x="4075671" y="2027316"/>
                    </a:lnTo>
                    <a:lnTo>
                      <a:pt x="4091407" y="2043053"/>
                    </a:lnTo>
                    <a:lnTo>
                      <a:pt x="4091407" y="2048298"/>
                    </a:lnTo>
                    <a:lnTo>
                      <a:pt x="4091407" y="2058789"/>
                    </a:lnTo>
                    <a:lnTo>
                      <a:pt x="4094029" y="2064034"/>
                    </a:lnTo>
                    <a:lnTo>
                      <a:pt x="4101898" y="2071904"/>
                    </a:lnTo>
                    <a:cubicBezTo>
                      <a:pt x="4101898" y="2074525"/>
                      <a:pt x="4101898" y="2077149"/>
                      <a:pt x="4101898" y="2077149"/>
                    </a:cubicBezTo>
                    <a:lnTo>
                      <a:pt x="4101898" y="2092885"/>
                    </a:lnTo>
                    <a:lnTo>
                      <a:pt x="4101898" y="2095506"/>
                    </a:lnTo>
                    <a:lnTo>
                      <a:pt x="4120256" y="2085016"/>
                    </a:lnTo>
                    <a:lnTo>
                      <a:pt x="4104519" y="2113867"/>
                    </a:lnTo>
                    <a:lnTo>
                      <a:pt x="4107144" y="2113867"/>
                    </a:lnTo>
                    <a:lnTo>
                      <a:pt x="4112389" y="2105997"/>
                    </a:lnTo>
                    <a:lnTo>
                      <a:pt x="4117634" y="2121733"/>
                    </a:lnTo>
                    <a:lnTo>
                      <a:pt x="4120256" y="2129603"/>
                    </a:lnTo>
                    <a:lnTo>
                      <a:pt x="4125501" y="2129603"/>
                    </a:lnTo>
                    <a:lnTo>
                      <a:pt x="4133371" y="2126979"/>
                    </a:lnTo>
                    <a:lnTo>
                      <a:pt x="4138616" y="2116488"/>
                    </a:lnTo>
                    <a:lnTo>
                      <a:pt x="4143861" y="2116488"/>
                    </a:lnTo>
                    <a:lnTo>
                      <a:pt x="4154352" y="2119112"/>
                    </a:lnTo>
                    <a:cubicBezTo>
                      <a:pt x="4164843" y="2119112"/>
                      <a:pt x="4177955" y="2121733"/>
                      <a:pt x="4188446" y="2119112"/>
                    </a:cubicBezTo>
                    <a:cubicBezTo>
                      <a:pt x="4183200" y="2119112"/>
                      <a:pt x="4177955" y="2119112"/>
                      <a:pt x="4172710" y="2119112"/>
                    </a:cubicBezTo>
                    <a:cubicBezTo>
                      <a:pt x="4175334" y="2116488"/>
                      <a:pt x="4177955" y="2116488"/>
                      <a:pt x="4180579" y="2116488"/>
                    </a:cubicBezTo>
                    <a:lnTo>
                      <a:pt x="4183200" y="2113867"/>
                    </a:lnTo>
                    <a:lnTo>
                      <a:pt x="4167464" y="2092885"/>
                    </a:lnTo>
                    <a:lnTo>
                      <a:pt x="4198937" y="2105997"/>
                    </a:lnTo>
                    <a:lnTo>
                      <a:pt x="4201561" y="2105997"/>
                    </a:lnTo>
                    <a:cubicBezTo>
                      <a:pt x="4206806" y="2098130"/>
                      <a:pt x="4209427" y="2087640"/>
                      <a:pt x="4212051" y="2077149"/>
                    </a:cubicBezTo>
                    <a:cubicBezTo>
                      <a:pt x="4214673" y="2074525"/>
                      <a:pt x="4217297" y="2071904"/>
                      <a:pt x="4219918" y="2066658"/>
                    </a:cubicBezTo>
                    <a:cubicBezTo>
                      <a:pt x="4222542" y="2066658"/>
                      <a:pt x="4222542" y="2064034"/>
                      <a:pt x="4222542" y="2064034"/>
                    </a:cubicBezTo>
                    <a:cubicBezTo>
                      <a:pt x="4222542" y="2064034"/>
                      <a:pt x="4225164" y="2058789"/>
                      <a:pt x="4225164" y="2056167"/>
                    </a:cubicBezTo>
                    <a:cubicBezTo>
                      <a:pt x="4227788" y="2045677"/>
                      <a:pt x="4230409" y="2043053"/>
                      <a:pt x="4233033" y="2037807"/>
                    </a:cubicBezTo>
                    <a:lnTo>
                      <a:pt x="4240900" y="2027316"/>
                    </a:lnTo>
                    <a:lnTo>
                      <a:pt x="4243524" y="2014204"/>
                    </a:lnTo>
                    <a:lnTo>
                      <a:pt x="4243524" y="2008959"/>
                    </a:lnTo>
                    <a:lnTo>
                      <a:pt x="4246145" y="2008959"/>
                    </a:lnTo>
                    <a:lnTo>
                      <a:pt x="4246145" y="2003713"/>
                    </a:lnTo>
                    <a:lnTo>
                      <a:pt x="4246145" y="2001089"/>
                    </a:lnTo>
                    <a:lnTo>
                      <a:pt x="4246145" y="1998468"/>
                    </a:lnTo>
                    <a:lnTo>
                      <a:pt x="4254015" y="1987977"/>
                    </a:lnTo>
                    <a:lnTo>
                      <a:pt x="4259260" y="1990599"/>
                    </a:lnTo>
                    <a:lnTo>
                      <a:pt x="4267127" y="1998468"/>
                    </a:lnTo>
                    <a:lnTo>
                      <a:pt x="4272372" y="2008959"/>
                    </a:lnTo>
                    <a:lnTo>
                      <a:pt x="4269751" y="2019450"/>
                    </a:lnTo>
                    <a:lnTo>
                      <a:pt x="4269751" y="2035186"/>
                    </a:lnTo>
                    <a:cubicBezTo>
                      <a:pt x="4277617" y="2043053"/>
                      <a:pt x="4285487" y="2069279"/>
                      <a:pt x="4285487" y="2069279"/>
                    </a:cubicBezTo>
                    <a:lnTo>
                      <a:pt x="4285487" y="2074525"/>
                    </a:lnTo>
                    <a:cubicBezTo>
                      <a:pt x="4306468" y="2116488"/>
                      <a:pt x="4335317" y="2121733"/>
                      <a:pt x="4348432" y="2124357"/>
                    </a:cubicBezTo>
                    <a:cubicBezTo>
                      <a:pt x="4387771" y="2132224"/>
                      <a:pt x="4387771" y="2132224"/>
                      <a:pt x="4408752" y="2155830"/>
                    </a:cubicBezTo>
                    <a:cubicBezTo>
                      <a:pt x="4427113" y="2179433"/>
                      <a:pt x="4427113" y="2179433"/>
                      <a:pt x="4434979" y="2182057"/>
                    </a:cubicBezTo>
                    <a:cubicBezTo>
                      <a:pt x="4445470" y="2184678"/>
                      <a:pt x="4450715" y="2192547"/>
                      <a:pt x="4453339" y="2205659"/>
                    </a:cubicBezTo>
                    <a:cubicBezTo>
                      <a:pt x="4453339" y="2213529"/>
                      <a:pt x="4453339" y="2218774"/>
                      <a:pt x="4450715" y="2226641"/>
                    </a:cubicBezTo>
                    <a:cubicBezTo>
                      <a:pt x="4445470" y="2247623"/>
                      <a:pt x="4437603" y="2263359"/>
                      <a:pt x="4432358" y="2284340"/>
                    </a:cubicBezTo>
                    <a:lnTo>
                      <a:pt x="4437603" y="2294831"/>
                    </a:lnTo>
                    <a:lnTo>
                      <a:pt x="4442849" y="2305322"/>
                    </a:lnTo>
                    <a:lnTo>
                      <a:pt x="4445470" y="2313191"/>
                    </a:lnTo>
                    <a:lnTo>
                      <a:pt x="4442849" y="2318437"/>
                    </a:lnTo>
                    <a:lnTo>
                      <a:pt x="4440225" y="2321058"/>
                    </a:lnTo>
                    <a:lnTo>
                      <a:pt x="4432358" y="2352530"/>
                    </a:lnTo>
                    <a:lnTo>
                      <a:pt x="4421867" y="2334173"/>
                    </a:lnTo>
                    <a:lnTo>
                      <a:pt x="4419243" y="2328927"/>
                    </a:lnTo>
                    <a:cubicBezTo>
                      <a:pt x="4419243" y="2331549"/>
                      <a:pt x="4419243" y="2331549"/>
                      <a:pt x="4416622" y="2331549"/>
                    </a:cubicBezTo>
                    <a:cubicBezTo>
                      <a:pt x="4411376" y="2328927"/>
                      <a:pt x="4411376" y="2328927"/>
                      <a:pt x="4408752" y="2326303"/>
                    </a:cubicBezTo>
                    <a:lnTo>
                      <a:pt x="4408752" y="2331549"/>
                    </a:lnTo>
                    <a:lnTo>
                      <a:pt x="4408752" y="2352530"/>
                    </a:lnTo>
                    <a:cubicBezTo>
                      <a:pt x="4411376" y="2363021"/>
                      <a:pt x="4411376" y="2363021"/>
                      <a:pt x="4416622" y="2378757"/>
                    </a:cubicBezTo>
                    <a:cubicBezTo>
                      <a:pt x="4416622" y="2381381"/>
                      <a:pt x="4416622" y="2381381"/>
                      <a:pt x="4416622" y="2381381"/>
                    </a:cubicBezTo>
                    <a:lnTo>
                      <a:pt x="4419243" y="2391872"/>
                    </a:lnTo>
                    <a:lnTo>
                      <a:pt x="4416622" y="2404984"/>
                    </a:lnTo>
                    <a:cubicBezTo>
                      <a:pt x="4406131" y="2410230"/>
                      <a:pt x="4395640" y="2412854"/>
                      <a:pt x="4387771" y="2418099"/>
                    </a:cubicBezTo>
                    <a:cubicBezTo>
                      <a:pt x="4379904" y="2433835"/>
                      <a:pt x="4385149" y="2454817"/>
                      <a:pt x="4369413" y="2467929"/>
                    </a:cubicBezTo>
                    <a:cubicBezTo>
                      <a:pt x="4358922" y="2475798"/>
                      <a:pt x="4343186" y="2470553"/>
                      <a:pt x="4335317" y="2483665"/>
                    </a:cubicBezTo>
                    <a:cubicBezTo>
                      <a:pt x="4335317" y="2483665"/>
                      <a:pt x="4335317" y="2483665"/>
                      <a:pt x="4337941" y="2496780"/>
                    </a:cubicBezTo>
                    <a:cubicBezTo>
                      <a:pt x="4337941" y="2507271"/>
                      <a:pt x="4335317" y="2515137"/>
                      <a:pt x="4322205" y="2525628"/>
                    </a:cubicBezTo>
                    <a:lnTo>
                      <a:pt x="4319581" y="2525628"/>
                    </a:lnTo>
                    <a:lnTo>
                      <a:pt x="4311714" y="2525628"/>
                    </a:lnTo>
                    <a:cubicBezTo>
                      <a:pt x="4309090" y="2525628"/>
                      <a:pt x="4309090" y="2525628"/>
                      <a:pt x="4309090" y="2525628"/>
                    </a:cubicBezTo>
                    <a:cubicBezTo>
                      <a:pt x="4288108" y="2523007"/>
                      <a:pt x="4272372" y="2541364"/>
                      <a:pt x="4251390" y="2546610"/>
                    </a:cubicBezTo>
                    <a:cubicBezTo>
                      <a:pt x="4251390" y="2546610"/>
                      <a:pt x="4254015" y="2546610"/>
                      <a:pt x="4254015" y="2546610"/>
                    </a:cubicBezTo>
                    <a:cubicBezTo>
                      <a:pt x="4254015" y="2546610"/>
                      <a:pt x="4251390" y="2549234"/>
                      <a:pt x="4251390" y="2549234"/>
                    </a:cubicBezTo>
                    <a:cubicBezTo>
                      <a:pt x="4240900" y="2557100"/>
                      <a:pt x="4227788" y="2559724"/>
                      <a:pt x="4222542" y="2572837"/>
                    </a:cubicBezTo>
                    <a:cubicBezTo>
                      <a:pt x="4222542" y="2578082"/>
                      <a:pt x="4227788" y="2583327"/>
                      <a:pt x="4227788" y="2591197"/>
                    </a:cubicBezTo>
                    <a:lnTo>
                      <a:pt x="4227788" y="2596442"/>
                    </a:lnTo>
                    <a:cubicBezTo>
                      <a:pt x="4225164" y="2604309"/>
                      <a:pt x="4222542" y="2606933"/>
                      <a:pt x="4214673" y="2612178"/>
                    </a:cubicBezTo>
                    <a:cubicBezTo>
                      <a:pt x="4204182" y="2617424"/>
                      <a:pt x="4204182" y="2617424"/>
                      <a:pt x="4201561" y="2622669"/>
                    </a:cubicBezTo>
                    <a:cubicBezTo>
                      <a:pt x="4198937" y="2627915"/>
                      <a:pt x="4193691" y="2630536"/>
                      <a:pt x="4193691" y="2630536"/>
                    </a:cubicBezTo>
                    <a:cubicBezTo>
                      <a:pt x="4193691" y="2630536"/>
                      <a:pt x="4191070" y="2633160"/>
                      <a:pt x="4191070" y="2633160"/>
                    </a:cubicBezTo>
                    <a:cubicBezTo>
                      <a:pt x="4188446" y="2633160"/>
                      <a:pt x="4170088" y="2646272"/>
                      <a:pt x="4125501" y="2662008"/>
                    </a:cubicBezTo>
                    <a:cubicBezTo>
                      <a:pt x="4101898" y="2672499"/>
                      <a:pt x="4096653" y="2701350"/>
                      <a:pt x="4073047" y="2711841"/>
                    </a:cubicBezTo>
                    <a:lnTo>
                      <a:pt x="4059935" y="2714462"/>
                    </a:lnTo>
                    <a:lnTo>
                      <a:pt x="4057311" y="2714462"/>
                    </a:lnTo>
                    <a:lnTo>
                      <a:pt x="4052066" y="2714462"/>
                    </a:lnTo>
                    <a:lnTo>
                      <a:pt x="4046820" y="2719707"/>
                    </a:lnTo>
                    <a:cubicBezTo>
                      <a:pt x="4038953" y="2727577"/>
                      <a:pt x="4031084" y="2735444"/>
                      <a:pt x="4023217" y="2740689"/>
                    </a:cubicBezTo>
                    <a:lnTo>
                      <a:pt x="3996990" y="2753804"/>
                    </a:lnTo>
                    <a:cubicBezTo>
                      <a:pt x="3986499" y="2753804"/>
                      <a:pt x="3978630" y="2753804"/>
                      <a:pt x="3965518" y="2756425"/>
                    </a:cubicBezTo>
                    <a:lnTo>
                      <a:pt x="3957648" y="2761670"/>
                    </a:lnTo>
                    <a:lnTo>
                      <a:pt x="3947158" y="2774785"/>
                    </a:lnTo>
                    <a:lnTo>
                      <a:pt x="3936667" y="2782652"/>
                    </a:lnTo>
                    <a:lnTo>
                      <a:pt x="3931421" y="2793143"/>
                    </a:lnTo>
                    <a:lnTo>
                      <a:pt x="3928800" y="2795767"/>
                    </a:lnTo>
                    <a:lnTo>
                      <a:pt x="3920931" y="2801012"/>
                    </a:lnTo>
                    <a:lnTo>
                      <a:pt x="3915685" y="2798388"/>
                    </a:lnTo>
                    <a:cubicBezTo>
                      <a:pt x="3913064" y="2798388"/>
                      <a:pt x="3913064" y="2798388"/>
                      <a:pt x="3889458" y="2806258"/>
                    </a:cubicBezTo>
                    <a:lnTo>
                      <a:pt x="3886837" y="2806258"/>
                    </a:lnTo>
                    <a:lnTo>
                      <a:pt x="3884213" y="2806258"/>
                    </a:lnTo>
                    <a:lnTo>
                      <a:pt x="3868477" y="2803634"/>
                    </a:lnTo>
                    <a:cubicBezTo>
                      <a:pt x="3865855" y="2806258"/>
                      <a:pt x="3860610" y="2806258"/>
                      <a:pt x="3857986" y="2806258"/>
                    </a:cubicBezTo>
                    <a:cubicBezTo>
                      <a:pt x="3863231" y="2816748"/>
                      <a:pt x="3865855" y="2819370"/>
                      <a:pt x="3865855" y="2827239"/>
                    </a:cubicBezTo>
                    <a:lnTo>
                      <a:pt x="3863231" y="2840351"/>
                    </a:lnTo>
                    <a:lnTo>
                      <a:pt x="3863231" y="2842975"/>
                    </a:lnTo>
                    <a:lnTo>
                      <a:pt x="3860610" y="2842975"/>
                    </a:lnTo>
                    <a:lnTo>
                      <a:pt x="3850119" y="2850842"/>
                    </a:lnTo>
                    <a:lnTo>
                      <a:pt x="3850119" y="2853466"/>
                    </a:lnTo>
                    <a:cubicBezTo>
                      <a:pt x="3860610" y="2858712"/>
                      <a:pt x="3868477" y="2863957"/>
                      <a:pt x="3881592" y="2884938"/>
                    </a:cubicBezTo>
                    <a:cubicBezTo>
                      <a:pt x="3892082" y="2903296"/>
                      <a:pt x="3899949" y="2913787"/>
                      <a:pt x="3918309" y="2913787"/>
                    </a:cubicBezTo>
                    <a:lnTo>
                      <a:pt x="3931421" y="2911165"/>
                    </a:lnTo>
                    <a:lnTo>
                      <a:pt x="3949782" y="2895429"/>
                    </a:lnTo>
                    <a:lnTo>
                      <a:pt x="3970763" y="2884938"/>
                    </a:lnTo>
                    <a:cubicBezTo>
                      <a:pt x="3981254" y="2884938"/>
                      <a:pt x="3989121" y="2887560"/>
                      <a:pt x="3999612" y="2887560"/>
                    </a:cubicBezTo>
                    <a:lnTo>
                      <a:pt x="4010102" y="2882314"/>
                    </a:lnTo>
                    <a:cubicBezTo>
                      <a:pt x="4025839" y="2866578"/>
                      <a:pt x="4031084" y="2861333"/>
                      <a:pt x="4041575" y="2858712"/>
                    </a:cubicBezTo>
                    <a:lnTo>
                      <a:pt x="4049444" y="2858712"/>
                    </a:lnTo>
                    <a:lnTo>
                      <a:pt x="4059935" y="2861333"/>
                    </a:lnTo>
                    <a:lnTo>
                      <a:pt x="4067802" y="2858712"/>
                    </a:lnTo>
                    <a:lnTo>
                      <a:pt x="4083538" y="2848221"/>
                    </a:lnTo>
                    <a:cubicBezTo>
                      <a:pt x="4086162" y="2845597"/>
                      <a:pt x="4088783" y="2845597"/>
                      <a:pt x="4091407" y="2845597"/>
                    </a:cubicBezTo>
                    <a:lnTo>
                      <a:pt x="4099274" y="2845597"/>
                    </a:lnTo>
                    <a:cubicBezTo>
                      <a:pt x="4099274" y="2845597"/>
                      <a:pt x="4099274" y="2848221"/>
                      <a:pt x="4099274" y="2848221"/>
                    </a:cubicBezTo>
                    <a:cubicBezTo>
                      <a:pt x="4101898" y="2848221"/>
                      <a:pt x="4104519" y="2848221"/>
                      <a:pt x="4104519" y="2848221"/>
                    </a:cubicBezTo>
                    <a:cubicBezTo>
                      <a:pt x="4104519" y="2848221"/>
                      <a:pt x="4107144" y="2848221"/>
                      <a:pt x="4107144" y="2848221"/>
                    </a:cubicBezTo>
                    <a:cubicBezTo>
                      <a:pt x="4107144" y="2848221"/>
                      <a:pt x="4146483" y="2832485"/>
                      <a:pt x="4156973" y="2824615"/>
                    </a:cubicBezTo>
                    <a:cubicBezTo>
                      <a:pt x="4164843" y="2808879"/>
                      <a:pt x="4164843" y="2808879"/>
                      <a:pt x="4170088" y="2803634"/>
                    </a:cubicBezTo>
                    <a:lnTo>
                      <a:pt x="4177955" y="2801012"/>
                    </a:lnTo>
                    <a:cubicBezTo>
                      <a:pt x="4198937" y="2806258"/>
                      <a:pt x="4204182" y="2806258"/>
                      <a:pt x="4209427" y="2824615"/>
                    </a:cubicBezTo>
                    <a:cubicBezTo>
                      <a:pt x="4209427" y="2827239"/>
                      <a:pt x="4209427" y="2827239"/>
                      <a:pt x="4209427" y="2827239"/>
                    </a:cubicBezTo>
                    <a:cubicBezTo>
                      <a:pt x="4209427" y="2829861"/>
                      <a:pt x="4209427" y="2829861"/>
                      <a:pt x="4209427" y="2829861"/>
                    </a:cubicBezTo>
                    <a:cubicBezTo>
                      <a:pt x="4206806" y="2842975"/>
                      <a:pt x="4206806" y="2845597"/>
                      <a:pt x="4206806" y="2853466"/>
                    </a:cubicBezTo>
                    <a:lnTo>
                      <a:pt x="4209427" y="2863957"/>
                    </a:lnTo>
                    <a:lnTo>
                      <a:pt x="4212051" y="2884938"/>
                    </a:lnTo>
                    <a:lnTo>
                      <a:pt x="4225164" y="2890184"/>
                    </a:lnTo>
                    <a:lnTo>
                      <a:pt x="4222542" y="2898051"/>
                    </a:lnTo>
                    <a:lnTo>
                      <a:pt x="4214673" y="2911165"/>
                    </a:lnTo>
                    <a:lnTo>
                      <a:pt x="4206806" y="2913787"/>
                    </a:lnTo>
                    <a:cubicBezTo>
                      <a:pt x="4204182" y="2913787"/>
                      <a:pt x="4204182" y="2913787"/>
                      <a:pt x="4201561" y="2913787"/>
                    </a:cubicBezTo>
                    <a:cubicBezTo>
                      <a:pt x="4198937" y="2913787"/>
                      <a:pt x="4198937" y="2913787"/>
                      <a:pt x="4198937" y="2913787"/>
                    </a:cubicBezTo>
                    <a:cubicBezTo>
                      <a:pt x="4201561" y="2919032"/>
                      <a:pt x="4201561" y="2924277"/>
                      <a:pt x="4201561" y="2929523"/>
                    </a:cubicBezTo>
                    <a:cubicBezTo>
                      <a:pt x="4204182" y="2979355"/>
                      <a:pt x="4177955" y="3031809"/>
                      <a:pt x="4172710" y="3042300"/>
                    </a:cubicBezTo>
                    <a:lnTo>
                      <a:pt x="4164843" y="3052791"/>
                    </a:lnTo>
                    <a:lnTo>
                      <a:pt x="4164843" y="3068527"/>
                    </a:lnTo>
                    <a:cubicBezTo>
                      <a:pt x="4164843" y="3068527"/>
                      <a:pt x="4164843" y="3071148"/>
                      <a:pt x="4164843" y="3071148"/>
                    </a:cubicBezTo>
                    <a:cubicBezTo>
                      <a:pt x="4141237" y="3155075"/>
                      <a:pt x="4117634" y="3225889"/>
                      <a:pt x="4083538" y="3278343"/>
                    </a:cubicBezTo>
                    <a:cubicBezTo>
                      <a:pt x="4017972" y="3378005"/>
                      <a:pt x="3920931" y="3454062"/>
                      <a:pt x="3852741" y="3553724"/>
                    </a:cubicBezTo>
                    <a:lnTo>
                      <a:pt x="3837004" y="3577330"/>
                    </a:lnTo>
                    <a:lnTo>
                      <a:pt x="3826514" y="3590442"/>
                    </a:lnTo>
                    <a:cubicBezTo>
                      <a:pt x="3826514" y="3590442"/>
                      <a:pt x="3823892" y="3590442"/>
                      <a:pt x="3823892" y="3593066"/>
                    </a:cubicBezTo>
                    <a:cubicBezTo>
                      <a:pt x="3821268" y="3606178"/>
                      <a:pt x="3816023" y="3614047"/>
                      <a:pt x="3802911" y="3635029"/>
                    </a:cubicBezTo>
                    <a:lnTo>
                      <a:pt x="3802911" y="3637650"/>
                    </a:lnTo>
                    <a:lnTo>
                      <a:pt x="3802911" y="3640274"/>
                    </a:lnTo>
                    <a:cubicBezTo>
                      <a:pt x="3802911" y="3640274"/>
                      <a:pt x="3797665" y="3645520"/>
                      <a:pt x="3792417" y="3650765"/>
                    </a:cubicBezTo>
                    <a:lnTo>
                      <a:pt x="3787175" y="3658632"/>
                    </a:lnTo>
                    <a:cubicBezTo>
                      <a:pt x="3787175" y="3658632"/>
                      <a:pt x="3787175" y="3658632"/>
                      <a:pt x="3787175" y="3656010"/>
                    </a:cubicBezTo>
                    <a:cubicBezTo>
                      <a:pt x="3781929" y="3656010"/>
                      <a:pt x="3779305" y="3658632"/>
                      <a:pt x="3776684" y="3658632"/>
                    </a:cubicBezTo>
                    <a:lnTo>
                      <a:pt x="3776684" y="3663877"/>
                    </a:lnTo>
                    <a:lnTo>
                      <a:pt x="3774060" y="3663877"/>
                    </a:lnTo>
                    <a:lnTo>
                      <a:pt x="3771438" y="3671747"/>
                    </a:lnTo>
                    <a:lnTo>
                      <a:pt x="3771438" y="3674368"/>
                    </a:lnTo>
                    <a:lnTo>
                      <a:pt x="3768814" y="3676992"/>
                    </a:lnTo>
                    <a:lnTo>
                      <a:pt x="3766190" y="3679613"/>
                    </a:lnTo>
                    <a:lnTo>
                      <a:pt x="3750457" y="3690104"/>
                    </a:lnTo>
                    <a:cubicBezTo>
                      <a:pt x="3747833" y="3690104"/>
                      <a:pt x="3747833" y="3690104"/>
                      <a:pt x="3747833" y="3690104"/>
                    </a:cubicBezTo>
                    <a:lnTo>
                      <a:pt x="3742587" y="3695349"/>
                    </a:lnTo>
                    <a:lnTo>
                      <a:pt x="3742587" y="3700595"/>
                    </a:lnTo>
                    <a:lnTo>
                      <a:pt x="3745211" y="3703219"/>
                    </a:lnTo>
                    <a:lnTo>
                      <a:pt x="3742587" y="3708464"/>
                    </a:lnTo>
                    <a:lnTo>
                      <a:pt x="3732097" y="3729446"/>
                    </a:lnTo>
                    <a:lnTo>
                      <a:pt x="3716360" y="3763539"/>
                    </a:lnTo>
                    <a:cubicBezTo>
                      <a:pt x="3716360" y="3774030"/>
                      <a:pt x="3711115" y="3781900"/>
                      <a:pt x="3708494" y="3787145"/>
                    </a:cubicBezTo>
                    <a:lnTo>
                      <a:pt x="3703248" y="3797636"/>
                    </a:lnTo>
                    <a:cubicBezTo>
                      <a:pt x="3713736" y="3800257"/>
                      <a:pt x="3724230" y="3805503"/>
                      <a:pt x="3724230" y="3821239"/>
                    </a:cubicBezTo>
                    <a:lnTo>
                      <a:pt x="3724230" y="3823863"/>
                    </a:lnTo>
                    <a:lnTo>
                      <a:pt x="3729475" y="3826484"/>
                    </a:lnTo>
                    <a:lnTo>
                      <a:pt x="3724230" y="3829108"/>
                    </a:lnTo>
                    <a:lnTo>
                      <a:pt x="3721606" y="3834354"/>
                    </a:lnTo>
                    <a:lnTo>
                      <a:pt x="3708494" y="3844844"/>
                    </a:lnTo>
                    <a:lnTo>
                      <a:pt x="3698003" y="3834354"/>
                    </a:lnTo>
                    <a:lnTo>
                      <a:pt x="3698003" y="3823863"/>
                    </a:lnTo>
                    <a:lnTo>
                      <a:pt x="3695379" y="3815993"/>
                    </a:lnTo>
                    <a:cubicBezTo>
                      <a:pt x="3692757" y="3826484"/>
                      <a:pt x="3690133" y="3834354"/>
                      <a:pt x="3687509" y="3844844"/>
                    </a:cubicBezTo>
                    <a:lnTo>
                      <a:pt x="3695379" y="3829108"/>
                    </a:lnTo>
                    <a:lnTo>
                      <a:pt x="3698003" y="3836975"/>
                    </a:lnTo>
                    <a:lnTo>
                      <a:pt x="3698003" y="3834354"/>
                    </a:lnTo>
                    <a:lnTo>
                      <a:pt x="3700624" y="3852711"/>
                    </a:lnTo>
                    <a:lnTo>
                      <a:pt x="3703248" y="3868447"/>
                    </a:lnTo>
                    <a:lnTo>
                      <a:pt x="3708494" y="3871071"/>
                    </a:lnTo>
                    <a:lnTo>
                      <a:pt x="3711115" y="3881562"/>
                    </a:lnTo>
                    <a:lnTo>
                      <a:pt x="3708494" y="3892053"/>
                    </a:lnTo>
                    <a:lnTo>
                      <a:pt x="3695379" y="3899920"/>
                    </a:lnTo>
                    <a:cubicBezTo>
                      <a:pt x="3695379" y="3899920"/>
                      <a:pt x="3692757" y="3899920"/>
                      <a:pt x="3692757" y="3897298"/>
                    </a:cubicBezTo>
                    <a:cubicBezTo>
                      <a:pt x="3695379" y="3902544"/>
                      <a:pt x="3695379" y="3902544"/>
                      <a:pt x="3695379" y="3905165"/>
                    </a:cubicBezTo>
                    <a:lnTo>
                      <a:pt x="3703248" y="3907789"/>
                    </a:lnTo>
                    <a:lnTo>
                      <a:pt x="3705870" y="3918280"/>
                    </a:lnTo>
                    <a:lnTo>
                      <a:pt x="3698003" y="3936637"/>
                    </a:lnTo>
                    <a:cubicBezTo>
                      <a:pt x="3695379" y="3944507"/>
                      <a:pt x="3695379" y="3949752"/>
                      <a:pt x="3692757" y="3957619"/>
                    </a:cubicBezTo>
                    <a:lnTo>
                      <a:pt x="3695379" y="3960243"/>
                    </a:lnTo>
                    <a:lnTo>
                      <a:pt x="3695379" y="3957619"/>
                    </a:lnTo>
                    <a:lnTo>
                      <a:pt x="3698003" y="3954997"/>
                    </a:lnTo>
                    <a:lnTo>
                      <a:pt x="3708494" y="3928771"/>
                    </a:lnTo>
                    <a:lnTo>
                      <a:pt x="3716360" y="3952373"/>
                    </a:lnTo>
                    <a:lnTo>
                      <a:pt x="3716360" y="3960243"/>
                    </a:lnTo>
                    <a:lnTo>
                      <a:pt x="3708494" y="3975979"/>
                    </a:lnTo>
                    <a:lnTo>
                      <a:pt x="3700624" y="3981224"/>
                    </a:lnTo>
                    <a:lnTo>
                      <a:pt x="3687509" y="3991715"/>
                    </a:lnTo>
                    <a:lnTo>
                      <a:pt x="3684888" y="3996961"/>
                    </a:lnTo>
                    <a:cubicBezTo>
                      <a:pt x="3684888" y="3996961"/>
                      <a:pt x="3684888" y="3999582"/>
                      <a:pt x="3684888" y="3999582"/>
                    </a:cubicBezTo>
                    <a:lnTo>
                      <a:pt x="3684888" y="4002206"/>
                    </a:lnTo>
                    <a:lnTo>
                      <a:pt x="3687509" y="4007451"/>
                    </a:lnTo>
                    <a:lnTo>
                      <a:pt x="3690133" y="4020563"/>
                    </a:lnTo>
                    <a:lnTo>
                      <a:pt x="3687509" y="4023187"/>
                    </a:lnTo>
                    <a:lnTo>
                      <a:pt x="3690133" y="4025809"/>
                    </a:lnTo>
                    <a:lnTo>
                      <a:pt x="3692757" y="4025809"/>
                    </a:lnTo>
                    <a:lnTo>
                      <a:pt x="3698003" y="4036300"/>
                    </a:lnTo>
                    <a:lnTo>
                      <a:pt x="3695379" y="4044169"/>
                    </a:lnTo>
                    <a:lnTo>
                      <a:pt x="3700624" y="4057281"/>
                    </a:lnTo>
                    <a:cubicBezTo>
                      <a:pt x="3700624" y="4057281"/>
                      <a:pt x="3700624" y="4059905"/>
                      <a:pt x="3700624" y="4059905"/>
                    </a:cubicBezTo>
                    <a:cubicBezTo>
                      <a:pt x="3700624" y="4062527"/>
                      <a:pt x="3700624" y="4065151"/>
                      <a:pt x="3700624" y="4067772"/>
                    </a:cubicBezTo>
                    <a:lnTo>
                      <a:pt x="3700624" y="4073017"/>
                    </a:lnTo>
                    <a:lnTo>
                      <a:pt x="3705870" y="4075641"/>
                    </a:lnTo>
                    <a:lnTo>
                      <a:pt x="3705870" y="4078263"/>
                    </a:lnTo>
                    <a:cubicBezTo>
                      <a:pt x="3724230" y="4083508"/>
                      <a:pt x="3729475" y="4086132"/>
                      <a:pt x="3729475" y="4099244"/>
                    </a:cubicBezTo>
                    <a:cubicBezTo>
                      <a:pt x="3729475" y="4099244"/>
                      <a:pt x="3729475" y="4096623"/>
                      <a:pt x="3729475" y="4096623"/>
                    </a:cubicBezTo>
                    <a:cubicBezTo>
                      <a:pt x="3734721" y="4099244"/>
                      <a:pt x="3737342" y="4104490"/>
                      <a:pt x="3737342" y="4109735"/>
                    </a:cubicBezTo>
                    <a:lnTo>
                      <a:pt x="3737342" y="4112359"/>
                    </a:lnTo>
                    <a:lnTo>
                      <a:pt x="3739963" y="4114980"/>
                    </a:lnTo>
                    <a:lnTo>
                      <a:pt x="3737342" y="4122850"/>
                    </a:lnTo>
                    <a:lnTo>
                      <a:pt x="3732097" y="4141207"/>
                    </a:lnTo>
                    <a:lnTo>
                      <a:pt x="3726851" y="4149077"/>
                    </a:lnTo>
                    <a:lnTo>
                      <a:pt x="3729475" y="4170058"/>
                    </a:lnTo>
                    <a:lnTo>
                      <a:pt x="3729475" y="4183170"/>
                    </a:lnTo>
                    <a:lnTo>
                      <a:pt x="3729475" y="4193661"/>
                    </a:lnTo>
                    <a:lnTo>
                      <a:pt x="3726851" y="4198907"/>
                    </a:lnTo>
                    <a:lnTo>
                      <a:pt x="3729475" y="4206776"/>
                    </a:lnTo>
                    <a:cubicBezTo>
                      <a:pt x="3729475" y="4206776"/>
                      <a:pt x="3729475" y="4209397"/>
                      <a:pt x="3729475" y="4209397"/>
                    </a:cubicBezTo>
                    <a:lnTo>
                      <a:pt x="3726851" y="4219888"/>
                    </a:lnTo>
                    <a:cubicBezTo>
                      <a:pt x="3729475" y="4230379"/>
                      <a:pt x="3729475" y="4230379"/>
                      <a:pt x="3724230" y="4251360"/>
                    </a:cubicBezTo>
                    <a:lnTo>
                      <a:pt x="3726851" y="4253985"/>
                    </a:lnTo>
                    <a:cubicBezTo>
                      <a:pt x="3726851" y="4264475"/>
                      <a:pt x="3726851" y="4264475"/>
                      <a:pt x="3724230" y="4280212"/>
                    </a:cubicBezTo>
                    <a:lnTo>
                      <a:pt x="3726851" y="4280212"/>
                    </a:lnTo>
                    <a:lnTo>
                      <a:pt x="3726851" y="4288078"/>
                    </a:lnTo>
                    <a:lnTo>
                      <a:pt x="3726851" y="4293324"/>
                    </a:lnTo>
                    <a:lnTo>
                      <a:pt x="3729475" y="4295948"/>
                    </a:lnTo>
                    <a:lnTo>
                      <a:pt x="3732097" y="4306439"/>
                    </a:lnTo>
                    <a:lnTo>
                      <a:pt x="3729475" y="4316929"/>
                    </a:lnTo>
                    <a:lnTo>
                      <a:pt x="3726851" y="4319551"/>
                    </a:lnTo>
                    <a:lnTo>
                      <a:pt x="3771438" y="4348402"/>
                    </a:lnTo>
                    <a:lnTo>
                      <a:pt x="3721606" y="4337911"/>
                    </a:lnTo>
                    <a:cubicBezTo>
                      <a:pt x="3724230" y="4345778"/>
                      <a:pt x="3711115" y="4364138"/>
                      <a:pt x="3682267" y="4395610"/>
                    </a:cubicBezTo>
                    <a:lnTo>
                      <a:pt x="3674397" y="4421837"/>
                    </a:lnTo>
                    <a:lnTo>
                      <a:pt x="3669152" y="4411346"/>
                    </a:lnTo>
                    <a:lnTo>
                      <a:pt x="3663906" y="4406101"/>
                    </a:lnTo>
                    <a:lnTo>
                      <a:pt x="3666531" y="4413968"/>
                    </a:lnTo>
                    <a:cubicBezTo>
                      <a:pt x="3663906" y="4416592"/>
                      <a:pt x="3661282" y="4416592"/>
                      <a:pt x="3656040" y="4419213"/>
                    </a:cubicBezTo>
                    <a:lnTo>
                      <a:pt x="3645549" y="4427082"/>
                    </a:lnTo>
                    <a:cubicBezTo>
                      <a:pt x="3645549" y="4427082"/>
                      <a:pt x="3645549" y="4429704"/>
                      <a:pt x="3645549" y="4429704"/>
                    </a:cubicBezTo>
                    <a:lnTo>
                      <a:pt x="3640304" y="4432328"/>
                    </a:lnTo>
                    <a:lnTo>
                      <a:pt x="3614077" y="4442819"/>
                    </a:lnTo>
                    <a:lnTo>
                      <a:pt x="3600962" y="4448064"/>
                    </a:lnTo>
                    <a:lnTo>
                      <a:pt x="3600962" y="4450685"/>
                    </a:lnTo>
                    <a:cubicBezTo>
                      <a:pt x="3590471" y="4453309"/>
                      <a:pt x="3577359" y="4461176"/>
                      <a:pt x="3566868" y="4466421"/>
                    </a:cubicBezTo>
                    <a:cubicBezTo>
                      <a:pt x="3553753" y="4479536"/>
                      <a:pt x="3543262" y="4495272"/>
                      <a:pt x="3527526" y="4505763"/>
                    </a:cubicBezTo>
                    <a:lnTo>
                      <a:pt x="3517035" y="4516254"/>
                    </a:lnTo>
                    <a:lnTo>
                      <a:pt x="3519660" y="4539857"/>
                    </a:lnTo>
                    <a:lnTo>
                      <a:pt x="3503921" y="4529366"/>
                    </a:lnTo>
                    <a:lnTo>
                      <a:pt x="3496054" y="4534611"/>
                    </a:lnTo>
                    <a:cubicBezTo>
                      <a:pt x="3496054" y="4534611"/>
                      <a:pt x="3493433" y="4534611"/>
                      <a:pt x="3493433" y="4534611"/>
                    </a:cubicBezTo>
                    <a:cubicBezTo>
                      <a:pt x="3477694" y="4542481"/>
                      <a:pt x="3467206" y="4558217"/>
                      <a:pt x="3456715" y="4568708"/>
                    </a:cubicBezTo>
                    <a:lnTo>
                      <a:pt x="3454091" y="4568708"/>
                    </a:lnTo>
                    <a:lnTo>
                      <a:pt x="3438355" y="4576575"/>
                    </a:lnTo>
                    <a:lnTo>
                      <a:pt x="3438355" y="4587065"/>
                    </a:lnTo>
                    <a:lnTo>
                      <a:pt x="3435733" y="4589689"/>
                    </a:lnTo>
                    <a:lnTo>
                      <a:pt x="3435733" y="4592311"/>
                    </a:lnTo>
                    <a:lnTo>
                      <a:pt x="3435733" y="4594935"/>
                    </a:lnTo>
                    <a:cubicBezTo>
                      <a:pt x="3435733" y="4597556"/>
                      <a:pt x="3435733" y="4597556"/>
                      <a:pt x="3435733" y="4597556"/>
                    </a:cubicBezTo>
                    <a:lnTo>
                      <a:pt x="3443600" y="4605426"/>
                    </a:lnTo>
                    <a:lnTo>
                      <a:pt x="3443600" y="4608047"/>
                    </a:lnTo>
                    <a:lnTo>
                      <a:pt x="3446224" y="4623783"/>
                    </a:lnTo>
                    <a:cubicBezTo>
                      <a:pt x="3446224" y="4626407"/>
                      <a:pt x="3446224" y="4626407"/>
                      <a:pt x="3446224" y="4626407"/>
                    </a:cubicBezTo>
                    <a:lnTo>
                      <a:pt x="3446224" y="4636898"/>
                    </a:lnTo>
                    <a:lnTo>
                      <a:pt x="3448845" y="4636898"/>
                    </a:lnTo>
                    <a:cubicBezTo>
                      <a:pt x="3446224" y="4639519"/>
                      <a:pt x="3446224" y="4639519"/>
                      <a:pt x="3448845" y="4647389"/>
                    </a:cubicBezTo>
                    <a:lnTo>
                      <a:pt x="3451467" y="4647389"/>
                    </a:lnTo>
                    <a:lnTo>
                      <a:pt x="3464582" y="4613292"/>
                    </a:lnTo>
                    <a:cubicBezTo>
                      <a:pt x="3464582" y="4626407"/>
                      <a:pt x="3464582" y="4636898"/>
                      <a:pt x="3461960" y="4650010"/>
                    </a:cubicBezTo>
                    <a:lnTo>
                      <a:pt x="3459336" y="4655255"/>
                    </a:lnTo>
                    <a:cubicBezTo>
                      <a:pt x="3459336" y="4663125"/>
                      <a:pt x="3459336" y="4668370"/>
                      <a:pt x="3459336" y="4676237"/>
                    </a:cubicBezTo>
                    <a:cubicBezTo>
                      <a:pt x="3459336" y="4678861"/>
                      <a:pt x="3459336" y="4678861"/>
                      <a:pt x="3459336" y="4681482"/>
                    </a:cubicBezTo>
                    <a:lnTo>
                      <a:pt x="3461960" y="4681482"/>
                    </a:lnTo>
                    <a:lnTo>
                      <a:pt x="3456715" y="4697218"/>
                    </a:lnTo>
                    <a:lnTo>
                      <a:pt x="3456715" y="4712955"/>
                    </a:lnTo>
                    <a:cubicBezTo>
                      <a:pt x="3456715" y="4715579"/>
                      <a:pt x="3456715" y="4715579"/>
                      <a:pt x="3456715" y="4715579"/>
                    </a:cubicBezTo>
                    <a:cubicBezTo>
                      <a:pt x="3454091" y="4723445"/>
                      <a:pt x="3448845" y="4733936"/>
                      <a:pt x="3446224" y="4741806"/>
                    </a:cubicBezTo>
                    <a:lnTo>
                      <a:pt x="3448845" y="4747051"/>
                    </a:lnTo>
                    <a:cubicBezTo>
                      <a:pt x="3456715" y="4786390"/>
                      <a:pt x="3401637" y="4804750"/>
                      <a:pt x="3380655" y="4812617"/>
                    </a:cubicBezTo>
                    <a:cubicBezTo>
                      <a:pt x="3341316" y="4828353"/>
                      <a:pt x="3328201" y="4838844"/>
                      <a:pt x="3325580" y="4841468"/>
                    </a:cubicBezTo>
                    <a:lnTo>
                      <a:pt x="3320335" y="4851959"/>
                    </a:lnTo>
                    <a:lnTo>
                      <a:pt x="3322956" y="4851959"/>
                    </a:lnTo>
                    <a:lnTo>
                      <a:pt x="3320335" y="4854580"/>
                    </a:lnTo>
                    <a:lnTo>
                      <a:pt x="3333447" y="4857204"/>
                    </a:lnTo>
                    <a:lnTo>
                      <a:pt x="3333447" y="4872940"/>
                    </a:lnTo>
                    <a:cubicBezTo>
                      <a:pt x="3328201" y="4886052"/>
                      <a:pt x="3328201" y="4886052"/>
                      <a:pt x="3325580" y="4888676"/>
                    </a:cubicBezTo>
                    <a:cubicBezTo>
                      <a:pt x="3299353" y="4967357"/>
                      <a:pt x="3291484" y="4969979"/>
                      <a:pt x="3275747" y="4972603"/>
                    </a:cubicBezTo>
                    <a:lnTo>
                      <a:pt x="3270502" y="4975224"/>
                    </a:lnTo>
                    <a:cubicBezTo>
                      <a:pt x="3270502" y="4975224"/>
                      <a:pt x="3265257" y="4980469"/>
                      <a:pt x="3254766" y="4988339"/>
                    </a:cubicBezTo>
                    <a:cubicBezTo>
                      <a:pt x="3249520" y="4993584"/>
                      <a:pt x="3244275" y="4998830"/>
                      <a:pt x="3241654" y="5006696"/>
                    </a:cubicBezTo>
                    <a:cubicBezTo>
                      <a:pt x="3215427" y="5051283"/>
                      <a:pt x="3097404" y="5150946"/>
                      <a:pt x="3044950" y="5161437"/>
                    </a:cubicBezTo>
                    <a:cubicBezTo>
                      <a:pt x="3044950" y="5161437"/>
                      <a:pt x="3042329" y="5161437"/>
                      <a:pt x="3039705" y="5161437"/>
                    </a:cubicBezTo>
                    <a:cubicBezTo>
                      <a:pt x="3034459" y="5158813"/>
                      <a:pt x="3031838" y="5158813"/>
                      <a:pt x="3026593" y="5158813"/>
                    </a:cubicBezTo>
                    <a:lnTo>
                      <a:pt x="3023969" y="5158813"/>
                    </a:lnTo>
                    <a:lnTo>
                      <a:pt x="3034459" y="5164058"/>
                    </a:lnTo>
                    <a:lnTo>
                      <a:pt x="3018723" y="5169303"/>
                    </a:lnTo>
                    <a:cubicBezTo>
                      <a:pt x="3010856" y="5169303"/>
                      <a:pt x="3010856" y="5169303"/>
                      <a:pt x="2995120" y="5166682"/>
                    </a:cubicBezTo>
                    <a:lnTo>
                      <a:pt x="2987251" y="5171927"/>
                    </a:lnTo>
                    <a:lnTo>
                      <a:pt x="2976760" y="5174549"/>
                    </a:lnTo>
                    <a:cubicBezTo>
                      <a:pt x="2966269" y="5174549"/>
                      <a:pt x="2953157" y="5169303"/>
                      <a:pt x="2942666" y="5169303"/>
                    </a:cubicBezTo>
                    <a:lnTo>
                      <a:pt x="2937421" y="5169303"/>
                    </a:lnTo>
                    <a:lnTo>
                      <a:pt x="2929551" y="5171927"/>
                    </a:lnTo>
                    <a:lnTo>
                      <a:pt x="2921685" y="5171927"/>
                    </a:lnTo>
                    <a:lnTo>
                      <a:pt x="2919061" y="5171927"/>
                    </a:lnTo>
                    <a:lnTo>
                      <a:pt x="2908570" y="5169303"/>
                    </a:lnTo>
                    <a:cubicBezTo>
                      <a:pt x="2905949" y="5169303"/>
                      <a:pt x="2905949" y="5169303"/>
                      <a:pt x="2903325" y="5169303"/>
                    </a:cubicBezTo>
                    <a:cubicBezTo>
                      <a:pt x="2903325" y="5169303"/>
                      <a:pt x="2903325" y="5169303"/>
                      <a:pt x="2900703" y="5169303"/>
                    </a:cubicBezTo>
                    <a:cubicBezTo>
                      <a:pt x="2890212" y="5171927"/>
                      <a:pt x="2890212" y="5171927"/>
                      <a:pt x="2884967" y="5177173"/>
                    </a:cubicBezTo>
                    <a:cubicBezTo>
                      <a:pt x="2877098" y="5185039"/>
                      <a:pt x="2877098" y="5185039"/>
                      <a:pt x="2845625" y="5182418"/>
                    </a:cubicBezTo>
                    <a:lnTo>
                      <a:pt x="2843004" y="5182418"/>
                    </a:lnTo>
                    <a:lnTo>
                      <a:pt x="2829889" y="5182418"/>
                    </a:lnTo>
                    <a:lnTo>
                      <a:pt x="2816777" y="5190285"/>
                    </a:lnTo>
                    <a:lnTo>
                      <a:pt x="2814153" y="5192909"/>
                    </a:lnTo>
                    <a:lnTo>
                      <a:pt x="2808907" y="5195530"/>
                    </a:lnTo>
                    <a:lnTo>
                      <a:pt x="2801041" y="5195530"/>
                    </a:lnTo>
                    <a:lnTo>
                      <a:pt x="2790550" y="5195530"/>
                    </a:lnTo>
                    <a:lnTo>
                      <a:pt x="2787926" y="5195530"/>
                    </a:lnTo>
                    <a:lnTo>
                      <a:pt x="2769568" y="5187664"/>
                    </a:lnTo>
                    <a:lnTo>
                      <a:pt x="2772190" y="5185039"/>
                    </a:lnTo>
                    <a:lnTo>
                      <a:pt x="2761699" y="5185039"/>
                    </a:lnTo>
                    <a:lnTo>
                      <a:pt x="2756454" y="5185039"/>
                    </a:lnTo>
                    <a:lnTo>
                      <a:pt x="2756454" y="5187664"/>
                    </a:lnTo>
                    <a:cubicBezTo>
                      <a:pt x="2735472" y="5182418"/>
                      <a:pt x="2730227" y="5179794"/>
                      <a:pt x="2735472" y="5161437"/>
                    </a:cubicBezTo>
                    <a:lnTo>
                      <a:pt x="2730227" y="5150946"/>
                    </a:lnTo>
                    <a:lnTo>
                      <a:pt x="2719736" y="5140455"/>
                    </a:lnTo>
                    <a:lnTo>
                      <a:pt x="2711869" y="5135210"/>
                    </a:lnTo>
                    <a:cubicBezTo>
                      <a:pt x="2711869" y="5135210"/>
                      <a:pt x="2711869" y="5135210"/>
                      <a:pt x="2711869" y="5132586"/>
                    </a:cubicBezTo>
                    <a:lnTo>
                      <a:pt x="2711869" y="5108983"/>
                    </a:lnTo>
                    <a:lnTo>
                      <a:pt x="2724981" y="5116849"/>
                    </a:lnTo>
                    <a:cubicBezTo>
                      <a:pt x="2724981" y="5108983"/>
                      <a:pt x="2724981" y="5098492"/>
                      <a:pt x="2709245" y="5080132"/>
                    </a:cubicBezTo>
                    <a:cubicBezTo>
                      <a:pt x="2664661" y="5027678"/>
                      <a:pt x="2635809" y="4969979"/>
                      <a:pt x="2635809" y="4967357"/>
                    </a:cubicBezTo>
                    <a:cubicBezTo>
                      <a:pt x="2635809" y="4967357"/>
                      <a:pt x="2635809" y="4967357"/>
                      <a:pt x="2635809" y="4969979"/>
                    </a:cubicBezTo>
                    <a:cubicBezTo>
                      <a:pt x="2612207" y="4959488"/>
                      <a:pt x="2591225" y="4933261"/>
                      <a:pt x="2583356" y="4920149"/>
                    </a:cubicBezTo>
                    <a:lnTo>
                      <a:pt x="2578110" y="4907034"/>
                    </a:lnTo>
                    <a:lnTo>
                      <a:pt x="2570243" y="4896543"/>
                    </a:lnTo>
                    <a:lnTo>
                      <a:pt x="2567619" y="4888676"/>
                    </a:lnTo>
                    <a:cubicBezTo>
                      <a:pt x="2567619" y="4888676"/>
                      <a:pt x="2567619" y="4886052"/>
                      <a:pt x="2567619" y="4886052"/>
                    </a:cubicBezTo>
                    <a:lnTo>
                      <a:pt x="2564998" y="4880807"/>
                    </a:lnTo>
                    <a:lnTo>
                      <a:pt x="2562374" y="4878186"/>
                    </a:lnTo>
                    <a:lnTo>
                      <a:pt x="2562374" y="4875562"/>
                    </a:lnTo>
                    <a:lnTo>
                      <a:pt x="2559753" y="4867695"/>
                    </a:lnTo>
                    <a:cubicBezTo>
                      <a:pt x="2557129" y="4862450"/>
                      <a:pt x="2554507" y="4854580"/>
                      <a:pt x="2554507" y="4849335"/>
                    </a:cubicBezTo>
                    <a:lnTo>
                      <a:pt x="2551883" y="4838844"/>
                    </a:lnTo>
                    <a:lnTo>
                      <a:pt x="2549262" y="4833599"/>
                    </a:lnTo>
                    <a:lnTo>
                      <a:pt x="2549262" y="4823108"/>
                    </a:lnTo>
                    <a:cubicBezTo>
                      <a:pt x="2549262" y="4820486"/>
                      <a:pt x="2549262" y="4820486"/>
                      <a:pt x="2549262" y="4820486"/>
                    </a:cubicBezTo>
                    <a:cubicBezTo>
                      <a:pt x="2544016" y="4804750"/>
                      <a:pt x="2530902" y="4794260"/>
                      <a:pt x="2528280" y="4775899"/>
                    </a:cubicBezTo>
                    <a:cubicBezTo>
                      <a:pt x="2525656" y="4773278"/>
                      <a:pt x="2525656" y="4768033"/>
                      <a:pt x="2525656" y="4765409"/>
                    </a:cubicBezTo>
                    <a:cubicBezTo>
                      <a:pt x="2525656" y="4762787"/>
                      <a:pt x="2525656" y="4762787"/>
                      <a:pt x="2525656" y="4760163"/>
                    </a:cubicBezTo>
                    <a:cubicBezTo>
                      <a:pt x="2525656" y="4754918"/>
                      <a:pt x="2523035" y="4747051"/>
                      <a:pt x="2523035" y="4741806"/>
                    </a:cubicBezTo>
                    <a:cubicBezTo>
                      <a:pt x="2523035" y="4739182"/>
                      <a:pt x="2523035" y="4739182"/>
                      <a:pt x="2523035" y="4736560"/>
                    </a:cubicBezTo>
                    <a:cubicBezTo>
                      <a:pt x="2523035" y="4710333"/>
                      <a:pt x="2523035" y="4710333"/>
                      <a:pt x="2509920" y="4694597"/>
                    </a:cubicBezTo>
                    <a:lnTo>
                      <a:pt x="2499429" y="4657879"/>
                    </a:lnTo>
                    <a:lnTo>
                      <a:pt x="2496808" y="4655255"/>
                    </a:lnTo>
                    <a:cubicBezTo>
                      <a:pt x="2415503" y="4529366"/>
                      <a:pt x="2410258" y="4521499"/>
                      <a:pt x="2405012" y="4518875"/>
                    </a:cubicBezTo>
                    <a:cubicBezTo>
                      <a:pt x="2386655" y="4503139"/>
                      <a:pt x="2378785" y="4487403"/>
                      <a:pt x="2373540" y="4458555"/>
                    </a:cubicBezTo>
                    <a:lnTo>
                      <a:pt x="2373540" y="4445440"/>
                    </a:lnTo>
                    <a:cubicBezTo>
                      <a:pt x="2373540" y="4445440"/>
                      <a:pt x="2373540" y="4445440"/>
                      <a:pt x="2373540" y="4442819"/>
                    </a:cubicBezTo>
                    <a:cubicBezTo>
                      <a:pt x="2370919" y="4427082"/>
                      <a:pt x="2370919" y="4413968"/>
                      <a:pt x="2370919" y="4398231"/>
                    </a:cubicBezTo>
                    <a:lnTo>
                      <a:pt x="2368294" y="4390365"/>
                    </a:lnTo>
                    <a:lnTo>
                      <a:pt x="2365673" y="4377250"/>
                    </a:lnTo>
                    <a:lnTo>
                      <a:pt x="2368294" y="4374629"/>
                    </a:lnTo>
                    <a:lnTo>
                      <a:pt x="2376164" y="4364138"/>
                    </a:lnTo>
                    <a:lnTo>
                      <a:pt x="2376164" y="4353647"/>
                    </a:lnTo>
                    <a:cubicBezTo>
                      <a:pt x="2376164" y="4351023"/>
                      <a:pt x="2376164" y="4351023"/>
                      <a:pt x="2376164" y="4351023"/>
                    </a:cubicBezTo>
                    <a:lnTo>
                      <a:pt x="2378785" y="4343156"/>
                    </a:lnTo>
                    <a:lnTo>
                      <a:pt x="2378785" y="4340532"/>
                    </a:lnTo>
                    <a:lnTo>
                      <a:pt x="2381409" y="4324796"/>
                    </a:lnTo>
                    <a:cubicBezTo>
                      <a:pt x="2386655" y="4311684"/>
                      <a:pt x="2384031" y="4295948"/>
                      <a:pt x="2389276" y="4280212"/>
                    </a:cubicBezTo>
                    <a:lnTo>
                      <a:pt x="2394521" y="4256606"/>
                    </a:lnTo>
                    <a:lnTo>
                      <a:pt x="2397145" y="4253985"/>
                    </a:lnTo>
                    <a:lnTo>
                      <a:pt x="2410258" y="4235624"/>
                    </a:lnTo>
                    <a:cubicBezTo>
                      <a:pt x="2412882" y="4219888"/>
                      <a:pt x="2415503" y="4212021"/>
                      <a:pt x="2431239" y="4209397"/>
                    </a:cubicBezTo>
                    <a:lnTo>
                      <a:pt x="2433863" y="4209397"/>
                    </a:lnTo>
                    <a:cubicBezTo>
                      <a:pt x="2452221" y="4172680"/>
                      <a:pt x="2452221" y="4172680"/>
                      <a:pt x="2415503" y="4086132"/>
                    </a:cubicBezTo>
                    <a:lnTo>
                      <a:pt x="2407636" y="4075641"/>
                    </a:lnTo>
                    <a:cubicBezTo>
                      <a:pt x="2405012" y="4065151"/>
                      <a:pt x="2399767" y="4054660"/>
                      <a:pt x="2397145" y="4044169"/>
                    </a:cubicBezTo>
                    <a:lnTo>
                      <a:pt x="2399767" y="4038924"/>
                    </a:lnTo>
                    <a:lnTo>
                      <a:pt x="2405012" y="4031054"/>
                    </a:lnTo>
                    <a:lnTo>
                      <a:pt x="2407636" y="4025809"/>
                    </a:lnTo>
                    <a:lnTo>
                      <a:pt x="2407636" y="4023187"/>
                    </a:lnTo>
                    <a:lnTo>
                      <a:pt x="2412882" y="4017942"/>
                    </a:lnTo>
                    <a:cubicBezTo>
                      <a:pt x="2410258" y="3994336"/>
                      <a:pt x="2394521" y="3978600"/>
                      <a:pt x="2386655" y="3957619"/>
                    </a:cubicBezTo>
                    <a:lnTo>
                      <a:pt x="2384031" y="3954997"/>
                    </a:lnTo>
                    <a:lnTo>
                      <a:pt x="2378785" y="3939261"/>
                    </a:lnTo>
                    <a:cubicBezTo>
                      <a:pt x="2370919" y="3926146"/>
                      <a:pt x="2357804" y="3915656"/>
                      <a:pt x="2352558" y="3899920"/>
                    </a:cubicBezTo>
                    <a:cubicBezTo>
                      <a:pt x="2349936" y="3894674"/>
                      <a:pt x="2349280" y="3890740"/>
                      <a:pt x="2349608" y="3887790"/>
                    </a:cubicBezTo>
                    <a:lnTo>
                      <a:pt x="2351797" y="3883169"/>
                    </a:lnTo>
                    <a:lnTo>
                      <a:pt x="2352558" y="3884183"/>
                    </a:lnTo>
                    <a:cubicBezTo>
                      <a:pt x="2352558" y="3884183"/>
                      <a:pt x="2352558" y="3884183"/>
                      <a:pt x="2352558" y="3881562"/>
                    </a:cubicBezTo>
                    <a:lnTo>
                      <a:pt x="2351797" y="3883169"/>
                    </a:lnTo>
                    <a:lnTo>
                      <a:pt x="2344692" y="3873693"/>
                    </a:lnTo>
                    <a:lnTo>
                      <a:pt x="2342067" y="3865826"/>
                    </a:lnTo>
                    <a:lnTo>
                      <a:pt x="2342067" y="3863202"/>
                    </a:lnTo>
                    <a:lnTo>
                      <a:pt x="2342067" y="3850090"/>
                    </a:lnTo>
                    <a:lnTo>
                      <a:pt x="2339446" y="3842220"/>
                    </a:lnTo>
                    <a:lnTo>
                      <a:pt x="2305350" y="3847466"/>
                    </a:lnTo>
                    <a:lnTo>
                      <a:pt x="2328955" y="3829108"/>
                    </a:lnTo>
                    <a:lnTo>
                      <a:pt x="2326331" y="3826484"/>
                    </a:lnTo>
                    <a:cubicBezTo>
                      <a:pt x="2318465" y="3808127"/>
                      <a:pt x="2318465" y="3805503"/>
                      <a:pt x="2292238" y="3781900"/>
                    </a:cubicBezTo>
                    <a:cubicBezTo>
                      <a:pt x="2284368" y="3774030"/>
                      <a:pt x="2281747" y="3768785"/>
                      <a:pt x="2263387" y="3745182"/>
                    </a:cubicBezTo>
                    <a:cubicBezTo>
                      <a:pt x="2255520" y="3732067"/>
                      <a:pt x="2255520" y="3732067"/>
                      <a:pt x="2218802" y="3697973"/>
                    </a:cubicBezTo>
                    <a:lnTo>
                      <a:pt x="2200442" y="3679613"/>
                    </a:lnTo>
                    <a:cubicBezTo>
                      <a:pt x="2200442" y="3679613"/>
                      <a:pt x="2203066" y="3679613"/>
                      <a:pt x="2203066" y="3679613"/>
                    </a:cubicBezTo>
                    <a:lnTo>
                      <a:pt x="2195196" y="3663877"/>
                    </a:lnTo>
                    <a:lnTo>
                      <a:pt x="2189951" y="3656010"/>
                    </a:lnTo>
                    <a:lnTo>
                      <a:pt x="2189951" y="3653386"/>
                    </a:lnTo>
                    <a:lnTo>
                      <a:pt x="2158479" y="3614047"/>
                    </a:lnTo>
                    <a:lnTo>
                      <a:pt x="2182084" y="3629783"/>
                    </a:lnTo>
                    <a:lnTo>
                      <a:pt x="2184706" y="3627159"/>
                    </a:lnTo>
                    <a:lnTo>
                      <a:pt x="2179460" y="3619293"/>
                    </a:lnTo>
                    <a:lnTo>
                      <a:pt x="2171594" y="3606178"/>
                    </a:lnTo>
                    <a:lnTo>
                      <a:pt x="2168970" y="3603557"/>
                    </a:lnTo>
                    <a:lnTo>
                      <a:pt x="2166348" y="3587820"/>
                    </a:lnTo>
                    <a:lnTo>
                      <a:pt x="2145367" y="3488158"/>
                    </a:lnTo>
                    <a:lnTo>
                      <a:pt x="2176839" y="3558969"/>
                    </a:lnTo>
                    <a:lnTo>
                      <a:pt x="2179460" y="3503894"/>
                    </a:lnTo>
                    <a:lnTo>
                      <a:pt x="2189951" y="3558969"/>
                    </a:lnTo>
                    <a:lnTo>
                      <a:pt x="2189951" y="3545857"/>
                    </a:lnTo>
                    <a:lnTo>
                      <a:pt x="2195196" y="3530121"/>
                    </a:lnTo>
                    <a:lnTo>
                      <a:pt x="2189951" y="3519630"/>
                    </a:lnTo>
                    <a:lnTo>
                      <a:pt x="2195196" y="3509140"/>
                    </a:lnTo>
                    <a:lnTo>
                      <a:pt x="2203066" y="3506515"/>
                    </a:lnTo>
                    <a:lnTo>
                      <a:pt x="2203066" y="3501270"/>
                    </a:lnTo>
                    <a:lnTo>
                      <a:pt x="2195196" y="3493403"/>
                    </a:lnTo>
                    <a:lnTo>
                      <a:pt x="2192575" y="3488158"/>
                    </a:lnTo>
                    <a:lnTo>
                      <a:pt x="2195196" y="3482913"/>
                    </a:lnTo>
                    <a:lnTo>
                      <a:pt x="2208311" y="3454062"/>
                    </a:lnTo>
                    <a:lnTo>
                      <a:pt x="2210933" y="3446195"/>
                    </a:lnTo>
                    <a:lnTo>
                      <a:pt x="2210933" y="3443571"/>
                    </a:lnTo>
                    <a:lnTo>
                      <a:pt x="2210933" y="3433080"/>
                    </a:lnTo>
                    <a:lnTo>
                      <a:pt x="2213557" y="3414723"/>
                    </a:lnTo>
                    <a:lnTo>
                      <a:pt x="2210933" y="3409477"/>
                    </a:lnTo>
                    <a:lnTo>
                      <a:pt x="2213557" y="3393741"/>
                    </a:lnTo>
                    <a:lnTo>
                      <a:pt x="2216178" y="3375381"/>
                    </a:lnTo>
                    <a:lnTo>
                      <a:pt x="2213557" y="3367514"/>
                    </a:lnTo>
                    <a:lnTo>
                      <a:pt x="2210933" y="3362269"/>
                    </a:lnTo>
                    <a:lnTo>
                      <a:pt x="2195196" y="3338663"/>
                    </a:lnTo>
                    <a:lnTo>
                      <a:pt x="2192575" y="3333418"/>
                    </a:lnTo>
                    <a:lnTo>
                      <a:pt x="2174215" y="3325551"/>
                    </a:lnTo>
                    <a:cubicBezTo>
                      <a:pt x="2174215" y="3320306"/>
                      <a:pt x="2174215" y="3315060"/>
                      <a:pt x="2171594" y="3309815"/>
                    </a:cubicBezTo>
                    <a:cubicBezTo>
                      <a:pt x="2171594" y="3309815"/>
                      <a:pt x="2168970" y="3309815"/>
                      <a:pt x="2168970" y="3309815"/>
                    </a:cubicBezTo>
                    <a:lnTo>
                      <a:pt x="2163724" y="3307191"/>
                    </a:lnTo>
                    <a:lnTo>
                      <a:pt x="2161103" y="3309815"/>
                    </a:lnTo>
                    <a:lnTo>
                      <a:pt x="2158479" y="3307191"/>
                    </a:lnTo>
                    <a:lnTo>
                      <a:pt x="2155857" y="3304569"/>
                    </a:lnTo>
                    <a:lnTo>
                      <a:pt x="2153233" y="3299324"/>
                    </a:lnTo>
                    <a:lnTo>
                      <a:pt x="2150612" y="3301945"/>
                    </a:lnTo>
                    <a:lnTo>
                      <a:pt x="2137497" y="3307191"/>
                    </a:lnTo>
                    <a:lnTo>
                      <a:pt x="2121761" y="3307191"/>
                    </a:lnTo>
                    <a:lnTo>
                      <a:pt x="2119140" y="3307191"/>
                    </a:lnTo>
                    <a:lnTo>
                      <a:pt x="2116516" y="3309815"/>
                    </a:lnTo>
                    <a:lnTo>
                      <a:pt x="2108649" y="3315060"/>
                    </a:lnTo>
                    <a:lnTo>
                      <a:pt x="2106025" y="3315060"/>
                    </a:lnTo>
                    <a:cubicBezTo>
                      <a:pt x="2103404" y="3315060"/>
                      <a:pt x="2100779" y="3315060"/>
                      <a:pt x="2100779" y="3315060"/>
                    </a:cubicBezTo>
                    <a:lnTo>
                      <a:pt x="2085043" y="3312436"/>
                    </a:lnTo>
                    <a:lnTo>
                      <a:pt x="2082422" y="3315060"/>
                    </a:lnTo>
                    <a:lnTo>
                      <a:pt x="2074552" y="3317682"/>
                    </a:lnTo>
                    <a:lnTo>
                      <a:pt x="2066686" y="3346533"/>
                    </a:lnTo>
                    <a:lnTo>
                      <a:pt x="2058816" y="3317682"/>
                    </a:lnTo>
                    <a:cubicBezTo>
                      <a:pt x="2053571" y="3317682"/>
                      <a:pt x="2048325" y="3320306"/>
                      <a:pt x="2043080" y="3320306"/>
                    </a:cubicBezTo>
                    <a:lnTo>
                      <a:pt x="2037835" y="3317682"/>
                    </a:lnTo>
                    <a:lnTo>
                      <a:pt x="2029968" y="3315060"/>
                    </a:lnTo>
                    <a:lnTo>
                      <a:pt x="2027344" y="3312436"/>
                    </a:lnTo>
                    <a:lnTo>
                      <a:pt x="2024723" y="3309815"/>
                    </a:lnTo>
                    <a:lnTo>
                      <a:pt x="2022099" y="3307191"/>
                    </a:lnTo>
                    <a:lnTo>
                      <a:pt x="2006362" y="3288833"/>
                    </a:lnTo>
                    <a:lnTo>
                      <a:pt x="2006362" y="3286209"/>
                    </a:lnTo>
                    <a:lnTo>
                      <a:pt x="2001117" y="3267852"/>
                    </a:lnTo>
                    <a:lnTo>
                      <a:pt x="1993250" y="3257361"/>
                    </a:lnTo>
                    <a:lnTo>
                      <a:pt x="1995872" y="3252116"/>
                    </a:lnTo>
                    <a:lnTo>
                      <a:pt x="1993250" y="3252116"/>
                    </a:lnTo>
                    <a:lnTo>
                      <a:pt x="1988005" y="3241625"/>
                    </a:lnTo>
                    <a:lnTo>
                      <a:pt x="1969645" y="3244246"/>
                    </a:lnTo>
                    <a:cubicBezTo>
                      <a:pt x="1972269" y="3239001"/>
                      <a:pt x="1977514" y="3231134"/>
                      <a:pt x="1980135" y="3225889"/>
                    </a:cubicBezTo>
                    <a:cubicBezTo>
                      <a:pt x="1974890" y="3210152"/>
                      <a:pt x="1964399" y="3199662"/>
                      <a:pt x="1953908" y="3197038"/>
                    </a:cubicBezTo>
                    <a:lnTo>
                      <a:pt x="1935551" y="3194416"/>
                    </a:lnTo>
                    <a:cubicBezTo>
                      <a:pt x="1935551" y="3194416"/>
                      <a:pt x="1932927" y="3194416"/>
                      <a:pt x="1932927" y="3194416"/>
                    </a:cubicBezTo>
                    <a:lnTo>
                      <a:pt x="1922436" y="3191792"/>
                    </a:lnTo>
                    <a:lnTo>
                      <a:pt x="1922436" y="3194416"/>
                    </a:lnTo>
                    <a:lnTo>
                      <a:pt x="1914569" y="3194416"/>
                    </a:lnTo>
                    <a:lnTo>
                      <a:pt x="1904079" y="3194416"/>
                    </a:lnTo>
                    <a:cubicBezTo>
                      <a:pt x="1901454" y="3194416"/>
                      <a:pt x="1898833" y="3194416"/>
                      <a:pt x="1896209" y="3194416"/>
                    </a:cubicBezTo>
                    <a:lnTo>
                      <a:pt x="1883097" y="3194416"/>
                    </a:lnTo>
                    <a:lnTo>
                      <a:pt x="1867361" y="3197038"/>
                    </a:lnTo>
                    <a:lnTo>
                      <a:pt x="1867361" y="3194416"/>
                    </a:lnTo>
                    <a:lnTo>
                      <a:pt x="1859491" y="3194416"/>
                    </a:lnTo>
                    <a:cubicBezTo>
                      <a:pt x="1849001" y="3197038"/>
                      <a:pt x="1841134" y="3199662"/>
                      <a:pt x="1830643" y="3199662"/>
                    </a:cubicBezTo>
                    <a:lnTo>
                      <a:pt x="1822774" y="3199662"/>
                    </a:lnTo>
                    <a:cubicBezTo>
                      <a:pt x="1820152" y="3199662"/>
                      <a:pt x="1817528" y="3202283"/>
                      <a:pt x="1814907" y="3202283"/>
                    </a:cubicBezTo>
                    <a:lnTo>
                      <a:pt x="1814907" y="3204907"/>
                    </a:lnTo>
                    <a:lnTo>
                      <a:pt x="1812283" y="3210152"/>
                    </a:lnTo>
                    <a:lnTo>
                      <a:pt x="1809661" y="3212774"/>
                    </a:lnTo>
                    <a:lnTo>
                      <a:pt x="1791301" y="3231134"/>
                    </a:lnTo>
                    <a:lnTo>
                      <a:pt x="1786056" y="3223265"/>
                    </a:lnTo>
                    <a:lnTo>
                      <a:pt x="1778189" y="3225889"/>
                    </a:lnTo>
                    <a:cubicBezTo>
                      <a:pt x="1730981" y="3249491"/>
                      <a:pt x="1730981" y="3249491"/>
                      <a:pt x="1704754" y="3257361"/>
                    </a:cubicBezTo>
                    <a:lnTo>
                      <a:pt x="1689015" y="3265228"/>
                    </a:lnTo>
                    <a:lnTo>
                      <a:pt x="1673281" y="3278343"/>
                    </a:lnTo>
                    <a:lnTo>
                      <a:pt x="1670657" y="3278343"/>
                    </a:lnTo>
                    <a:lnTo>
                      <a:pt x="1644430" y="3280964"/>
                    </a:lnTo>
                    <a:lnTo>
                      <a:pt x="1628694" y="3270473"/>
                    </a:lnTo>
                    <a:lnTo>
                      <a:pt x="1615582" y="3262606"/>
                    </a:lnTo>
                    <a:lnTo>
                      <a:pt x="1597222" y="3265228"/>
                    </a:lnTo>
                    <a:lnTo>
                      <a:pt x="1591976" y="3262606"/>
                    </a:lnTo>
                    <a:lnTo>
                      <a:pt x="1581486" y="3257361"/>
                    </a:lnTo>
                    <a:lnTo>
                      <a:pt x="1578864" y="3257361"/>
                    </a:lnTo>
                    <a:cubicBezTo>
                      <a:pt x="1565749" y="3257361"/>
                      <a:pt x="1552637" y="3259982"/>
                      <a:pt x="1539522" y="3259982"/>
                    </a:cubicBezTo>
                    <a:lnTo>
                      <a:pt x="1536901" y="3259982"/>
                    </a:lnTo>
                    <a:cubicBezTo>
                      <a:pt x="1536901" y="3259982"/>
                      <a:pt x="1534277" y="3259982"/>
                      <a:pt x="1534277" y="3259982"/>
                    </a:cubicBezTo>
                    <a:lnTo>
                      <a:pt x="1526410" y="3257361"/>
                    </a:lnTo>
                    <a:cubicBezTo>
                      <a:pt x="1526410" y="3257361"/>
                      <a:pt x="1526410" y="3259982"/>
                      <a:pt x="1526410" y="3259982"/>
                    </a:cubicBezTo>
                    <a:cubicBezTo>
                      <a:pt x="1492314" y="3259982"/>
                      <a:pt x="1492314" y="3259982"/>
                      <a:pt x="1487068" y="3262606"/>
                    </a:cubicBezTo>
                    <a:cubicBezTo>
                      <a:pt x="1476578" y="3267852"/>
                      <a:pt x="1466087" y="3275718"/>
                      <a:pt x="1452975" y="3278343"/>
                    </a:cubicBezTo>
                    <a:lnTo>
                      <a:pt x="1431993" y="3288833"/>
                    </a:lnTo>
                    <a:lnTo>
                      <a:pt x="1431993" y="3291455"/>
                    </a:lnTo>
                    <a:lnTo>
                      <a:pt x="1424124" y="3291455"/>
                    </a:lnTo>
                    <a:lnTo>
                      <a:pt x="1421502" y="3294079"/>
                    </a:lnTo>
                    <a:cubicBezTo>
                      <a:pt x="1421502" y="3294079"/>
                      <a:pt x="1421502" y="3294079"/>
                      <a:pt x="1418878" y="3294079"/>
                    </a:cubicBezTo>
                    <a:cubicBezTo>
                      <a:pt x="1403142" y="3291455"/>
                      <a:pt x="1376915" y="3273097"/>
                      <a:pt x="1376915" y="3270473"/>
                    </a:cubicBezTo>
                    <a:cubicBezTo>
                      <a:pt x="1366424" y="3257361"/>
                      <a:pt x="1350688" y="3249491"/>
                      <a:pt x="1340197" y="3236379"/>
                    </a:cubicBezTo>
                    <a:cubicBezTo>
                      <a:pt x="1327085" y="3220643"/>
                      <a:pt x="1319216" y="3202283"/>
                      <a:pt x="1308725" y="3186547"/>
                    </a:cubicBezTo>
                    <a:lnTo>
                      <a:pt x="1306104" y="3183926"/>
                    </a:lnTo>
                    <a:lnTo>
                      <a:pt x="1300858" y="3181301"/>
                    </a:lnTo>
                    <a:lnTo>
                      <a:pt x="1287744" y="3168189"/>
                    </a:lnTo>
                    <a:lnTo>
                      <a:pt x="1285122" y="3160320"/>
                    </a:lnTo>
                    <a:lnTo>
                      <a:pt x="1272007" y="3149829"/>
                    </a:lnTo>
                    <a:lnTo>
                      <a:pt x="1261517" y="3136717"/>
                    </a:lnTo>
                    <a:lnTo>
                      <a:pt x="1258895" y="3128848"/>
                    </a:lnTo>
                    <a:lnTo>
                      <a:pt x="1216932" y="3094754"/>
                    </a:lnTo>
                    <a:lnTo>
                      <a:pt x="1198572" y="3084263"/>
                    </a:lnTo>
                    <a:lnTo>
                      <a:pt x="1201196" y="3079018"/>
                    </a:lnTo>
                    <a:lnTo>
                      <a:pt x="1169724" y="3050167"/>
                    </a:lnTo>
                    <a:lnTo>
                      <a:pt x="1206441" y="3065903"/>
                    </a:lnTo>
                    <a:lnTo>
                      <a:pt x="1206441" y="3063282"/>
                    </a:lnTo>
                    <a:lnTo>
                      <a:pt x="1203817" y="3044921"/>
                    </a:lnTo>
                    <a:lnTo>
                      <a:pt x="1198572" y="3042300"/>
                    </a:lnTo>
                    <a:lnTo>
                      <a:pt x="1193326" y="3023940"/>
                    </a:lnTo>
                    <a:lnTo>
                      <a:pt x="1195951" y="3013449"/>
                    </a:lnTo>
                    <a:lnTo>
                      <a:pt x="1195951" y="3010828"/>
                    </a:lnTo>
                    <a:lnTo>
                      <a:pt x="1193326" y="3013449"/>
                    </a:lnTo>
                    <a:lnTo>
                      <a:pt x="1193326" y="3002958"/>
                    </a:lnTo>
                    <a:lnTo>
                      <a:pt x="1174969" y="3008204"/>
                    </a:lnTo>
                    <a:lnTo>
                      <a:pt x="1188081" y="2989846"/>
                    </a:lnTo>
                    <a:lnTo>
                      <a:pt x="1182836" y="2981977"/>
                    </a:lnTo>
                    <a:lnTo>
                      <a:pt x="1190705" y="2979355"/>
                    </a:lnTo>
                    <a:lnTo>
                      <a:pt x="1190705" y="2971486"/>
                    </a:lnTo>
                    <a:lnTo>
                      <a:pt x="1190705" y="2963619"/>
                    </a:lnTo>
                    <a:lnTo>
                      <a:pt x="1185460" y="2958374"/>
                    </a:lnTo>
                    <a:lnTo>
                      <a:pt x="1169724" y="2971486"/>
                    </a:lnTo>
                    <a:lnTo>
                      <a:pt x="1177590" y="2942638"/>
                    </a:lnTo>
                    <a:lnTo>
                      <a:pt x="1174969" y="2942638"/>
                    </a:lnTo>
                    <a:lnTo>
                      <a:pt x="1174969" y="2934768"/>
                    </a:lnTo>
                    <a:lnTo>
                      <a:pt x="1164478" y="2945259"/>
                    </a:lnTo>
                    <a:lnTo>
                      <a:pt x="1164478" y="2921656"/>
                    </a:lnTo>
                    <a:lnTo>
                      <a:pt x="1164478" y="2919032"/>
                    </a:lnTo>
                    <a:lnTo>
                      <a:pt x="1156609" y="2911165"/>
                    </a:lnTo>
                    <a:lnTo>
                      <a:pt x="1153987" y="2903296"/>
                    </a:lnTo>
                    <a:lnTo>
                      <a:pt x="1148742" y="2903296"/>
                    </a:lnTo>
                    <a:lnTo>
                      <a:pt x="1146118" y="2916411"/>
                    </a:lnTo>
                    <a:lnTo>
                      <a:pt x="1143497" y="2903296"/>
                    </a:lnTo>
                    <a:lnTo>
                      <a:pt x="1143497" y="2900675"/>
                    </a:lnTo>
                    <a:lnTo>
                      <a:pt x="1140873" y="2874448"/>
                    </a:lnTo>
                    <a:lnTo>
                      <a:pt x="1138251" y="2874448"/>
                    </a:lnTo>
                    <a:lnTo>
                      <a:pt x="1138251" y="2871824"/>
                    </a:lnTo>
                    <a:lnTo>
                      <a:pt x="1127760" y="2874448"/>
                    </a:lnTo>
                    <a:lnTo>
                      <a:pt x="1138251" y="2861333"/>
                    </a:lnTo>
                    <a:lnTo>
                      <a:pt x="1138251" y="2856087"/>
                    </a:lnTo>
                    <a:lnTo>
                      <a:pt x="1135627" y="2858712"/>
                    </a:lnTo>
                    <a:lnTo>
                      <a:pt x="1133006" y="2856087"/>
                    </a:lnTo>
                    <a:lnTo>
                      <a:pt x="1119891" y="2842975"/>
                    </a:lnTo>
                    <a:lnTo>
                      <a:pt x="1117270" y="2842975"/>
                    </a:lnTo>
                    <a:lnTo>
                      <a:pt x="1122515" y="2848221"/>
                    </a:lnTo>
                    <a:lnTo>
                      <a:pt x="1125136" y="2858712"/>
                    </a:lnTo>
                    <a:lnTo>
                      <a:pt x="1117270" y="2863957"/>
                    </a:lnTo>
                    <a:lnTo>
                      <a:pt x="1112024" y="2866578"/>
                    </a:lnTo>
                    <a:lnTo>
                      <a:pt x="1106779" y="2869202"/>
                    </a:lnTo>
                    <a:lnTo>
                      <a:pt x="1104155" y="2863957"/>
                    </a:lnTo>
                    <a:lnTo>
                      <a:pt x="1101534" y="2853466"/>
                    </a:lnTo>
                    <a:lnTo>
                      <a:pt x="1096288" y="2856087"/>
                    </a:lnTo>
                    <a:lnTo>
                      <a:pt x="1104155" y="2840351"/>
                    </a:lnTo>
                    <a:cubicBezTo>
                      <a:pt x="1101534" y="2840351"/>
                      <a:pt x="1101534" y="2840351"/>
                      <a:pt x="1101534" y="2840351"/>
                    </a:cubicBezTo>
                    <a:cubicBezTo>
                      <a:pt x="1093664" y="2840351"/>
                      <a:pt x="1085798" y="2837730"/>
                      <a:pt x="1077928" y="2837730"/>
                    </a:cubicBezTo>
                    <a:lnTo>
                      <a:pt x="1096288" y="2819370"/>
                    </a:lnTo>
                    <a:lnTo>
                      <a:pt x="1104155" y="2811503"/>
                    </a:lnTo>
                    <a:cubicBezTo>
                      <a:pt x="1104155" y="2811503"/>
                      <a:pt x="1106779" y="2811503"/>
                      <a:pt x="1109400" y="2814124"/>
                    </a:cubicBezTo>
                    <a:cubicBezTo>
                      <a:pt x="1106779" y="2814124"/>
                      <a:pt x="1104155" y="2811503"/>
                      <a:pt x="1101534" y="2808879"/>
                    </a:cubicBezTo>
                    <a:cubicBezTo>
                      <a:pt x="1101534" y="2808879"/>
                      <a:pt x="1098909" y="2808879"/>
                      <a:pt x="1098909" y="2808879"/>
                    </a:cubicBezTo>
                    <a:lnTo>
                      <a:pt x="1098909" y="2803634"/>
                    </a:lnTo>
                    <a:lnTo>
                      <a:pt x="1101534" y="2803634"/>
                    </a:lnTo>
                    <a:cubicBezTo>
                      <a:pt x="1098909" y="2801012"/>
                      <a:pt x="1098909" y="2798388"/>
                      <a:pt x="1098909" y="2793143"/>
                    </a:cubicBezTo>
                    <a:lnTo>
                      <a:pt x="1096288" y="2790522"/>
                    </a:lnTo>
                    <a:lnTo>
                      <a:pt x="1093664" y="2790522"/>
                    </a:lnTo>
                    <a:lnTo>
                      <a:pt x="1083174" y="2790522"/>
                    </a:lnTo>
                    <a:lnTo>
                      <a:pt x="1056947" y="2832485"/>
                    </a:lnTo>
                    <a:lnTo>
                      <a:pt x="1075306" y="2777407"/>
                    </a:lnTo>
                    <a:lnTo>
                      <a:pt x="1067438" y="2769540"/>
                    </a:lnTo>
                    <a:lnTo>
                      <a:pt x="1080552" y="2766916"/>
                    </a:lnTo>
                    <a:lnTo>
                      <a:pt x="1083174" y="2764295"/>
                    </a:lnTo>
                    <a:lnTo>
                      <a:pt x="1085798" y="2759049"/>
                    </a:lnTo>
                    <a:lnTo>
                      <a:pt x="1085798" y="2756425"/>
                    </a:lnTo>
                    <a:lnTo>
                      <a:pt x="1085798" y="2748558"/>
                    </a:lnTo>
                    <a:lnTo>
                      <a:pt x="1091043" y="2732822"/>
                    </a:lnTo>
                    <a:lnTo>
                      <a:pt x="1091043" y="2711841"/>
                    </a:lnTo>
                    <a:lnTo>
                      <a:pt x="1093664" y="2709217"/>
                    </a:lnTo>
                    <a:cubicBezTo>
                      <a:pt x="1093664" y="2703971"/>
                      <a:pt x="1096288" y="2696105"/>
                      <a:pt x="1096288" y="2688235"/>
                    </a:cubicBezTo>
                    <a:cubicBezTo>
                      <a:pt x="1096288" y="2682990"/>
                      <a:pt x="1096288" y="2662008"/>
                      <a:pt x="1088419" y="2648896"/>
                    </a:cubicBezTo>
                    <a:lnTo>
                      <a:pt x="1075306" y="2654141"/>
                    </a:lnTo>
                    <a:cubicBezTo>
                      <a:pt x="1077928" y="2648896"/>
                      <a:pt x="1077928" y="2643651"/>
                      <a:pt x="1077928" y="2638405"/>
                    </a:cubicBezTo>
                    <a:cubicBezTo>
                      <a:pt x="1077928" y="2633160"/>
                      <a:pt x="1080552" y="2625290"/>
                      <a:pt x="1088419" y="2620045"/>
                    </a:cubicBezTo>
                    <a:cubicBezTo>
                      <a:pt x="1101534" y="2612178"/>
                      <a:pt x="1109400" y="2601688"/>
                      <a:pt x="1122515" y="2564970"/>
                    </a:cubicBezTo>
                    <a:cubicBezTo>
                      <a:pt x="1125136" y="2564970"/>
                      <a:pt x="1125136" y="2562346"/>
                      <a:pt x="1125136" y="2562346"/>
                    </a:cubicBezTo>
                    <a:cubicBezTo>
                      <a:pt x="1125136" y="2564970"/>
                      <a:pt x="1125136" y="2564970"/>
                      <a:pt x="1125136" y="2564970"/>
                    </a:cubicBezTo>
                    <a:cubicBezTo>
                      <a:pt x="1130382" y="2533498"/>
                      <a:pt x="1148742" y="2507271"/>
                      <a:pt x="1156609" y="2475798"/>
                    </a:cubicBezTo>
                    <a:cubicBezTo>
                      <a:pt x="1159233" y="2460062"/>
                      <a:pt x="1159233" y="2460062"/>
                      <a:pt x="1161854" y="2423344"/>
                    </a:cubicBezTo>
                    <a:lnTo>
                      <a:pt x="1161854" y="2404984"/>
                    </a:lnTo>
                    <a:lnTo>
                      <a:pt x="1161854" y="2402363"/>
                    </a:lnTo>
                    <a:lnTo>
                      <a:pt x="1127760" y="2433835"/>
                    </a:lnTo>
                    <a:lnTo>
                      <a:pt x="1156609" y="2386627"/>
                    </a:lnTo>
                    <a:lnTo>
                      <a:pt x="1153987" y="2381381"/>
                    </a:lnTo>
                    <a:lnTo>
                      <a:pt x="1161854" y="2376136"/>
                    </a:lnTo>
                    <a:lnTo>
                      <a:pt x="1164478" y="2373512"/>
                    </a:lnTo>
                    <a:lnTo>
                      <a:pt x="1167099" y="2370891"/>
                    </a:lnTo>
                    <a:lnTo>
                      <a:pt x="1164478" y="2370891"/>
                    </a:lnTo>
                    <a:lnTo>
                      <a:pt x="1166936" y="2364746"/>
                    </a:lnTo>
                    <a:lnTo>
                      <a:pt x="1167099" y="2365645"/>
                    </a:lnTo>
                    <a:lnTo>
                      <a:pt x="1167213" y="2364053"/>
                    </a:lnTo>
                    <a:lnTo>
                      <a:pt x="1169724" y="2357776"/>
                    </a:lnTo>
                    <a:lnTo>
                      <a:pt x="1172345" y="2357776"/>
                    </a:lnTo>
                    <a:lnTo>
                      <a:pt x="1174969" y="2355154"/>
                    </a:lnTo>
                    <a:lnTo>
                      <a:pt x="1177590" y="2352530"/>
                    </a:lnTo>
                    <a:cubicBezTo>
                      <a:pt x="1177590" y="2349909"/>
                      <a:pt x="1177590" y="2349909"/>
                      <a:pt x="1177590" y="2339418"/>
                    </a:cubicBezTo>
                    <a:cubicBezTo>
                      <a:pt x="1174969" y="2336794"/>
                      <a:pt x="1172345" y="2334173"/>
                      <a:pt x="1169724" y="2328927"/>
                    </a:cubicBezTo>
                    <a:lnTo>
                      <a:pt x="1167213" y="2364053"/>
                    </a:lnTo>
                    <a:lnTo>
                      <a:pt x="1166936" y="2364746"/>
                    </a:lnTo>
                    <a:lnTo>
                      <a:pt x="1161854" y="2336794"/>
                    </a:lnTo>
                    <a:lnTo>
                      <a:pt x="1153987" y="2357776"/>
                    </a:lnTo>
                    <a:lnTo>
                      <a:pt x="1156609" y="2310567"/>
                    </a:lnTo>
                    <a:lnTo>
                      <a:pt x="1156609" y="2305322"/>
                    </a:lnTo>
                    <a:cubicBezTo>
                      <a:pt x="1159233" y="2286964"/>
                      <a:pt x="1182836" y="2234510"/>
                      <a:pt x="1185460" y="2229265"/>
                    </a:cubicBezTo>
                    <a:lnTo>
                      <a:pt x="1198572" y="2216150"/>
                    </a:lnTo>
                    <a:lnTo>
                      <a:pt x="1211687" y="2213529"/>
                    </a:lnTo>
                    <a:lnTo>
                      <a:pt x="1219553" y="2197793"/>
                    </a:lnTo>
                    <a:lnTo>
                      <a:pt x="1209063" y="2208284"/>
                    </a:lnTo>
                    <a:cubicBezTo>
                      <a:pt x="1248404" y="2137469"/>
                      <a:pt x="1248404" y="2137469"/>
                      <a:pt x="1272007" y="2119112"/>
                    </a:cubicBezTo>
                    <a:cubicBezTo>
                      <a:pt x="1277253" y="2113867"/>
                      <a:pt x="1277253" y="2113867"/>
                      <a:pt x="1311349" y="2053543"/>
                    </a:cubicBezTo>
                    <a:cubicBezTo>
                      <a:pt x="1329707" y="2019450"/>
                      <a:pt x="1363803" y="2001089"/>
                      <a:pt x="1384785" y="1966996"/>
                    </a:cubicBezTo>
                    <a:cubicBezTo>
                      <a:pt x="1382161" y="1966996"/>
                      <a:pt x="1379539" y="1966996"/>
                      <a:pt x="1379539" y="1966996"/>
                    </a:cubicBezTo>
                    <a:lnTo>
                      <a:pt x="1390030" y="1953881"/>
                    </a:lnTo>
                    <a:lnTo>
                      <a:pt x="1392651" y="1948636"/>
                    </a:lnTo>
                    <a:lnTo>
                      <a:pt x="1395275" y="1948636"/>
                    </a:lnTo>
                    <a:lnTo>
                      <a:pt x="1405766" y="1938145"/>
                    </a:lnTo>
                    <a:cubicBezTo>
                      <a:pt x="1421502" y="1930278"/>
                      <a:pt x="1439860" y="1932899"/>
                      <a:pt x="1455596" y="1925033"/>
                    </a:cubicBezTo>
                    <a:cubicBezTo>
                      <a:pt x="1471332" y="1919787"/>
                      <a:pt x="1484447" y="1904051"/>
                      <a:pt x="1500183" y="1893560"/>
                    </a:cubicBezTo>
                    <a:cubicBezTo>
                      <a:pt x="1513295" y="1883070"/>
                      <a:pt x="1513295" y="1883070"/>
                      <a:pt x="1536901" y="1856843"/>
                    </a:cubicBezTo>
                    <a:lnTo>
                      <a:pt x="1552637" y="1833237"/>
                    </a:lnTo>
                    <a:lnTo>
                      <a:pt x="1552637" y="1830616"/>
                    </a:lnTo>
                    <a:lnTo>
                      <a:pt x="1552637" y="1827992"/>
                    </a:lnTo>
                    <a:lnTo>
                      <a:pt x="1552637" y="1825370"/>
                    </a:lnTo>
                    <a:lnTo>
                      <a:pt x="1550013" y="1812255"/>
                    </a:lnTo>
                    <a:cubicBezTo>
                      <a:pt x="1550013" y="1812255"/>
                      <a:pt x="1550013" y="1812255"/>
                      <a:pt x="1550013" y="1809634"/>
                    </a:cubicBezTo>
                    <a:lnTo>
                      <a:pt x="1557883" y="1791274"/>
                    </a:lnTo>
                    <a:cubicBezTo>
                      <a:pt x="1568373" y="1765047"/>
                      <a:pt x="1589355" y="1746690"/>
                      <a:pt x="1599846" y="1723084"/>
                    </a:cubicBezTo>
                    <a:lnTo>
                      <a:pt x="1599846" y="1720463"/>
                    </a:lnTo>
                    <a:lnTo>
                      <a:pt x="1599846" y="1717839"/>
                    </a:lnTo>
                    <a:lnTo>
                      <a:pt x="1615582" y="1702102"/>
                    </a:lnTo>
                    <a:cubicBezTo>
                      <a:pt x="1647054" y="1675875"/>
                      <a:pt x="1647054" y="1675875"/>
                      <a:pt x="1670657" y="1668009"/>
                    </a:cubicBezTo>
                    <a:cubicBezTo>
                      <a:pt x="1704754" y="1657518"/>
                      <a:pt x="1715242" y="1652273"/>
                      <a:pt x="1757208" y="1584083"/>
                    </a:cubicBezTo>
                    <a:lnTo>
                      <a:pt x="1757208" y="1581458"/>
                    </a:lnTo>
                    <a:lnTo>
                      <a:pt x="1770320" y="1563101"/>
                    </a:lnTo>
                    <a:lnTo>
                      <a:pt x="1772944" y="1563101"/>
                    </a:lnTo>
                    <a:lnTo>
                      <a:pt x="1770320" y="1560477"/>
                    </a:lnTo>
                    <a:lnTo>
                      <a:pt x="1762453" y="1531629"/>
                    </a:lnTo>
                    <a:lnTo>
                      <a:pt x="1765074" y="1531629"/>
                    </a:lnTo>
                    <a:lnTo>
                      <a:pt x="1765074" y="1529005"/>
                    </a:lnTo>
                    <a:lnTo>
                      <a:pt x="1767696" y="1526383"/>
                    </a:lnTo>
                    <a:lnTo>
                      <a:pt x="1765074" y="1523759"/>
                    </a:lnTo>
                    <a:lnTo>
                      <a:pt x="1767696" y="1521138"/>
                    </a:lnTo>
                    <a:lnTo>
                      <a:pt x="1762453" y="1510647"/>
                    </a:lnTo>
                    <a:lnTo>
                      <a:pt x="1757208" y="1510647"/>
                    </a:lnTo>
                    <a:cubicBezTo>
                      <a:pt x="1751962" y="1510647"/>
                      <a:pt x="1746717" y="1510647"/>
                      <a:pt x="1741469" y="1510647"/>
                    </a:cubicBezTo>
                    <a:lnTo>
                      <a:pt x="1741469" y="1502778"/>
                    </a:lnTo>
                    <a:lnTo>
                      <a:pt x="1744093" y="1479175"/>
                    </a:lnTo>
                    <a:lnTo>
                      <a:pt x="1746717" y="1476551"/>
                    </a:lnTo>
                    <a:lnTo>
                      <a:pt x="1754583" y="1468684"/>
                    </a:lnTo>
                    <a:lnTo>
                      <a:pt x="1762453" y="1458193"/>
                    </a:lnTo>
                    <a:lnTo>
                      <a:pt x="1765074" y="1455569"/>
                    </a:lnTo>
                    <a:cubicBezTo>
                      <a:pt x="1767696" y="1452948"/>
                      <a:pt x="1767696" y="1452948"/>
                      <a:pt x="1767696" y="1452948"/>
                    </a:cubicBezTo>
                    <a:cubicBezTo>
                      <a:pt x="1767696" y="1452948"/>
                      <a:pt x="1767696" y="1450324"/>
                      <a:pt x="1767696" y="1450324"/>
                    </a:cubicBezTo>
                    <a:cubicBezTo>
                      <a:pt x="1767696" y="1431966"/>
                      <a:pt x="1767696" y="1426721"/>
                      <a:pt x="1780810" y="1416230"/>
                    </a:cubicBezTo>
                    <a:lnTo>
                      <a:pt x="1780810" y="1410984"/>
                    </a:lnTo>
                    <a:lnTo>
                      <a:pt x="1780810" y="1400494"/>
                    </a:lnTo>
                    <a:lnTo>
                      <a:pt x="1780810" y="1397870"/>
                    </a:lnTo>
                    <a:lnTo>
                      <a:pt x="1780810" y="1390003"/>
                    </a:lnTo>
                    <a:lnTo>
                      <a:pt x="1775565" y="1366397"/>
                    </a:lnTo>
                    <a:lnTo>
                      <a:pt x="1791301" y="1369021"/>
                    </a:lnTo>
                    <a:cubicBezTo>
                      <a:pt x="1796547" y="1369021"/>
                      <a:pt x="1799171" y="1369021"/>
                      <a:pt x="1801792" y="1369021"/>
                    </a:cubicBezTo>
                    <a:lnTo>
                      <a:pt x="1804416" y="1366397"/>
                    </a:lnTo>
                    <a:lnTo>
                      <a:pt x="1807037" y="1363776"/>
                    </a:lnTo>
                    <a:lnTo>
                      <a:pt x="1807037" y="1358531"/>
                    </a:lnTo>
                    <a:lnTo>
                      <a:pt x="1807037" y="1353285"/>
                    </a:lnTo>
                    <a:lnTo>
                      <a:pt x="1812283" y="1348040"/>
                    </a:lnTo>
                    <a:lnTo>
                      <a:pt x="1817528" y="1345416"/>
                    </a:lnTo>
                    <a:lnTo>
                      <a:pt x="1820152" y="1340170"/>
                    </a:lnTo>
                    <a:lnTo>
                      <a:pt x="1828019" y="1311322"/>
                    </a:lnTo>
                    <a:lnTo>
                      <a:pt x="1838510" y="1313943"/>
                    </a:lnTo>
                    <a:lnTo>
                      <a:pt x="1851625" y="1303453"/>
                    </a:lnTo>
                    <a:lnTo>
                      <a:pt x="1856870" y="1295586"/>
                    </a:lnTo>
                    <a:lnTo>
                      <a:pt x="1854246" y="1292962"/>
                    </a:lnTo>
                    <a:lnTo>
                      <a:pt x="1854246" y="1287716"/>
                    </a:lnTo>
                    <a:lnTo>
                      <a:pt x="1854246" y="1285095"/>
                    </a:lnTo>
                    <a:cubicBezTo>
                      <a:pt x="1851625" y="1285095"/>
                      <a:pt x="1849001" y="1285095"/>
                      <a:pt x="1846379" y="1285095"/>
                    </a:cubicBezTo>
                    <a:lnTo>
                      <a:pt x="1843755" y="1287716"/>
                    </a:lnTo>
                    <a:lnTo>
                      <a:pt x="1835888" y="1290340"/>
                    </a:lnTo>
                    <a:lnTo>
                      <a:pt x="1830643" y="1287716"/>
                    </a:lnTo>
                    <a:lnTo>
                      <a:pt x="1817528" y="1287716"/>
                    </a:lnTo>
                    <a:lnTo>
                      <a:pt x="1812283" y="1287716"/>
                    </a:lnTo>
                    <a:lnTo>
                      <a:pt x="1807037" y="1285095"/>
                    </a:lnTo>
                    <a:lnTo>
                      <a:pt x="1807037" y="1277246"/>
                    </a:lnTo>
                    <a:lnTo>
                      <a:pt x="1788680" y="1287716"/>
                    </a:lnTo>
                    <a:lnTo>
                      <a:pt x="1788680" y="1277246"/>
                    </a:lnTo>
                    <a:lnTo>
                      <a:pt x="1788680" y="1272001"/>
                    </a:lnTo>
                    <a:lnTo>
                      <a:pt x="1751962" y="1287716"/>
                    </a:lnTo>
                    <a:lnTo>
                      <a:pt x="1778189" y="1266755"/>
                    </a:lnTo>
                    <a:lnTo>
                      <a:pt x="1799171" y="1237908"/>
                    </a:lnTo>
                    <a:lnTo>
                      <a:pt x="1801792" y="1235283"/>
                    </a:lnTo>
                    <a:lnTo>
                      <a:pt x="1793925" y="1232662"/>
                    </a:lnTo>
                    <a:lnTo>
                      <a:pt x="1801792" y="1224793"/>
                    </a:lnTo>
                    <a:lnTo>
                      <a:pt x="1801792" y="1222171"/>
                    </a:lnTo>
                    <a:lnTo>
                      <a:pt x="1801792" y="1214302"/>
                    </a:lnTo>
                    <a:lnTo>
                      <a:pt x="1804416" y="1214302"/>
                    </a:lnTo>
                    <a:lnTo>
                      <a:pt x="1814907" y="1206435"/>
                    </a:lnTo>
                    <a:cubicBezTo>
                      <a:pt x="1822774" y="1203810"/>
                      <a:pt x="1825398" y="1203810"/>
                      <a:pt x="1833264" y="1201190"/>
                    </a:cubicBezTo>
                    <a:cubicBezTo>
                      <a:pt x="1843755" y="1198566"/>
                      <a:pt x="1849001" y="1188076"/>
                      <a:pt x="1859491" y="1185454"/>
                    </a:cubicBezTo>
                    <a:lnTo>
                      <a:pt x="1862115" y="1188076"/>
                    </a:lnTo>
                    <a:lnTo>
                      <a:pt x="1877852" y="1180209"/>
                    </a:lnTo>
                    <a:lnTo>
                      <a:pt x="1875228" y="1190700"/>
                    </a:lnTo>
                    <a:lnTo>
                      <a:pt x="1914569" y="1180209"/>
                    </a:lnTo>
                    <a:lnTo>
                      <a:pt x="1883097" y="1195944"/>
                    </a:lnTo>
                    <a:cubicBezTo>
                      <a:pt x="1888342" y="1195944"/>
                      <a:pt x="1888342" y="1195944"/>
                      <a:pt x="1906700" y="1198566"/>
                    </a:cubicBezTo>
                    <a:lnTo>
                      <a:pt x="1917191" y="1198566"/>
                    </a:lnTo>
                    <a:cubicBezTo>
                      <a:pt x="1925060" y="1203810"/>
                      <a:pt x="1935551" y="1206435"/>
                      <a:pt x="1943418" y="1209056"/>
                    </a:cubicBezTo>
                    <a:cubicBezTo>
                      <a:pt x="1956532" y="1211680"/>
                      <a:pt x="1959154" y="1211680"/>
                      <a:pt x="1969645" y="1209056"/>
                    </a:cubicBezTo>
                    <a:cubicBezTo>
                      <a:pt x="1980135" y="1209056"/>
                      <a:pt x="1985381" y="1209056"/>
                      <a:pt x="1993250" y="1214302"/>
                    </a:cubicBezTo>
                    <a:lnTo>
                      <a:pt x="2003741" y="1211680"/>
                    </a:lnTo>
                    <a:cubicBezTo>
                      <a:pt x="2008986" y="1211680"/>
                      <a:pt x="2008986" y="1211680"/>
                      <a:pt x="2019477" y="1216926"/>
                    </a:cubicBezTo>
                    <a:lnTo>
                      <a:pt x="2029968" y="1216926"/>
                    </a:lnTo>
                    <a:cubicBezTo>
                      <a:pt x="2035213" y="1211680"/>
                      <a:pt x="2035213" y="1211680"/>
                      <a:pt x="2050950" y="1182830"/>
                    </a:cubicBezTo>
                    <a:cubicBezTo>
                      <a:pt x="2050950" y="1180209"/>
                      <a:pt x="2050950" y="1180209"/>
                      <a:pt x="2050950" y="1180209"/>
                    </a:cubicBezTo>
                    <a:lnTo>
                      <a:pt x="2064062" y="1172339"/>
                    </a:lnTo>
                    <a:lnTo>
                      <a:pt x="2064062" y="1167093"/>
                    </a:lnTo>
                    <a:cubicBezTo>
                      <a:pt x="2066686" y="1164472"/>
                      <a:pt x="2066686" y="1164472"/>
                      <a:pt x="2066686" y="1161848"/>
                    </a:cubicBezTo>
                    <a:cubicBezTo>
                      <a:pt x="2071931" y="1146111"/>
                      <a:pt x="2077177" y="1138245"/>
                      <a:pt x="2085043" y="1125130"/>
                    </a:cubicBezTo>
                    <a:lnTo>
                      <a:pt x="2071931" y="1109393"/>
                    </a:lnTo>
                    <a:cubicBezTo>
                      <a:pt x="2077177" y="1109393"/>
                      <a:pt x="2082422" y="1109393"/>
                      <a:pt x="2087667" y="1109393"/>
                    </a:cubicBezTo>
                    <a:lnTo>
                      <a:pt x="2090289" y="1106772"/>
                    </a:lnTo>
                    <a:lnTo>
                      <a:pt x="2085043" y="1104148"/>
                    </a:lnTo>
                    <a:lnTo>
                      <a:pt x="2090289" y="1096280"/>
                    </a:lnTo>
                    <a:lnTo>
                      <a:pt x="2079798" y="1088412"/>
                    </a:lnTo>
                    <a:lnTo>
                      <a:pt x="2079798" y="1085791"/>
                    </a:lnTo>
                    <a:lnTo>
                      <a:pt x="2077177" y="1070056"/>
                    </a:lnTo>
                    <a:lnTo>
                      <a:pt x="2077177" y="1067430"/>
                    </a:lnTo>
                    <a:lnTo>
                      <a:pt x="2079798" y="1064809"/>
                    </a:lnTo>
                    <a:lnTo>
                      <a:pt x="2079798" y="1062186"/>
                    </a:lnTo>
                    <a:lnTo>
                      <a:pt x="2071931" y="1062186"/>
                    </a:lnTo>
                    <a:lnTo>
                      <a:pt x="2077177" y="1054318"/>
                    </a:lnTo>
                    <a:cubicBezTo>
                      <a:pt x="2071931" y="1051694"/>
                      <a:pt x="2074552" y="1046449"/>
                      <a:pt x="2074552" y="1043828"/>
                    </a:cubicBezTo>
                    <a:lnTo>
                      <a:pt x="2071931" y="1043828"/>
                    </a:lnTo>
                    <a:lnTo>
                      <a:pt x="2048325" y="1085791"/>
                    </a:lnTo>
                    <a:lnTo>
                      <a:pt x="2056195" y="1051694"/>
                    </a:lnTo>
                    <a:lnTo>
                      <a:pt x="2053571" y="1049074"/>
                    </a:lnTo>
                    <a:lnTo>
                      <a:pt x="2053571" y="1043828"/>
                    </a:lnTo>
                    <a:lnTo>
                      <a:pt x="2053571" y="1041204"/>
                    </a:lnTo>
                    <a:lnTo>
                      <a:pt x="2029968" y="1035959"/>
                    </a:lnTo>
                    <a:lnTo>
                      <a:pt x="2048325" y="1030713"/>
                    </a:lnTo>
                    <a:lnTo>
                      <a:pt x="2045704" y="1028091"/>
                    </a:lnTo>
                    <a:lnTo>
                      <a:pt x="2040459" y="1025467"/>
                    </a:lnTo>
                    <a:lnTo>
                      <a:pt x="2037835" y="1025467"/>
                    </a:lnTo>
                    <a:lnTo>
                      <a:pt x="2029968" y="1030713"/>
                    </a:lnTo>
                    <a:lnTo>
                      <a:pt x="2027344" y="1022845"/>
                    </a:lnTo>
                    <a:lnTo>
                      <a:pt x="2022099" y="1014976"/>
                    </a:lnTo>
                    <a:lnTo>
                      <a:pt x="1993250" y="1004487"/>
                    </a:lnTo>
                    <a:lnTo>
                      <a:pt x="2022099" y="999241"/>
                    </a:lnTo>
                    <a:cubicBezTo>
                      <a:pt x="2022099" y="996619"/>
                      <a:pt x="2024723" y="993995"/>
                      <a:pt x="2024723" y="991373"/>
                    </a:cubicBezTo>
                    <a:cubicBezTo>
                      <a:pt x="2027344" y="986128"/>
                      <a:pt x="2029968" y="980883"/>
                      <a:pt x="2037835" y="978259"/>
                    </a:cubicBezTo>
                    <a:cubicBezTo>
                      <a:pt x="2053571" y="973013"/>
                      <a:pt x="2053571" y="973013"/>
                      <a:pt x="2064062" y="973013"/>
                    </a:cubicBezTo>
                    <a:cubicBezTo>
                      <a:pt x="2064062" y="973013"/>
                      <a:pt x="2066686" y="973013"/>
                      <a:pt x="2066686" y="973013"/>
                    </a:cubicBezTo>
                    <a:cubicBezTo>
                      <a:pt x="2085043" y="967769"/>
                      <a:pt x="2085043" y="967769"/>
                      <a:pt x="2090289" y="967769"/>
                    </a:cubicBezTo>
                    <a:cubicBezTo>
                      <a:pt x="2092913" y="967769"/>
                      <a:pt x="2092913" y="967769"/>
                      <a:pt x="2092913" y="967769"/>
                    </a:cubicBezTo>
                    <a:lnTo>
                      <a:pt x="2095534" y="970392"/>
                    </a:lnTo>
                    <a:lnTo>
                      <a:pt x="2095534" y="973013"/>
                    </a:lnTo>
                    <a:lnTo>
                      <a:pt x="2116516" y="959901"/>
                    </a:lnTo>
                    <a:lnTo>
                      <a:pt x="2116530" y="959894"/>
                    </a:lnTo>
                    <a:lnTo>
                      <a:pt x="2113894" y="957257"/>
                    </a:lnTo>
                    <a:lnTo>
                      <a:pt x="2111272" y="954635"/>
                    </a:lnTo>
                    <a:lnTo>
                      <a:pt x="2113894" y="949390"/>
                    </a:lnTo>
                    <a:lnTo>
                      <a:pt x="2119139" y="954635"/>
                    </a:lnTo>
                    <a:lnTo>
                      <a:pt x="2120721" y="957798"/>
                    </a:lnTo>
                    <a:lnTo>
                      <a:pt x="2127006" y="954656"/>
                    </a:lnTo>
                    <a:lnTo>
                      <a:pt x="2129630" y="933674"/>
                    </a:lnTo>
                    <a:lnTo>
                      <a:pt x="2140121" y="938920"/>
                    </a:lnTo>
                    <a:lnTo>
                      <a:pt x="2145367" y="941541"/>
                    </a:lnTo>
                    <a:lnTo>
                      <a:pt x="2155857" y="941541"/>
                    </a:lnTo>
                    <a:lnTo>
                      <a:pt x="2155857" y="944165"/>
                    </a:lnTo>
                    <a:lnTo>
                      <a:pt x="2161103" y="952032"/>
                    </a:lnTo>
                    <a:lnTo>
                      <a:pt x="2161103" y="957277"/>
                    </a:lnTo>
                    <a:lnTo>
                      <a:pt x="2163724" y="957277"/>
                    </a:lnTo>
                    <a:lnTo>
                      <a:pt x="2174215" y="959901"/>
                    </a:lnTo>
                    <a:lnTo>
                      <a:pt x="2182084" y="959901"/>
                    </a:lnTo>
                    <a:lnTo>
                      <a:pt x="2187330" y="952032"/>
                    </a:lnTo>
                    <a:lnTo>
                      <a:pt x="2192575" y="946787"/>
                    </a:lnTo>
                    <a:cubicBezTo>
                      <a:pt x="2200442" y="941541"/>
                      <a:pt x="2210933" y="938920"/>
                      <a:pt x="2221423" y="936295"/>
                    </a:cubicBezTo>
                    <a:lnTo>
                      <a:pt x="2226669" y="928429"/>
                    </a:lnTo>
                    <a:lnTo>
                      <a:pt x="2237160" y="899578"/>
                    </a:lnTo>
                    <a:lnTo>
                      <a:pt x="2229293" y="904823"/>
                    </a:lnTo>
                    <a:lnTo>
                      <a:pt x="2218802" y="910069"/>
                    </a:lnTo>
                    <a:cubicBezTo>
                      <a:pt x="2205687" y="915314"/>
                      <a:pt x="2205687" y="915314"/>
                      <a:pt x="2200442" y="915314"/>
                    </a:cubicBezTo>
                    <a:lnTo>
                      <a:pt x="2197821" y="915314"/>
                    </a:lnTo>
                    <a:lnTo>
                      <a:pt x="2189951" y="915314"/>
                    </a:lnTo>
                    <a:lnTo>
                      <a:pt x="2182084" y="915314"/>
                    </a:lnTo>
                    <a:lnTo>
                      <a:pt x="2176839" y="915314"/>
                    </a:lnTo>
                    <a:lnTo>
                      <a:pt x="2171594" y="917937"/>
                    </a:lnTo>
                    <a:lnTo>
                      <a:pt x="2161103" y="923184"/>
                    </a:lnTo>
                    <a:lnTo>
                      <a:pt x="2158479" y="920559"/>
                    </a:lnTo>
                    <a:lnTo>
                      <a:pt x="2155857" y="917937"/>
                    </a:lnTo>
                    <a:lnTo>
                      <a:pt x="2153233" y="917937"/>
                    </a:lnTo>
                    <a:lnTo>
                      <a:pt x="2145367" y="910069"/>
                    </a:lnTo>
                    <a:cubicBezTo>
                      <a:pt x="2145367" y="912693"/>
                      <a:pt x="2147988" y="915314"/>
                      <a:pt x="2150612" y="917937"/>
                    </a:cubicBezTo>
                    <a:cubicBezTo>
                      <a:pt x="2150612" y="917937"/>
                      <a:pt x="2147988" y="917937"/>
                      <a:pt x="2147988" y="917937"/>
                    </a:cubicBezTo>
                    <a:lnTo>
                      <a:pt x="2145367" y="920559"/>
                    </a:lnTo>
                    <a:lnTo>
                      <a:pt x="2140121" y="920559"/>
                    </a:lnTo>
                    <a:lnTo>
                      <a:pt x="2129630" y="925805"/>
                    </a:lnTo>
                    <a:lnTo>
                      <a:pt x="2127006" y="920559"/>
                    </a:lnTo>
                    <a:lnTo>
                      <a:pt x="2121761" y="915314"/>
                    </a:lnTo>
                    <a:lnTo>
                      <a:pt x="2119140" y="915314"/>
                    </a:lnTo>
                    <a:cubicBezTo>
                      <a:pt x="2119140" y="915314"/>
                      <a:pt x="2116516" y="915314"/>
                      <a:pt x="2116516" y="915314"/>
                    </a:cubicBezTo>
                    <a:lnTo>
                      <a:pt x="2111270" y="915314"/>
                    </a:lnTo>
                    <a:cubicBezTo>
                      <a:pt x="2106025" y="925805"/>
                      <a:pt x="2100779" y="931050"/>
                      <a:pt x="2090289" y="933674"/>
                    </a:cubicBezTo>
                    <a:cubicBezTo>
                      <a:pt x="2087667" y="933674"/>
                      <a:pt x="2087667" y="933674"/>
                      <a:pt x="2087667" y="933674"/>
                    </a:cubicBezTo>
                    <a:lnTo>
                      <a:pt x="2087667" y="931050"/>
                    </a:lnTo>
                    <a:cubicBezTo>
                      <a:pt x="2087667" y="931050"/>
                      <a:pt x="2085043" y="928429"/>
                      <a:pt x="2085043" y="925805"/>
                    </a:cubicBezTo>
                    <a:cubicBezTo>
                      <a:pt x="2082422" y="928429"/>
                      <a:pt x="2082422" y="928429"/>
                      <a:pt x="2077177" y="928429"/>
                    </a:cubicBezTo>
                    <a:lnTo>
                      <a:pt x="2071931" y="928429"/>
                    </a:lnTo>
                    <a:lnTo>
                      <a:pt x="2048325" y="944165"/>
                    </a:lnTo>
                    <a:lnTo>
                      <a:pt x="2050950" y="936295"/>
                    </a:lnTo>
                    <a:lnTo>
                      <a:pt x="2048325" y="936295"/>
                    </a:lnTo>
                    <a:lnTo>
                      <a:pt x="2043080" y="936295"/>
                    </a:lnTo>
                    <a:lnTo>
                      <a:pt x="2043080" y="931050"/>
                    </a:lnTo>
                    <a:lnTo>
                      <a:pt x="2043080" y="920559"/>
                    </a:lnTo>
                    <a:lnTo>
                      <a:pt x="2050950" y="917937"/>
                    </a:lnTo>
                    <a:lnTo>
                      <a:pt x="2061440" y="915314"/>
                    </a:lnTo>
                    <a:lnTo>
                      <a:pt x="2074552" y="907447"/>
                    </a:lnTo>
                    <a:lnTo>
                      <a:pt x="2077177" y="904823"/>
                    </a:lnTo>
                    <a:lnTo>
                      <a:pt x="2090289" y="891712"/>
                    </a:lnTo>
                    <a:lnTo>
                      <a:pt x="2095534" y="886465"/>
                    </a:lnTo>
                    <a:lnTo>
                      <a:pt x="2103404" y="881220"/>
                    </a:lnTo>
                    <a:lnTo>
                      <a:pt x="2108649" y="875974"/>
                    </a:lnTo>
                    <a:lnTo>
                      <a:pt x="2111270" y="875974"/>
                    </a:lnTo>
                    <a:lnTo>
                      <a:pt x="2113894" y="875974"/>
                    </a:lnTo>
                    <a:lnTo>
                      <a:pt x="2111270" y="873351"/>
                    </a:lnTo>
                    <a:cubicBezTo>
                      <a:pt x="2111270" y="873351"/>
                      <a:pt x="2111270" y="870730"/>
                      <a:pt x="2111270" y="870730"/>
                    </a:cubicBezTo>
                    <a:cubicBezTo>
                      <a:pt x="2103404" y="873351"/>
                      <a:pt x="2103404" y="873351"/>
                      <a:pt x="2098158" y="873351"/>
                    </a:cubicBezTo>
                    <a:lnTo>
                      <a:pt x="2092913" y="868105"/>
                    </a:lnTo>
                    <a:lnTo>
                      <a:pt x="2090289" y="870730"/>
                    </a:lnTo>
                    <a:lnTo>
                      <a:pt x="2090289" y="865484"/>
                    </a:lnTo>
                    <a:lnTo>
                      <a:pt x="2090289" y="860239"/>
                    </a:lnTo>
                    <a:lnTo>
                      <a:pt x="2092913" y="860239"/>
                    </a:lnTo>
                    <a:lnTo>
                      <a:pt x="2092913" y="854993"/>
                    </a:lnTo>
                    <a:cubicBezTo>
                      <a:pt x="2100779" y="847124"/>
                      <a:pt x="2100779" y="847124"/>
                      <a:pt x="2124385" y="839257"/>
                    </a:cubicBezTo>
                    <a:lnTo>
                      <a:pt x="2134876" y="836632"/>
                    </a:lnTo>
                    <a:lnTo>
                      <a:pt x="2137497" y="834012"/>
                    </a:lnTo>
                    <a:lnTo>
                      <a:pt x="2137497" y="831388"/>
                    </a:lnTo>
                    <a:cubicBezTo>
                      <a:pt x="2137497" y="831388"/>
                      <a:pt x="2137497" y="831388"/>
                      <a:pt x="2137497" y="828766"/>
                    </a:cubicBezTo>
                    <a:cubicBezTo>
                      <a:pt x="2132252" y="831388"/>
                      <a:pt x="2129630" y="831388"/>
                      <a:pt x="2124385" y="831388"/>
                    </a:cubicBezTo>
                    <a:cubicBezTo>
                      <a:pt x="2119140" y="831388"/>
                      <a:pt x="2113894" y="831388"/>
                      <a:pt x="2111270" y="831388"/>
                    </a:cubicBezTo>
                    <a:cubicBezTo>
                      <a:pt x="2132252" y="813030"/>
                      <a:pt x="2132252" y="813030"/>
                      <a:pt x="2134876" y="805160"/>
                    </a:cubicBezTo>
                    <a:lnTo>
                      <a:pt x="2142743" y="794669"/>
                    </a:lnTo>
                    <a:lnTo>
                      <a:pt x="2142743" y="792048"/>
                    </a:lnTo>
                    <a:lnTo>
                      <a:pt x="2145367" y="794669"/>
                    </a:lnTo>
                    <a:cubicBezTo>
                      <a:pt x="2147988" y="794669"/>
                      <a:pt x="2147988" y="797294"/>
                      <a:pt x="2150612" y="799915"/>
                    </a:cubicBezTo>
                    <a:cubicBezTo>
                      <a:pt x="2153233" y="799915"/>
                      <a:pt x="2153233" y="799915"/>
                      <a:pt x="2153233" y="799915"/>
                    </a:cubicBezTo>
                    <a:lnTo>
                      <a:pt x="2153233" y="781557"/>
                    </a:lnTo>
                    <a:lnTo>
                      <a:pt x="2116516" y="797294"/>
                    </a:lnTo>
                    <a:lnTo>
                      <a:pt x="2132252" y="784179"/>
                    </a:lnTo>
                    <a:lnTo>
                      <a:pt x="2132252" y="776312"/>
                    </a:lnTo>
                    <a:lnTo>
                      <a:pt x="2124385" y="778933"/>
                    </a:lnTo>
                    <a:cubicBezTo>
                      <a:pt x="2121761" y="781557"/>
                      <a:pt x="2121761" y="781557"/>
                      <a:pt x="2119140" y="781557"/>
                    </a:cubicBezTo>
                    <a:lnTo>
                      <a:pt x="2116516" y="781557"/>
                    </a:lnTo>
                    <a:lnTo>
                      <a:pt x="2116516" y="784179"/>
                    </a:lnTo>
                    <a:lnTo>
                      <a:pt x="2116516" y="786802"/>
                    </a:lnTo>
                    <a:lnTo>
                      <a:pt x="2113894" y="797294"/>
                    </a:lnTo>
                    <a:lnTo>
                      <a:pt x="2108649" y="805160"/>
                    </a:lnTo>
                    <a:cubicBezTo>
                      <a:pt x="2106025" y="815651"/>
                      <a:pt x="2106025" y="815651"/>
                      <a:pt x="2095534" y="828766"/>
                    </a:cubicBezTo>
                    <a:cubicBezTo>
                      <a:pt x="2077177" y="852369"/>
                      <a:pt x="2077177" y="852369"/>
                      <a:pt x="2066686" y="852369"/>
                    </a:cubicBezTo>
                    <a:lnTo>
                      <a:pt x="2061440" y="852369"/>
                    </a:lnTo>
                    <a:lnTo>
                      <a:pt x="2058816" y="849748"/>
                    </a:lnTo>
                    <a:lnTo>
                      <a:pt x="2053571" y="852369"/>
                    </a:lnTo>
                    <a:lnTo>
                      <a:pt x="2045704" y="852369"/>
                    </a:lnTo>
                    <a:lnTo>
                      <a:pt x="2035213" y="857614"/>
                    </a:lnTo>
                    <a:cubicBezTo>
                      <a:pt x="2029968" y="860239"/>
                      <a:pt x="2027344" y="862860"/>
                      <a:pt x="2022099" y="862860"/>
                    </a:cubicBezTo>
                    <a:lnTo>
                      <a:pt x="2019477" y="865484"/>
                    </a:lnTo>
                    <a:lnTo>
                      <a:pt x="2014232" y="868105"/>
                    </a:lnTo>
                    <a:lnTo>
                      <a:pt x="2011608" y="868105"/>
                    </a:lnTo>
                    <a:lnTo>
                      <a:pt x="2006362" y="870730"/>
                    </a:lnTo>
                    <a:lnTo>
                      <a:pt x="1993250" y="873351"/>
                    </a:lnTo>
                    <a:cubicBezTo>
                      <a:pt x="1990626" y="873351"/>
                      <a:pt x="1985381" y="873351"/>
                      <a:pt x="1980135" y="873351"/>
                    </a:cubicBezTo>
                    <a:lnTo>
                      <a:pt x="1932927" y="894332"/>
                    </a:lnTo>
                    <a:lnTo>
                      <a:pt x="1969645" y="868105"/>
                    </a:lnTo>
                    <a:lnTo>
                      <a:pt x="1953908" y="868105"/>
                    </a:lnTo>
                    <a:lnTo>
                      <a:pt x="1969645" y="857614"/>
                    </a:lnTo>
                    <a:lnTo>
                      <a:pt x="1972269" y="849748"/>
                    </a:lnTo>
                    <a:lnTo>
                      <a:pt x="1972269" y="847124"/>
                    </a:lnTo>
                    <a:lnTo>
                      <a:pt x="1953908" y="852369"/>
                    </a:lnTo>
                    <a:lnTo>
                      <a:pt x="1982759" y="834012"/>
                    </a:lnTo>
                    <a:lnTo>
                      <a:pt x="1993250" y="826142"/>
                    </a:lnTo>
                    <a:lnTo>
                      <a:pt x="1998496" y="823520"/>
                    </a:lnTo>
                    <a:lnTo>
                      <a:pt x="1998496" y="818275"/>
                    </a:lnTo>
                    <a:cubicBezTo>
                      <a:pt x="1998496" y="818275"/>
                      <a:pt x="2001117" y="818275"/>
                      <a:pt x="2003741" y="818275"/>
                    </a:cubicBezTo>
                    <a:lnTo>
                      <a:pt x="2008986" y="815651"/>
                    </a:lnTo>
                    <a:lnTo>
                      <a:pt x="2027344" y="802539"/>
                    </a:lnTo>
                    <a:lnTo>
                      <a:pt x="2016853" y="797294"/>
                    </a:lnTo>
                    <a:lnTo>
                      <a:pt x="2008986" y="797294"/>
                    </a:lnTo>
                    <a:lnTo>
                      <a:pt x="1993250" y="810405"/>
                    </a:lnTo>
                    <a:lnTo>
                      <a:pt x="2006362" y="797294"/>
                    </a:lnTo>
                    <a:lnTo>
                      <a:pt x="2001117" y="797294"/>
                    </a:lnTo>
                    <a:lnTo>
                      <a:pt x="2008986" y="792048"/>
                    </a:lnTo>
                    <a:lnTo>
                      <a:pt x="2016853" y="784179"/>
                    </a:lnTo>
                    <a:lnTo>
                      <a:pt x="2037835" y="760575"/>
                    </a:lnTo>
                    <a:lnTo>
                      <a:pt x="2048325" y="750084"/>
                    </a:lnTo>
                    <a:lnTo>
                      <a:pt x="2050950" y="750084"/>
                    </a:lnTo>
                    <a:lnTo>
                      <a:pt x="2061440" y="742215"/>
                    </a:lnTo>
                    <a:lnTo>
                      <a:pt x="2056195" y="750084"/>
                    </a:lnTo>
                    <a:lnTo>
                      <a:pt x="2061440" y="750084"/>
                    </a:lnTo>
                    <a:lnTo>
                      <a:pt x="2069307" y="752706"/>
                    </a:lnTo>
                    <a:lnTo>
                      <a:pt x="2069307" y="755330"/>
                    </a:lnTo>
                    <a:lnTo>
                      <a:pt x="2074552" y="752706"/>
                    </a:lnTo>
                    <a:cubicBezTo>
                      <a:pt x="2074552" y="752706"/>
                      <a:pt x="2077177" y="752706"/>
                      <a:pt x="2077177" y="752706"/>
                    </a:cubicBezTo>
                    <a:lnTo>
                      <a:pt x="2071931" y="744839"/>
                    </a:lnTo>
                    <a:lnTo>
                      <a:pt x="2085043" y="739593"/>
                    </a:lnTo>
                    <a:lnTo>
                      <a:pt x="2092913" y="736969"/>
                    </a:lnTo>
                    <a:lnTo>
                      <a:pt x="2090289" y="729103"/>
                    </a:lnTo>
                    <a:lnTo>
                      <a:pt x="2087667" y="721233"/>
                    </a:lnTo>
                    <a:lnTo>
                      <a:pt x="2098158" y="731724"/>
                    </a:lnTo>
                    <a:lnTo>
                      <a:pt x="2100779" y="726479"/>
                    </a:lnTo>
                    <a:lnTo>
                      <a:pt x="2103404" y="723857"/>
                    </a:lnTo>
                    <a:lnTo>
                      <a:pt x="2111270" y="721233"/>
                    </a:lnTo>
                    <a:lnTo>
                      <a:pt x="2116516" y="721233"/>
                    </a:lnTo>
                    <a:lnTo>
                      <a:pt x="2137497" y="708121"/>
                    </a:lnTo>
                    <a:lnTo>
                      <a:pt x="2132252" y="715987"/>
                    </a:lnTo>
                    <a:lnTo>
                      <a:pt x="2134876" y="718612"/>
                    </a:lnTo>
                    <a:lnTo>
                      <a:pt x="2150612" y="708121"/>
                    </a:lnTo>
                    <a:lnTo>
                      <a:pt x="2158479" y="697630"/>
                    </a:lnTo>
                    <a:lnTo>
                      <a:pt x="2158479" y="695006"/>
                    </a:lnTo>
                    <a:lnTo>
                      <a:pt x="2134876" y="695006"/>
                    </a:lnTo>
                    <a:lnTo>
                      <a:pt x="2155857" y="687139"/>
                    </a:lnTo>
                    <a:lnTo>
                      <a:pt x="2155857" y="676648"/>
                    </a:lnTo>
                    <a:lnTo>
                      <a:pt x="2161103" y="674024"/>
                    </a:lnTo>
                    <a:lnTo>
                      <a:pt x="2161103" y="684515"/>
                    </a:lnTo>
                    <a:lnTo>
                      <a:pt x="2163724" y="681894"/>
                    </a:lnTo>
                    <a:lnTo>
                      <a:pt x="2163724" y="679270"/>
                    </a:lnTo>
                    <a:lnTo>
                      <a:pt x="2163724" y="674024"/>
                    </a:lnTo>
                    <a:lnTo>
                      <a:pt x="2171594" y="668779"/>
                    </a:lnTo>
                    <a:lnTo>
                      <a:pt x="2171594" y="674024"/>
                    </a:lnTo>
                    <a:lnTo>
                      <a:pt x="2174215" y="674024"/>
                    </a:lnTo>
                    <a:lnTo>
                      <a:pt x="2174215" y="671403"/>
                    </a:lnTo>
                    <a:lnTo>
                      <a:pt x="2174215" y="668779"/>
                    </a:lnTo>
                    <a:lnTo>
                      <a:pt x="2171594" y="660912"/>
                    </a:lnTo>
                    <a:lnTo>
                      <a:pt x="2168970" y="666157"/>
                    </a:lnTo>
                    <a:cubicBezTo>
                      <a:pt x="2166348" y="666157"/>
                      <a:pt x="2166348" y="666157"/>
                      <a:pt x="2163724" y="666157"/>
                    </a:cubicBezTo>
                    <a:lnTo>
                      <a:pt x="2158479" y="663533"/>
                    </a:lnTo>
                    <a:lnTo>
                      <a:pt x="2161103" y="655666"/>
                    </a:lnTo>
                    <a:lnTo>
                      <a:pt x="2163724" y="647797"/>
                    </a:lnTo>
                    <a:lnTo>
                      <a:pt x="2155857" y="642552"/>
                    </a:lnTo>
                    <a:lnTo>
                      <a:pt x="2174215" y="637306"/>
                    </a:lnTo>
                    <a:lnTo>
                      <a:pt x="2179460" y="637306"/>
                    </a:lnTo>
                    <a:lnTo>
                      <a:pt x="2179460" y="634684"/>
                    </a:lnTo>
                    <a:lnTo>
                      <a:pt x="2182084" y="632061"/>
                    </a:lnTo>
                    <a:lnTo>
                      <a:pt x="2184706" y="629439"/>
                    </a:lnTo>
                    <a:lnTo>
                      <a:pt x="2192575" y="621570"/>
                    </a:lnTo>
                    <a:lnTo>
                      <a:pt x="2195196" y="618948"/>
                    </a:lnTo>
                    <a:lnTo>
                      <a:pt x="2203066" y="616324"/>
                    </a:lnTo>
                    <a:lnTo>
                      <a:pt x="2205687" y="613703"/>
                    </a:lnTo>
                    <a:lnTo>
                      <a:pt x="2208311" y="613703"/>
                    </a:lnTo>
                    <a:lnTo>
                      <a:pt x="2216178" y="611079"/>
                    </a:lnTo>
                    <a:lnTo>
                      <a:pt x="2221423" y="608457"/>
                    </a:lnTo>
                    <a:lnTo>
                      <a:pt x="2224048" y="611079"/>
                    </a:lnTo>
                    <a:lnTo>
                      <a:pt x="2221423" y="618948"/>
                    </a:lnTo>
                    <a:lnTo>
                      <a:pt x="2216178" y="621570"/>
                    </a:lnTo>
                    <a:lnTo>
                      <a:pt x="2216178" y="624194"/>
                    </a:lnTo>
                    <a:lnTo>
                      <a:pt x="2210933" y="632061"/>
                    </a:lnTo>
                    <a:lnTo>
                      <a:pt x="2208311" y="634684"/>
                    </a:lnTo>
                    <a:lnTo>
                      <a:pt x="2205687" y="637306"/>
                    </a:lnTo>
                    <a:lnTo>
                      <a:pt x="2205687" y="639930"/>
                    </a:lnTo>
                    <a:lnTo>
                      <a:pt x="2208311" y="639930"/>
                    </a:lnTo>
                    <a:lnTo>
                      <a:pt x="2213557" y="634684"/>
                    </a:lnTo>
                    <a:lnTo>
                      <a:pt x="2218802" y="632061"/>
                    </a:lnTo>
                    <a:lnTo>
                      <a:pt x="2218802" y="629439"/>
                    </a:lnTo>
                    <a:lnTo>
                      <a:pt x="2218802" y="626815"/>
                    </a:lnTo>
                    <a:lnTo>
                      <a:pt x="2226669" y="624194"/>
                    </a:lnTo>
                    <a:lnTo>
                      <a:pt x="2231914" y="618948"/>
                    </a:lnTo>
                    <a:lnTo>
                      <a:pt x="2247650" y="603212"/>
                    </a:lnTo>
                    <a:lnTo>
                      <a:pt x="2247650" y="605833"/>
                    </a:lnTo>
                    <a:lnTo>
                      <a:pt x="2250274" y="608457"/>
                    </a:lnTo>
                    <a:lnTo>
                      <a:pt x="2252896" y="608457"/>
                    </a:lnTo>
                    <a:lnTo>
                      <a:pt x="2252896" y="611079"/>
                    </a:lnTo>
                    <a:lnTo>
                      <a:pt x="2260765" y="611079"/>
                    </a:lnTo>
                    <a:cubicBezTo>
                      <a:pt x="2266011" y="608457"/>
                      <a:pt x="2268632" y="608457"/>
                      <a:pt x="2273877" y="608457"/>
                    </a:cubicBezTo>
                    <a:lnTo>
                      <a:pt x="2276501" y="608457"/>
                    </a:lnTo>
                    <a:lnTo>
                      <a:pt x="2276501" y="603212"/>
                    </a:lnTo>
                    <a:lnTo>
                      <a:pt x="2284368" y="595342"/>
                    </a:lnTo>
                    <a:lnTo>
                      <a:pt x="2289614" y="595342"/>
                    </a:lnTo>
                    <a:lnTo>
                      <a:pt x="2289614" y="597966"/>
                    </a:lnTo>
                    <a:lnTo>
                      <a:pt x="2292238" y="595342"/>
                    </a:lnTo>
                    <a:lnTo>
                      <a:pt x="2300104" y="592721"/>
                    </a:lnTo>
                    <a:lnTo>
                      <a:pt x="2302728" y="590097"/>
                    </a:lnTo>
                    <a:lnTo>
                      <a:pt x="2302728" y="603212"/>
                    </a:lnTo>
                    <a:lnTo>
                      <a:pt x="2300104" y="603212"/>
                    </a:lnTo>
                    <a:lnTo>
                      <a:pt x="2315841" y="616324"/>
                    </a:lnTo>
                    <a:cubicBezTo>
                      <a:pt x="2307974" y="613703"/>
                      <a:pt x="2297483" y="613703"/>
                      <a:pt x="2289614" y="613703"/>
                    </a:cubicBezTo>
                    <a:lnTo>
                      <a:pt x="2286992" y="616324"/>
                    </a:lnTo>
                    <a:lnTo>
                      <a:pt x="2284368" y="613703"/>
                    </a:lnTo>
                    <a:lnTo>
                      <a:pt x="2284368" y="618948"/>
                    </a:lnTo>
                    <a:lnTo>
                      <a:pt x="2276501" y="626815"/>
                    </a:lnTo>
                    <a:lnTo>
                      <a:pt x="2271256" y="632061"/>
                    </a:lnTo>
                    <a:lnTo>
                      <a:pt x="2260765" y="637306"/>
                    </a:lnTo>
                    <a:lnTo>
                      <a:pt x="2258141" y="639930"/>
                    </a:lnTo>
                    <a:cubicBezTo>
                      <a:pt x="2260765" y="637306"/>
                      <a:pt x="2263387" y="639930"/>
                      <a:pt x="2268632" y="639930"/>
                    </a:cubicBezTo>
                    <a:cubicBezTo>
                      <a:pt x="2271256" y="639930"/>
                      <a:pt x="2276501" y="639930"/>
                      <a:pt x="2279123" y="639930"/>
                    </a:cubicBezTo>
                    <a:lnTo>
                      <a:pt x="2286992" y="642552"/>
                    </a:lnTo>
                    <a:lnTo>
                      <a:pt x="2289614" y="650421"/>
                    </a:lnTo>
                    <a:lnTo>
                      <a:pt x="2289614" y="653042"/>
                    </a:lnTo>
                    <a:lnTo>
                      <a:pt x="2286992" y="655666"/>
                    </a:lnTo>
                    <a:lnTo>
                      <a:pt x="2279123" y="666157"/>
                    </a:lnTo>
                    <a:lnTo>
                      <a:pt x="2266011" y="679270"/>
                    </a:lnTo>
                    <a:cubicBezTo>
                      <a:pt x="2260765" y="687139"/>
                      <a:pt x="2250274" y="689760"/>
                      <a:pt x="2247650" y="697630"/>
                    </a:cubicBezTo>
                    <a:cubicBezTo>
                      <a:pt x="2247650" y="697630"/>
                      <a:pt x="2245029" y="700251"/>
                      <a:pt x="2245029" y="700251"/>
                    </a:cubicBezTo>
                    <a:cubicBezTo>
                      <a:pt x="2258141" y="708121"/>
                      <a:pt x="2258141" y="718612"/>
                      <a:pt x="2255520" y="731724"/>
                    </a:cubicBezTo>
                    <a:lnTo>
                      <a:pt x="2252896" y="744839"/>
                    </a:lnTo>
                    <a:lnTo>
                      <a:pt x="2250274" y="755330"/>
                    </a:lnTo>
                    <a:lnTo>
                      <a:pt x="2260765" y="760575"/>
                    </a:lnTo>
                    <a:lnTo>
                      <a:pt x="2266011" y="771066"/>
                    </a:lnTo>
                    <a:lnTo>
                      <a:pt x="2266011" y="773688"/>
                    </a:lnTo>
                    <a:lnTo>
                      <a:pt x="2286992" y="781557"/>
                    </a:lnTo>
                    <a:lnTo>
                      <a:pt x="2263387" y="786802"/>
                    </a:lnTo>
                    <a:lnTo>
                      <a:pt x="2263387" y="789424"/>
                    </a:lnTo>
                    <a:lnTo>
                      <a:pt x="2263387" y="794669"/>
                    </a:lnTo>
                    <a:lnTo>
                      <a:pt x="2263387" y="799915"/>
                    </a:lnTo>
                    <a:lnTo>
                      <a:pt x="2260765" y="813030"/>
                    </a:lnTo>
                    <a:lnTo>
                      <a:pt x="2260765" y="815651"/>
                    </a:lnTo>
                    <a:lnTo>
                      <a:pt x="2260765" y="818275"/>
                    </a:lnTo>
                    <a:cubicBezTo>
                      <a:pt x="2273877" y="813030"/>
                      <a:pt x="2289614" y="820897"/>
                      <a:pt x="2284368" y="841878"/>
                    </a:cubicBezTo>
                    <a:lnTo>
                      <a:pt x="2276501" y="857614"/>
                    </a:lnTo>
                    <a:lnTo>
                      <a:pt x="2268632" y="865484"/>
                    </a:lnTo>
                    <a:cubicBezTo>
                      <a:pt x="2284368" y="865484"/>
                      <a:pt x="2302728" y="868105"/>
                      <a:pt x="2318465" y="868105"/>
                    </a:cubicBezTo>
                    <a:cubicBezTo>
                      <a:pt x="2331577" y="854993"/>
                      <a:pt x="2334201" y="852369"/>
                      <a:pt x="2347313" y="834012"/>
                    </a:cubicBezTo>
                    <a:lnTo>
                      <a:pt x="2349937" y="831388"/>
                    </a:lnTo>
                    <a:lnTo>
                      <a:pt x="2352558" y="831388"/>
                    </a:lnTo>
                    <a:lnTo>
                      <a:pt x="2355182" y="828766"/>
                    </a:lnTo>
                    <a:lnTo>
                      <a:pt x="2352558" y="826142"/>
                    </a:lnTo>
                    <a:lnTo>
                      <a:pt x="2357804" y="820897"/>
                    </a:lnTo>
                    <a:lnTo>
                      <a:pt x="2363049" y="823520"/>
                    </a:lnTo>
                    <a:lnTo>
                      <a:pt x="2368294" y="820897"/>
                    </a:lnTo>
                    <a:cubicBezTo>
                      <a:pt x="2386655" y="810405"/>
                      <a:pt x="2386655" y="810405"/>
                      <a:pt x="2405012" y="807784"/>
                    </a:cubicBezTo>
                    <a:cubicBezTo>
                      <a:pt x="2410258" y="807784"/>
                      <a:pt x="2412882" y="810405"/>
                      <a:pt x="2415503" y="813030"/>
                    </a:cubicBezTo>
                    <a:cubicBezTo>
                      <a:pt x="2415503" y="810405"/>
                      <a:pt x="2415503" y="810405"/>
                      <a:pt x="2412882" y="807784"/>
                    </a:cubicBezTo>
                    <a:lnTo>
                      <a:pt x="2423372" y="799915"/>
                    </a:lnTo>
                    <a:lnTo>
                      <a:pt x="2425994" y="799915"/>
                    </a:lnTo>
                    <a:lnTo>
                      <a:pt x="2431239" y="799915"/>
                    </a:lnTo>
                    <a:lnTo>
                      <a:pt x="2441730" y="799915"/>
                    </a:lnTo>
                    <a:lnTo>
                      <a:pt x="2449599" y="805160"/>
                    </a:lnTo>
                    <a:lnTo>
                      <a:pt x="2454845" y="799915"/>
                    </a:lnTo>
                    <a:lnTo>
                      <a:pt x="2457466" y="794669"/>
                    </a:lnTo>
                    <a:lnTo>
                      <a:pt x="2462712" y="792048"/>
                    </a:lnTo>
                    <a:cubicBezTo>
                      <a:pt x="2462712" y="792048"/>
                      <a:pt x="2462712" y="789424"/>
                      <a:pt x="2462712" y="789424"/>
                    </a:cubicBezTo>
                    <a:cubicBezTo>
                      <a:pt x="2457466" y="789424"/>
                      <a:pt x="2449599" y="789424"/>
                      <a:pt x="2444354" y="789424"/>
                    </a:cubicBezTo>
                    <a:lnTo>
                      <a:pt x="2436485" y="797294"/>
                    </a:lnTo>
                    <a:lnTo>
                      <a:pt x="2441730" y="789424"/>
                    </a:lnTo>
                    <a:cubicBezTo>
                      <a:pt x="2441730" y="789424"/>
                      <a:pt x="2439109" y="789424"/>
                      <a:pt x="2439109" y="789424"/>
                    </a:cubicBezTo>
                    <a:lnTo>
                      <a:pt x="2444354" y="786802"/>
                    </a:lnTo>
                    <a:lnTo>
                      <a:pt x="2460090" y="760575"/>
                    </a:lnTo>
                    <a:lnTo>
                      <a:pt x="2465336" y="750084"/>
                    </a:lnTo>
                    <a:lnTo>
                      <a:pt x="2452221" y="739593"/>
                    </a:lnTo>
                    <a:cubicBezTo>
                      <a:pt x="2457466" y="739593"/>
                      <a:pt x="2460090" y="739593"/>
                      <a:pt x="2465336" y="739593"/>
                    </a:cubicBezTo>
                    <a:lnTo>
                      <a:pt x="2465336" y="736969"/>
                    </a:lnTo>
                    <a:lnTo>
                      <a:pt x="2465336" y="729103"/>
                    </a:lnTo>
                    <a:lnTo>
                      <a:pt x="2470581" y="713366"/>
                    </a:lnTo>
                    <a:cubicBezTo>
                      <a:pt x="2470581" y="708121"/>
                      <a:pt x="2473202" y="702875"/>
                      <a:pt x="2478448" y="692384"/>
                    </a:cubicBezTo>
                    <a:lnTo>
                      <a:pt x="2483693" y="681894"/>
                    </a:lnTo>
                    <a:cubicBezTo>
                      <a:pt x="2483693" y="684515"/>
                      <a:pt x="2481072" y="684515"/>
                      <a:pt x="2481072" y="687139"/>
                    </a:cubicBezTo>
                    <a:lnTo>
                      <a:pt x="2481072" y="689760"/>
                    </a:lnTo>
                    <a:cubicBezTo>
                      <a:pt x="2481072" y="681894"/>
                      <a:pt x="2488938" y="676648"/>
                      <a:pt x="2494184" y="671403"/>
                    </a:cubicBezTo>
                    <a:cubicBezTo>
                      <a:pt x="2499429" y="668779"/>
                      <a:pt x="2504675" y="668779"/>
                      <a:pt x="2509920" y="668779"/>
                    </a:cubicBezTo>
                    <a:cubicBezTo>
                      <a:pt x="2512544" y="668779"/>
                      <a:pt x="2512544" y="668779"/>
                      <a:pt x="2515165" y="668779"/>
                    </a:cubicBezTo>
                    <a:cubicBezTo>
                      <a:pt x="2515165" y="668779"/>
                      <a:pt x="2517790" y="668779"/>
                      <a:pt x="2517790" y="668779"/>
                    </a:cubicBezTo>
                    <a:cubicBezTo>
                      <a:pt x="2520411" y="668779"/>
                      <a:pt x="2520411" y="666157"/>
                      <a:pt x="2523035" y="663533"/>
                    </a:cubicBezTo>
                    <a:cubicBezTo>
                      <a:pt x="2528280" y="658288"/>
                      <a:pt x="2533526" y="655666"/>
                      <a:pt x="2538771" y="653042"/>
                    </a:cubicBezTo>
                    <a:cubicBezTo>
                      <a:pt x="2541392" y="642552"/>
                      <a:pt x="2546638" y="629439"/>
                      <a:pt x="2549262" y="618948"/>
                    </a:cubicBezTo>
                    <a:lnTo>
                      <a:pt x="2541392" y="621570"/>
                    </a:lnTo>
                    <a:lnTo>
                      <a:pt x="2538771" y="621570"/>
                    </a:lnTo>
                    <a:lnTo>
                      <a:pt x="2538771" y="626815"/>
                    </a:lnTo>
                    <a:lnTo>
                      <a:pt x="2530902" y="629439"/>
                    </a:lnTo>
                    <a:lnTo>
                      <a:pt x="2530902" y="632061"/>
                    </a:lnTo>
                    <a:lnTo>
                      <a:pt x="2523035" y="632061"/>
                    </a:lnTo>
                    <a:lnTo>
                      <a:pt x="2520411" y="634684"/>
                    </a:lnTo>
                    <a:cubicBezTo>
                      <a:pt x="2509920" y="642552"/>
                      <a:pt x="2509920" y="642552"/>
                      <a:pt x="2494184" y="647797"/>
                    </a:cubicBezTo>
                    <a:lnTo>
                      <a:pt x="2483693" y="653042"/>
                    </a:lnTo>
                    <a:cubicBezTo>
                      <a:pt x="2481072" y="653042"/>
                      <a:pt x="2481072" y="653042"/>
                      <a:pt x="2481072" y="653042"/>
                    </a:cubicBezTo>
                    <a:lnTo>
                      <a:pt x="2473202" y="650421"/>
                    </a:lnTo>
                    <a:lnTo>
                      <a:pt x="2446975" y="642552"/>
                    </a:lnTo>
                    <a:cubicBezTo>
                      <a:pt x="2449599" y="639930"/>
                      <a:pt x="2449599" y="637306"/>
                      <a:pt x="2452221" y="637306"/>
                    </a:cubicBezTo>
                    <a:cubicBezTo>
                      <a:pt x="2444354" y="629439"/>
                      <a:pt x="2444354" y="621570"/>
                      <a:pt x="2446975" y="616324"/>
                    </a:cubicBezTo>
                    <a:lnTo>
                      <a:pt x="2449599" y="613703"/>
                    </a:lnTo>
                    <a:lnTo>
                      <a:pt x="2444354" y="605833"/>
                    </a:lnTo>
                    <a:lnTo>
                      <a:pt x="2428618" y="613703"/>
                    </a:lnTo>
                    <a:lnTo>
                      <a:pt x="2441730" y="600587"/>
                    </a:lnTo>
                    <a:lnTo>
                      <a:pt x="2439109" y="600587"/>
                    </a:lnTo>
                    <a:lnTo>
                      <a:pt x="2444354" y="597966"/>
                    </a:lnTo>
                    <a:lnTo>
                      <a:pt x="2452221" y="587476"/>
                    </a:lnTo>
                    <a:lnTo>
                      <a:pt x="2454845" y="584852"/>
                    </a:lnTo>
                    <a:lnTo>
                      <a:pt x="2454845" y="582230"/>
                    </a:lnTo>
                    <a:lnTo>
                      <a:pt x="2418127" y="579606"/>
                    </a:lnTo>
                    <a:lnTo>
                      <a:pt x="2457466" y="571739"/>
                    </a:lnTo>
                    <a:lnTo>
                      <a:pt x="2457466" y="569115"/>
                    </a:lnTo>
                    <a:lnTo>
                      <a:pt x="2460090" y="556003"/>
                    </a:lnTo>
                    <a:lnTo>
                      <a:pt x="2439109" y="529776"/>
                    </a:lnTo>
                    <a:lnTo>
                      <a:pt x="2460090" y="540266"/>
                    </a:lnTo>
                    <a:lnTo>
                      <a:pt x="2457466" y="535021"/>
                    </a:lnTo>
                    <a:lnTo>
                      <a:pt x="2452221" y="529776"/>
                    </a:lnTo>
                    <a:lnTo>
                      <a:pt x="2457466" y="529776"/>
                    </a:lnTo>
                    <a:lnTo>
                      <a:pt x="2457466" y="527152"/>
                    </a:lnTo>
                    <a:lnTo>
                      <a:pt x="2462712" y="529776"/>
                    </a:lnTo>
                    <a:lnTo>
                      <a:pt x="2470581" y="529776"/>
                    </a:lnTo>
                    <a:lnTo>
                      <a:pt x="2478448" y="527152"/>
                    </a:lnTo>
                    <a:lnTo>
                      <a:pt x="2473202" y="521906"/>
                    </a:lnTo>
                    <a:lnTo>
                      <a:pt x="2457466" y="519285"/>
                    </a:lnTo>
                    <a:lnTo>
                      <a:pt x="2481072" y="514039"/>
                    </a:lnTo>
                    <a:lnTo>
                      <a:pt x="2491563" y="508794"/>
                    </a:lnTo>
                    <a:lnTo>
                      <a:pt x="2496808" y="506170"/>
                    </a:lnTo>
                    <a:lnTo>
                      <a:pt x="2502053" y="500924"/>
                    </a:lnTo>
                    <a:cubicBezTo>
                      <a:pt x="2502053" y="500924"/>
                      <a:pt x="2504675" y="500924"/>
                      <a:pt x="2507299" y="500924"/>
                    </a:cubicBezTo>
                    <a:lnTo>
                      <a:pt x="2509920" y="498303"/>
                    </a:lnTo>
                    <a:lnTo>
                      <a:pt x="2504675" y="498303"/>
                    </a:lnTo>
                    <a:lnTo>
                      <a:pt x="2517790" y="495679"/>
                    </a:lnTo>
                    <a:lnTo>
                      <a:pt x="2507299" y="487812"/>
                    </a:lnTo>
                    <a:cubicBezTo>
                      <a:pt x="2515165" y="487812"/>
                      <a:pt x="2520411" y="487812"/>
                      <a:pt x="2528280" y="487812"/>
                    </a:cubicBezTo>
                    <a:lnTo>
                      <a:pt x="2525656" y="482567"/>
                    </a:lnTo>
                    <a:lnTo>
                      <a:pt x="2541392" y="482567"/>
                    </a:lnTo>
                    <a:lnTo>
                      <a:pt x="2517790" y="474697"/>
                    </a:lnTo>
                    <a:cubicBezTo>
                      <a:pt x="2530902" y="474697"/>
                      <a:pt x="2544016" y="474697"/>
                      <a:pt x="2557129" y="474697"/>
                    </a:cubicBezTo>
                    <a:lnTo>
                      <a:pt x="2557129" y="472076"/>
                    </a:lnTo>
                    <a:lnTo>
                      <a:pt x="2557129" y="469452"/>
                    </a:lnTo>
                    <a:lnTo>
                      <a:pt x="2551883" y="464206"/>
                    </a:lnTo>
                    <a:lnTo>
                      <a:pt x="2559753" y="464206"/>
                    </a:lnTo>
                    <a:lnTo>
                      <a:pt x="2564998" y="464206"/>
                    </a:lnTo>
                    <a:lnTo>
                      <a:pt x="2567619" y="464206"/>
                    </a:lnTo>
                    <a:lnTo>
                      <a:pt x="2567619" y="461585"/>
                    </a:lnTo>
                    <a:lnTo>
                      <a:pt x="2570243" y="461585"/>
                    </a:lnTo>
                    <a:lnTo>
                      <a:pt x="2572865" y="456339"/>
                    </a:lnTo>
                    <a:lnTo>
                      <a:pt x="2580734" y="456339"/>
                    </a:lnTo>
                    <a:lnTo>
                      <a:pt x="2580734" y="458960"/>
                    </a:lnTo>
                    <a:lnTo>
                      <a:pt x="2583356" y="458960"/>
                    </a:lnTo>
                    <a:lnTo>
                      <a:pt x="2593846" y="453715"/>
                    </a:lnTo>
                    <a:lnTo>
                      <a:pt x="2599092" y="451094"/>
                    </a:lnTo>
                    <a:lnTo>
                      <a:pt x="2601716" y="448470"/>
                    </a:lnTo>
                    <a:lnTo>
                      <a:pt x="2604337" y="448470"/>
                    </a:lnTo>
                    <a:lnTo>
                      <a:pt x="2606961" y="448470"/>
                    </a:lnTo>
                    <a:lnTo>
                      <a:pt x="2606961" y="445849"/>
                    </a:lnTo>
                    <a:lnTo>
                      <a:pt x="2609583" y="445849"/>
                    </a:lnTo>
                    <a:lnTo>
                      <a:pt x="2612207" y="435357"/>
                    </a:lnTo>
                    <a:lnTo>
                      <a:pt x="2614828" y="432733"/>
                    </a:lnTo>
                    <a:lnTo>
                      <a:pt x="2583356" y="443224"/>
                    </a:lnTo>
                    <a:lnTo>
                      <a:pt x="2606961" y="430112"/>
                    </a:lnTo>
                    <a:lnTo>
                      <a:pt x="2591225" y="432733"/>
                    </a:lnTo>
                    <a:lnTo>
                      <a:pt x="2620073" y="424867"/>
                    </a:lnTo>
                    <a:lnTo>
                      <a:pt x="2614828" y="409130"/>
                    </a:lnTo>
                    <a:lnTo>
                      <a:pt x="2625319" y="422242"/>
                    </a:lnTo>
                    <a:lnTo>
                      <a:pt x="2630564" y="419621"/>
                    </a:lnTo>
                    <a:lnTo>
                      <a:pt x="2633188" y="419621"/>
                    </a:lnTo>
                    <a:lnTo>
                      <a:pt x="2641055" y="419621"/>
                    </a:lnTo>
                    <a:lnTo>
                      <a:pt x="2656791" y="406507"/>
                    </a:lnTo>
                    <a:lnTo>
                      <a:pt x="2659415" y="406507"/>
                    </a:lnTo>
                    <a:lnTo>
                      <a:pt x="2661163" y="403885"/>
                    </a:lnTo>
                    <a:lnTo>
                      <a:pt x="2662036" y="403885"/>
                    </a:lnTo>
                    <a:lnTo>
                      <a:pt x="2663345" y="400613"/>
                    </a:lnTo>
                    <a:lnTo>
                      <a:pt x="2664661" y="398640"/>
                    </a:lnTo>
                    <a:lnTo>
                      <a:pt x="2664661" y="397323"/>
                    </a:lnTo>
                    <a:lnTo>
                      <a:pt x="2665532" y="395144"/>
                    </a:lnTo>
                    <a:lnTo>
                      <a:pt x="2669906" y="390770"/>
                    </a:lnTo>
                    <a:cubicBezTo>
                      <a:pt x="2669906" y="390770"/>
                      <a:pt x="2669906" y="390770"/>
                      <a:pt x="2667282" y="390770"/>
                    </a:cubicBezTo>
                    <a:lnTo>
                      <a:pt x="2665532" y="395144"/>
                    </a:lnTo>
                    <a:lnTo>
                      <a:pt x="2664661" y="396015"/>
                    </a:lnTo>
                    <a:lnTo>
                      <a:pt x="2664661" y="397323"/>
                    </a:lnTo>
                    <a:lnTo>
                      <a:pt x="2663345" y="400613"/>
                    </a:lnTo>
                    <a:lnTo>
                      <a:pt x="2661163" y="403885"/>
                    </a:lnTo>
                    <a:lnTo>
                      <a:pt x="2659415" y="403885"/>
                    </a:lnTo>
                    <a:lnTo>
                      <a:pt x="2664661" y="393394"/>
                    </a:lnTo>
                    <a:lnTo>
                      <a:pt x="2643679" y="396015"/>
                    </a:lnTo>
                    <a:lnTo>
                      <a:pt x="2656791" y="390770"/>
                    </a:lnTo>
                    <a:cubicBezTo>
                      <a:pt x="2656791" y="390770"/>
                      <a:pt x="2654170" y="390770"/>
                      <a:pt x="2654170" y="390770"/>
                    </a:cubicBezTo>
                    <a:lnTo>
                      <a:pt x="2675151" y="382903"/>
                    </a:lnTo>
                    <a:lnTo>
                      <a:pt x="2677773" y="377658"/>
                    </a:lnTo>
                    <a:lnTo>
                      <a:pt x="2683018" y="375034"/>
                    </a:lnTo>
                    <a:lnTo>
                      <a:pt x="2685642" y="377658"/>
                    </a:lnTo>
                    <a:lnTo>
                      <a:pt x="2688263" y="369788"/>
                    </a:lnTo>
                    <a:lnTo>
                      <a:pt x="2672527" y="361921"/>
                    </a:lnTo>
                    <a:lnTo>
                      <a:pt x="2688263" y="361921"/>
                    </a:lnTo>
                    <a:lnTo>
                      <a:pt x="2698754" y="359297"/>
                    </a:lnTo>
                    <a:lnTo>
                      <a:pt x="2696133" y="359297"/>
                    </a:lnTo>
                    <a:lnTo>
                      <a:pt x="2709245" y="356676"/>
                    </a:lnTo>
                    <a:lnTo>
                      <a:pt x="2706624" y="356676"/>
                    </a:lnTo>
                    <a:lnTo>
                      <a:pt x="2709245" y="354052"/>
                    </a:lnTo>
                    <a:lnTo>
                      <a:pt x="2711869" y="354052"/>
                    </a:lnTo>
                    <a:lnTo>
                      <a:pt x="2696133" y="351430"/>
                    </a:lnTo>
                    <a:lnTo>
                      <a:pt x="2717114" y="346185"/>
                    </a:lnTo>
                    <a:lnTo>
                      <a:pt x="2709245" y="346185"/>
                    </a:lnTo>
                    <a:lnTo>
                      <a:pt x="2717114" y="343561"/>
                    </a:lnTo>
                    <a:lnTo>
                      <a:pt x="2711869" y="340940"/>
                    </a:lnTo>
                    <a:lnTo>
                      <a:pt x="2693509" y="348806"/>
                    </a:lnTo>
                    <a:lnTo>
                      <a:pt x="2698754" y="343561"/>
                    </a:lnTo>
                    <a:lnTo>
                      <a:pt x="2696133" y="338316"/>
                    </a:lnTo>
                    <a:lnTo>
                      <a:pt x="2698754" y="335694"/>
                    </a:lnTo>
                    <a:lnTo>
                      <a:pt x="2701378" y="333070"/>
                    </a:lnTo>
                    <a:lnTo>
                      <a:pt x="2704000" y="330449"/>
                    </a:lnTo>
                    <a:lnTo>
                      <a:pt x="2704000" y="333070"/>
                    </a:lnTo>
                    <a:lnTo>
                      <a:pt x="2706624" y="333070"/>
                    </a:lnTo>
                    <a:lnTo>
                      <a:pt x="2709245" y="330449"/>
                    </a:lnTo>
                    <a:lnTo>
                      <a:pt x="2711869" y="327825"/>
                    </a:lnTo>
                    <a:lnTo>
                      <a:pt x="2714490" y="327825"/>
                    </a:lnTo>
                    <a:lnTo>
                      <a:pt x="2717114" y="327825"/>
                    </a:lnTo>
                    <a:lnTo>
                      <a:pt x="2711869" y="322579"/>
                    </a:lnTo>
                    <a:lnTo>
                      <a:pt x="2717114" y="322579"/>
                    </a:lnTo>
                    <a:lnTo>
                      <a:pt x="2724981" y="319958"/>
                    </a:lnTo>
                    <a:lnTo>
                      <a:pt x="2732851" y="317334"/>
                    </a:lnTo>
                    <a:lnTo>
                      <a:pt x="2738096" y="306843"/>
                    </a:lnTo>
                    <a:lnTo>
                      <a:pt x="2740717" y="314712"/>
                    </a:lnTo>
                    <a:cubicBezTo>
                      <a:pt x="2745963" y="312088"/>
                      <a:pt x="2748587" y="306843"/>
                      <a:pt x="2753832" y="306843"/>
                    </a:cubicBezTo>
                    <a:lnTo>
                      <a:pt x="2756454" y="306843"/>
                    </a:lnTo>
                    <a:lnTo>
                      <a:pt x="2745963" y="301597"/>
                    </a:lnTo>
                    <a:lnTo>
                      <a:pt x="2769568" y="301597"/>
                    </a:lnTo>
                    <a:lnTo>
                      <a:pt x="2772190" y="301597"/>
                    </a:lnTo>
                    <a:lnTo>
                      <a:pt x="2764323" y="293730"/>
                    </a:lnTo>
                    <a:lnTo>
                      <a:pt x="2782680" y="298976"/>
                    </a:lnTo>
                    <a:lnTo>
                      <a:pt x="2785305" y="298976"/>
                    </a:lnTo>
                    <a:lnTo>
                      <a:pt x="2785305" y="293730"/>
                    </a:lnTo>
                    <a:cubicBezTo>
                      <a:pt x="2785305" y="291106"/>
                      <a:pt x="2785305" y="291106"/>
                      <a:pt x="2785305" y="288485"/>
                    </a:cubicBezTo>
                    <a:cubicBezTo>
                      <a:pt x="2785305" y="288485"/>
                      <a:pt x="2787926" y="288485"/>
                      <a:pt x="2787926" y="288485"/>
                    </a:cubicBezTo>
                    <a:cubicBezTo>
                      <a:pt x="2790550" y="288485"/>
                      <a:pt x="2790550" y="288485"/>
                      <a:pt x="2793171" y="288485"/>
                    </a:cubicBezTo>
                    <a:lnTo>
                      <a:pt x="2793171" y="285861"/>
                    </a:lnTo>
                    <a:lnTo>
                      <a:pt x="2795795" y="285861"/>
                    </a:lnTo>
                    <a:lnTo>
                      <a:pt x="2798417" y="285861"/>
                    </a:lnTo>
                    <a:lnTo>
                      <a:pt x="2798417" y="288485"/>
                    </a:lnTo>
                    <a:lnTo>
                      <a:pt x="2822022" y="277994"/>
                    </a:lnTo>
                    <a:lnTo>
                      <a:pt x="2827268" y="280615"/>
                    </a:lnTo>
                    <a:lnTo>
                      <a:pt x="2829889" y="280615"/>
                    </a:lnTo>
                    <a:lnTo>
                      <a:pt x="2832513" y="280615"/>
                    </a:lnTo>
                    <a:lnTo>
                      <a:pt x="2832513" y="277994"/>
                    </a:lnTo>
                    <a:lnTo>
                      <a:pt x="2837758" y="280615"/>
                    </a:lnTo>
                    <a:lnTo>
                      <a:pt x="2840380" y="280615"/>
                    </a:lnTo>
                    <a:lnTo>
                      <a:pt x="2829889" y="275370"/>
                    </a:lnTo>
                    <a:lnTo>
                      <a:pt x="2848249" y="272749"/>
                    </a:lnTo>
                    <a:lnTo>
                      <a:pt x="2853495" y="272749"/>
                    </a:lnTo>
                    <a:lnTo>
                      <a:pt x="2850871" y="267503"/>
                    </a:lnTo>
                    <a:lnTo>
                      <a:pt x="2858740" y="267503"/>
                    </a:lnTo>
                    <a:lnTo>
                      <a:pt x="2869231" y="267503"/>
                    </a:lnTo>
                    <a:lnTo>
                      <a:pt x="2869231" y="264879"/>
                    </a:lnTo>
                    <a:lnTo>
                      <a:pt x="2869231" y="262258"/>
                    </a:lnTo>
                    <a:cubicBezTo>
                      <a:pt x="2871852" y="262258"/>
                      <a:pt x="2871852" y="262258"/>
                      <a:pt x="2871852" y="262258"/>
                    </a:cubicBezTo>
                    <a:lnTo>
                      <a:pt x="2871852" y="264879"/>
                    </a:lnTo>
                    <a:lnTo>
                      <a:pt x="2874476" y="264879"/>
                    </a:lnTo>
                    <a:lnTo>
                      <a:pt x="2874476" y="267503"/>
                    </a:lnTo>
                    <a:lnTo>
                      <a:pt x="2877098" y="267503"/>
                    </a:lnTo>
                    <a:lnTo>
                      <a:pt x="2877098" y="264879"/>
                    </a:lnTo>
                    <a:lnTo>
                      <a:pt x="2879722" y="264879"/>
                    </a:lnTo>
                    <a:lnTo>
                      <a:pt x="2882343" y="264879"/>
                    </a:lnTo>
                    <a:lnTo>
                      <a:pt x="2887588" y="262258"/>
                    </a:lnTo>
                    <a:lnTo>
                      <a:pt x="2892834" y="259634"/>
                    </a:lnTo>
                    <a:lnTo>
                      <a:pt x="2898079" y="262258"/>
                    </a:lnTo>
                    <a:lnTo>
                      <a:pt x="2898079" y="264879"/>
                    </a:lnTo>
                    <a:cubicBezTo>
                      <a:pt x="2898079" y="264879"/>
                      <a:pt x="2900703" y="264879"/>
                      <a:pt x="2900703" y="264879"/>
                    </a:cubicBezTo>
                    <a:lnTo>
                      <a:pt x="2905949" y="264879"/>
                    </a:lnTo>
                    <a:lnTo>
                      <a:pt x="2905949" y="267503"/>
                    </a:lnTo>
                    <a:lnTo>
                      <a:pt x="2908570" y="267503"/>
                    </a:lnTo>
                    <a:cubicBezTo>
                      <a:pt x="2913815" y="264879"/>
                      <a:pt x="2916439" y="262258"/>
                      <a:pt x="2919061" y="262258"/>
                    </a:cubicBezTo>
                    <a:lnTo>
                      <a:pt x="2921685" y="262258"/>
                    </a:lnTo>
                    <a:lnTo>
                      <a:pt x="2921685" y="264879"/>
                    </a:lnTo>
                    <a:lnTo>
                      <a:pt x="2929551" y="267503"/>
                    </a:lnTo>
                    <a:lnTo>
                      <a:pt x="2932176" y="267503"/>
                    </a:lnTo>
                    <a:lnTo>
                      <a:pt x="2934797" y="267503"/>
                    </a:lnTo>
                    <a:cubicBezTo>
                      <a:pt x="2934797" y="267503"/>
                      <a:pt x="2934797" y="270125"/>
                      <a:pt x="2937421" y="270125"/>
                    </a:cubicBezTo>
                    <a:lnTo>
                      <a:pt x="2940042" y="270125"/>
                    </a:lnTo>
                    <a:cubicBezTo>
                      <a:pt x="2940042" y="272749"/>
                      <a:pt x="2942666" y="272749"/>
                      <a:pt x="2942666" y="272749"/>
                    </a:cubicBezTo>
                    <a:cubicBezTo>
                      <a:pt x="2942666" y="272749"/>
                      <a:pt x="2945288" y="272749"/>
                      <a:pt x="2947912" y="275370"/>
                    </a:cubicBezTo>
                    <a:cubicBezTo>
                      <a:pt x="2953157" y="275370"/>
                      <a:pt x="2955778" y="277994"/>
                      <a:pt x="2958403" y="280615"/>
                    </a:cubicBezTo>
                    <a:lnTo>
                      <a:pt x="2961024" y="285861"/>
                    </a:lnTo>
                    <a:lnTo>
                      <a:pt x="2955778" y="288485"/>
                    </a:lnTo>
                    <a:cubicBezTo>
                      <a:pt x="2955778" y="291106"/>
                      <a:pt x="2953157" y="293730"/>
                      <a:pt x="2953157" y="293730"/>
                    </a:cubicBezTo>
                    <a:cubicBezTo>
                      <a:pt x="2955778" y="296352"/>
                      <a:pt x="2955778" y="296352"/>
                      <a:pt x="2958403" y="301597"/>
                    </a:cubicBezTo>
                    <a:lnTo>
                      <a:pt x="2961024" y="301597"/>
                    </a:lnTo>
                    <a:lnTo>
                      <a:pt x="2963648" y="298976"/>
                    </a:lnTo>
                    <a:lnTo>
                      <a:pt x="2968893" y="296352"/>
                    </a:lnTo>
                    <a:lnTo>
                      <a:pt x="2968893" y="293730"/>
                    </a:lnTo>
                    <a:cubicBezTo>
                      <a:pt x="2971515" y="296352"/>
                      <a:pt x="2976760" y="298976"/>
                      <a:pt x="2982005" y="301597"/>
                    </a:cubicBezTo>
                    <a:cubicBezTo>
                      <a:pt x="2979384" y="298976"/>
                      <a:pt x="2974139" y="298976"/>
                      <a:pt x="2971515" y="296352"/>
                    </a:cubicBezTo>
                    <a:lnTo>
                      <a:pt x="2971515" y="298976"/>
                    </a:lnTo>
                    <a:lnTo>
                      <a:pt x="2979384" y="301597"/>
                    </a:lnTo>
                    <a:lnTo>
                      <a:pt x="2982005" y="301597"/>
                    </a:lnTo>
                    <a:lnTo>
                      <a:pt x="2989875" y="304221"/>
                    </a:lnTo>
                    <a:lnTo>
                      <a:pt x="2987251" y="306843"/>
                    </a:lnTo>
                    <a:lnTo>
                      <a:pt x="2995120" y="306843"/>
                    </a:lnTo>
                    <a:cubicBezTo>
                      <a:pt x="2995120" y="309467"/>
                      <a:pt x="2995120" y="309467"/>
                      <a:pt x="2995120" y="312088"/>
                    </a:cubicBezTo>
                    <a:lnTo>
                      <a:pt x="2997742" y="306843"/>
                    </a:lnTo>
                    <a:cubicBezTo>
                      <a:pt x="3000366" y="306843"/>
                      <a:pt x="3002987" y="306843"/>
                      <a:pt x="3005611" y="306843"/>
                    </a:cubicBezTo>
                    <a:cubicBezTo>
                      <a:pt x="3034459" y="309467"/>
                      <a:pt x="3034459" y="309467"/>
                      <a:pt x="3076422" y="330449"/>
                    </a:cubicBezTo>
                    <a:cubicBezTo>
                      <a:pt x="3081668" y="333070"/>
                      <a:pt x="3089537" y="333070"/>
                      <a:pt x="3094783" y="335694"/>
                    </a:cubicBezTo>
                    <a:lnTo>
                      <a:pt x="3094783" y="333070"/>
                    </a:lnTo>
                    <a:lnTo>
                      <a:pt x="3102649" y="338316"/>
                    </a:lnTo>
                    <a:lnTo>
                      <a:pt x="3118386" y="348806"/>
                    </a:lnTo>
                    <a:cubicBezTo>
                      <a:pt x="3123631" y="354052"/>
                      <a:pt x="3126255" y="359297"/>
                      <a:pt x="3128876" y="364543"/>
                    </a:cubicBezTo>
                    <a:cubicBezTo>
                      <a:pt x="3113140" y="403885"/>
                      <a:pt x="3063310" y="388149"/>
                      <a:pt x="3037083" y="377658"/>
                    </a:cubicBezTo>
                    <a:cubicBezTo>
                      <a:pt x="3034459" y="377658"/>
                      <a:pt x="3031838" y="377658"/>
                      <a:pt x="3021347" y="372412"/>
                    </a:cubicBezTo>
                    <a:lnTo>
                      <a:pt x="3016102" y="372412"/>
                    </a:lnTo>
                    <a:cubicBezTo>
                      <a:pt x="3016102" y="372412"/>
                      <a:pt x="3013478" y="372412"/>
                      <a:pt x="3010856" y="372412"/>
                    </a:cubicBezTo>
                    <a:cubicBezTo>
                      <a:pt x="3008232" y="369788"/>
                      <a:pt x="3005611" y="367167"/>
                      <a:pt x="3002987" y="364543"/>
                    </a:cubicBezTo>
                    <a:lnTo>
                      <a:pt x="2992496" y="361921"/>
                    </a:lnTo>
                    <a:cubicBezTo>
                      <a:pt x="2989875" y="361921"/>
                      <a:pt x="2987251" y="361921"/>
                      <a:pt x="2984629" y="361921"/>
                    </a:cubicBezTo>
                    <a:cubicBezTo>
                      <a:pt x="2987251" y="364543"/>
                      <a:pt x="2992496" y="364543"/>
                      <a:pt x="2995120" y="367167"/>
                    </a:cubicBezTo>
                    <a:lnTo>
                      <a:pt x="3000366" y="372412"/>
                    </a:lnTo>
                    <a:lnTo>
                      <a:pt x="3008232" y="375034"/>
                    </a:lnTo>
                    <a:lnTo>
                      <a:pt x="3000366" y="375034"/>
                    </a:lnTo>
                    <a:lnTo>
                      <a:pt x="3010856" y="377658"/>
                    </a:lnTo>
                    <a:lnTo>
                      <a:pt x="3002987" y="380279"/>
                    </a:lnTo>
                    <a:cubicBezTo>
                      <a:pt x="3031838" y="388149"/>
                      <a:pt x="3031838" y="388149"/>
                      <a:pt x="3039705" y="401261"/>
                    </a:cubicBezTo>
                    <a:cubicBezTo>
                      <a:pt x="3037083" y="403885"/>
                      <a:pt x="3037083" y="409130"/>
                      <a:pt x="3034459" y="411752"/>
                    </a:cubicBezTo>
                    <a:lnTo>
                      <a:pt x="3042329" y="422242"/>
                    </a:lnTo>
                    <a:lnTo>
                      <a:pt x="3047574" y="427488"/>
                    </a:lnTo>
                    <a:lnTo>
                      <a:pt x="3044950" y="430112"/>
                    </a:lnTo>
                    <a:lnTo>
                      <a:pt x="3047574" y="432733"/>
                    </a:lnTo>
                    <a:lnTo>
                      <a:pt x="3044950" y="435357"/>
                    </a:lnTo>
                    <a:lnTo>
                      <a:pt x="3052820" y="440603"/>
                    </a:lnTo>
                    <a:lnTo>
                      <a:pt x="3060686" y="440603"/>
                    </a:lnTo>
                    <a:lnTo>
                      <a:pt x="3063310" y="443224"/>
                    </a:lnTo>
                    <a:lnTo>
                      <a:pt x="3065932" y="443224"/>
                    </a:lnTo>
                    <a:cubicBezTo>
                      <a:pt x="3081668" y="456339"/>
                      <a:pt x="3086913" y="453715"/>
                      <a:pt x="3100028" y="451094"/>
                    </a:cubicBezTo>
                    <a:cubicBezTo>
                      <a:pt x="3100028" y="448470"/>
                      <a:pt x="3097404" y="443224"/>
                      <a:pt x="3097404" y="440603"/>
                    </a:cubicBezTo>
                    <a:lnTo>
                      <a:pt x="3089537" y="437979"/>
                    </a:lnTo>
                    <a:cubicBezTo>
                      <a:pt x="3084292" y="437979"/>
                      <a:pt x="3076422" y="432733"/>
                      <a:pt x="3071177" y="430112"/>
                    </a:cubicBezTo>
                    <a:cubicBezTo>
                      <a:pt x="3071177" y="424867"/>
                      <a:pt x="3071177" y="419621"/>
                      <a:pt x="3071177" y="416997"/>
                    </a:cubicBezTo>
                    <a:cubicBezTo>
                      <a:pt x="3079047" y="419621"/>
                      <a:pt x="3089537" y="422242"/>
                      <a:pt x="3097404" y="424867"/>
                    </a:cubicBezTo>
                    <a:cubicBezTo>
                      <a:pt x="3102649" y="427488"/>
                      <a:pt x="3105274" y="427488"/>
                      <a:pt x="3123631" y="430112"/>
                    </a:cubicBezTo>
                    <a:cubicBezTo>
                      <a:pt x="3123631" y="430112"/>
                      <a:pt x="3126255" y="430112"/>
                      <a:pt x="3126255" y="430112"/>
                    </a:cubicBezTo>
                    <a:lnTo>
                      <a:pt x="3128876" y="430112"/>
                    </a:lnTo>
                    <a:cubicBezTo>
                      <a:pt x="3128876" y="430112"/>
                      <a:pt x="3131501" y="430112"/>
                      <a:pt x="3131501" y="430112"/>
                    </a:cubicBezTo>
                    <a:lnTo>
                      <a:pt x="3131501" y="427488"/>
                    </a:lnTo>
                    <a:cubicBezTo>
                      <a:pt x="3131501" y="427488"/>
                      <a:pt x="3134122" y="427488"/>
                      <a:pt x="3134122" y="427488"/>
                    </a:cubicBezTo>
                    <a:cubicBezTo>
                      <a:pt x="3131501" y="424867"/>
                      <a:pt x="3128876" y="419621"/>
                      <a:pt x="3126255" y="416997"/>
                    </a:cubicBezTo>
                    <a:cubicBezTo>
                      <a:pt x="3123631" y="411752"/>
                      <a:pt x="3121010" y="403885"/>
                      <a:pt x="3118386" y="398640"/>
                    </a:cubicBezTo>
                    <a:cubicBezTo>
                      <a:pt x="3126255" y="390770"/>
                      <a:pt x="3136746" y="382903"/>
                      <a:pt x="3144613" y="375034"/>
                    </a:cubicBezTo>
                    <a:cubicBezTo>
                      <a:pt x="3149858" y="377658"/>
                      <a:pt x="3160349" y="380279"/>
                      <a:pt x="3165594" y="382903"/>
                    </a:cubicBezTo>
                    <a:lnTo>
                      <a:pt x="3162973" y="385525"/>
                    </a:lnTo>
                    <a:lnTo>
                      <a:pt x="3165594" y="388149"/>
                    </a:lnTo>
                    <a:cubicBezTo>
                      <a:pt x="3168218" y="388149"/>
                      <a:pt x="3170840" y="385525"/>
                      <a:pt x="3173464" y="385525"/>
                    </a:cubicBezTo>
                    <a:cubicBezTo>
                      <a:pt x="3173464" y="382903"/>
                      <a:pt x="3173464" y="377658"/>
                      <a:pt x="3173464" y="372412"/>
                    </a:cubicBezTo>
                    <a:cubicBezTo>
                      <a:pt x="3168218" y="367167"/>
                      <a:pt x="3160349" y="361921"/>
                      <a:pt x="3155103" y="359297"/>
                    </a:cubicBezTo>
                    <a:lnTo>
                      <a:pt x="3152482" y="351430"/>
                    </a:lnTo>
                    <a:lnTo>
                      <a:pt x="3152482" y="340940"/>
                    </a:lnTo>
                    <a:cubicBezTo>
                      <a:pt x="3147237" y="330449"/>
                      <a:pt x="3147237" y="327825"/>
                      <a:pt x="3131501" y="322579"/>
                    </a:cubicBezTo>
                    <a:cubicBezTo>
                      <a:pt x="3176085" y="325203"/>
                      <a:pt x="3176085" y="325203"/>
                      <a:pt x="3181330" y="340940"/>
                    </a:cubicBezTo>
                    <a:cubicBezTo>
                      <a:pt x="3178709" y="340940"/>
                      <a:pt x="3173464" y="343561"/>
                      <a:pt x="3170840" y="343561"/>
                    </a:cubicBezTo>
                    <a:lnTo>
                      <a:pt x="3170840" y="346185"/>
                    </a:lnTo>
                    <a:lnTo>
                      <a:pt x="3170840" y="354052"/>
                    </a:lnTo>
                    <a:lnTo>
                      <a:pt x="3181330" y="356676"/>
                    </a:lnTo>
                    <a:lnTo>
                      <a:pt x="3197066" y="364543"/>
                    </a:lnTo>
                    <a:lnTo>
                      <a:pt x="3197066" y="367167"/>
                    </a:lnTo>
                    <a:lnTo>
                      <a:pt x="3204936" y="364543"/>
                    </a:lnTo>
                    <a:cubicBezTo>
                      <a:pt x="3207557" y="361921"/>
                      <a:pt x="3207557" y="359297"/>
                      <a:pt x="3210181" y="356676"/>
                    </a:cubicBezTo>
                    <a:cubicBezTo>
                      <a:pt x="3207557" y="354052"/>
                      <a:pt x="3207557" y="348806"/>
                      <a:pt x="3204936" y="346185"/>
                    </a:cubicBezTo>
                    <a:lnTo>
                      <a:pt x="3210181" y="343561"/>
                    </a:lnTo>
                    <a:lnTo>
                      <a:pt x="3223293" y="343561"/>
                    </a:lnTo>
                    <a:cubicBezTo>
                      <a:pt x="3220672" y="343561"/>
                      <a:pt x="3220672" y="340940"/>
                      <a:pt x="3218048" y="338316"/>
                    </a:cubicBezTo>
                    <a:cubicBezTo>
                      <a:pt x="3223293" y="335694"/>
                      <a:pt x="3231163" y="330449"/>
                      <a:pt x="3236408" y="325203"/>
                    </a:cubicBezTo>
                    <a:lnTo>
                      <a:pt x="3244275" y="322579"/>
                    </a:lnTo>
                    <a:lnTo>
                      <a:pt x="3252144" y="319958"/>
                    </a:lnTo>
                    <a:lnTo>
                      <a:pt x="3254766" y="325203"/>
                    </a:lnTo>
                    <a:lnTo>
                      <a:pt x="3260011" y="322579"/>
                    </a:lnTo>
                    <a:cubicBezTo>
                      <a:pt x="3260011" y="319958"/>
                      <a:pt x="3257390" y="317334"/>
                      <a:pt x="3254766" y="314712"/>
                    </a:cubicBezTo>
                    <a:cubicBezTo>
                      <a:pt x="3257390" y="312088"/>
                      <a:pt x="3262635" y="309467"/>
                      <a:pt x="3265257" y="306843"/>
                    </a:cubicBezTo>
                    <a:cubicBezTo>
                      <a:pt x="3270502" y="312088"/>
                      <a:pt x="3275747" y="319958"/>
                      <a:pt x="3278371" y="325203"/>
                    </a:cubicBezTo>
                    <a:cubicBezTo>
                      <a:pt x="3280993" y="325203"/>
                      <a:pt x="3286238" y="322579"/>
                      <a:pt x="3288862" y="322579"/>
                    </a:cubicBezTo>
                    <a:cubicBezTo>
                      <a:pt x="3291484" y="325203"/>
                      <a:pt x="3294108" y="325203"/>
                      <a:pt x="3296729" y="325203"/>
                    </a:cubicBezTo>
                    <a:cubicBezTo>
                      <a:pt x="3299353" y="322579"/>
                      <a:pt x="3299353" y="317334"/>
                      <a:pt x="3301974" y="314712"/>
                    </a:cubicBezTo>
                    <a:cubicBezTo>
                      <a:pt x="3304598" y="314712"/>
                      <a:pt x="3309844" y="314712"/>
                      <a:pt x="3315089" y="314712"/>
                    </a:cubicBezTo>
                    <a:lnTo>
                      <a:pt x="3320335" y="314712"/>
                    </a:lnTo>
                    <a:lnTo>
                      <a:pt x="3322956" y="309467"/>
                    </a:lnTo>
                    <a:lnTo>
                      <a:pt x="3325580" y="306843"/>
                    </a:lnTo>
                    <a:lnTo>
                      <a:pt x="3330825" y="306843"/>
                    </a:lnTo>
                    <a:cubicBezTo>
                      <a:pt x="3330825" y="304221"/>
                      <a:pt x="3330825" y="301597"/>
                      <a:pt x="3333447" y="301597"/>
                    </a:cubicBezTo>
                    <a:cubicBezTo>
                      <a:pt x="3338692" y="304221"/>
                      <a:pt x="3346562" y="309467"/>
                      <a:pt x="3351807" y="314712"/>
                    </a:cubicBezTo>
                    <a:lnTo>
                      <a:pt x="3359674" y="314712"/>
                    </a:lnTo>
                    <a:cubicBezTo>
                      <a:pt x="3359674" y="312088"/>
                      <a:pt x="3357052" y="309467"/>
                      <a:pt x="3354428" y="306843"/>
                    </a:cubicBezTo>
                    <a:cubicBezTo>
                      <a:pt x="3357052" y="304221"/>
                      <a:pt x="3359674" y="298976"/>
                      <a:pt x="3359674" y="296352"/>
                    </a:cubicBezTo>
                    <a:cubicBezTo>
                      <a:pt x="3351807" y="293730"/>
                      <a:pt x="3343937" y="288485"/>
                      <a:pt x="3338692" y="285861"/>
                    </a:cubicBezTo>
                    <a:lnTo>
                      <a:pt x="3341316" y="283239"/>
                    </a:lnTo>
                    <a:lnTo>
                      <a:pt x="3343937" y="283239"/>
                    </a:lnTo>
                    <a:lnTo>
                      <a:pt x="3343937" y="280615"/>
                    </a:lnTo>
                    <a:cubicBezTo>
                      <a:pt x="3385901" y="280615"/>
                      <a:pt x="3385901" y="280615"/>
                      <a:pt x="3409506" y="291106"/>
                    </a:cubicBezTo>
                    <a:cubicBezTo>
                      <a:pt x="3433109" y="293730"/>
                      <a:pt x="3454091" y="301597"/>
                      <a:pt x="3477694" y="306843"/>
                    </a:cubicBezTo>
                    <a:lnTo>
                      <a:pt x="3467206" y="293730"/>
                    </a:lnTo>
                    <a:cubicBezTo>
                      <a:pt x="3464582" y="293730"/>
                      <a:pt x="3464582" y="293730"/>
                      <a:pt x="3461960" y="293730"/>
                    </a:cubicBezTo>
                    <a:lnTo>
                      <a:pt x="3454091" y="291106"/>
                    </a:lnTo>
                    <a:lnTo>
                      <a:pt x="3446224" y="288485"/>
                    </a:lnTo>
                    <a:lnTo>
                      <a:pt x="3438355" y="280615"/>
                    </a:lnTo>
                    <a:cubicBezTo>
                      <a:pt x="3430488" y="280615"/>
                      <a:pt x="3417373" y="277994"/>
                      <a:pt x="3412128" y="272749"/>
                    </a:cubicBezTo>
                    <a:lnTo>
                      <a:pt x="3414752" y="270125"/>
                    </a:lnTo>
                    <a:lnTo>
                      <a:pt x="3409506" y="267503"/>
                    </a:lnTo>
                    <a:cubicBezTo>
                      <a:pt x="3399013" y="259634"/>
                      <a:pt x="3388525" y="254388"/>
                      <a:pt x="3380655" y="246521"/>
                    </a:cubicBezTo>
                    <a:cubicBezTo>
                      <a:pt x="3380655" y="241276"/>
                      <a:pt x="3383279" y="236031"/>
                      <a:pt x="3383279" y="233407"/>
                    </a:cubicBezTo>
                    <a:cubicBezTo>
                      <a:pt x="3378034" y="225540"/>
                      <a:pt x="3370164" y="220292"/>
                      <a:pt x="3364919" y="212425"/>
                    </a:cubicBezTo>
                    <a:cubicBezTo>
                      <a:pt x="3364919" y="209804"/>
                      <a:pt x="3362298" y="207180"/>
                      <a:pt x="3362298" y="204559"/>
                    </a:cubicBezTo>
                    <a:cubicBezTo>
                      <a:pt x="3370164" y="204559"/>
                      <a:pt x="3378034" y="204559"/>
                      <a:pt x="3385901" y="204559"/>
                    </a:cubicBezTo>
                    <a:cubicBezTo>
                      <a:pt x="3393770" y="204559"/>
                      <a:pt x="3404261" y="209804"/>
                      <a:pt x="3412128" y="215049"/>
                    </a:cubicBezTo>
                    <a:lnTo>
                      <a:pt x="3417373" y="222916"/>
                    </a:lnTo>
                    <a:cubicBezTo>
                      <a:pt x="3419997" y="225540"/>
                      <a:pt x="3422618" y="228161"/>
                      <a:pt x="3422618" y="228161"/>
                    </a:cubicBezTo>
                    <a:cubicBezTo>
                      <a:pt x="3430488" y="241276"/>
                      <a:pt x="3443600" y="241276"/>
                      <a:pt x="3454091" y="246521"/>
                    </a:cubicBezTo>
                    <a:lnTo>
                      <a:pt x="3464582" y="249143"/>
                    </a:lnTo>
                    <a:cubicBezTo>
                      <a:pt x="3469827" y="254388"/>
                      <a:pt x="3480318" y="259634"/>
                      <a:pt x="3485563" y="264879"/>
                    </a:cubicBezTo>
                    <a:lnTo>
                      <a:pt x="3493433" y="270125"/>
                    </a:lnTo>
                    <a:cubicBezTo>
                      <a:pt x="3506545" y="283239"/>
                      <a:pt x="3509169" y="285861"/>
                      <a:pt x="3522281" y="288485"/>
                    </a:cubicBezTo>
                    <a:lnTo>
                      <a:pt x="3530148" y="291106"/>
                    </a:lnTo>
                    <a:lnTo>
                      <a:pt x="3535396" y="298976"/>
                    </a:lnTo>
                    <a:lnTo>
                      <a:pt x="3540641" y="304221"/>
                    </a:lnTo>
                    <a:cubicBezTo>
                      <a:pt x="3545886" y="309467"/>
                      <a:pt x="3551132" y="317334"/>
                      <a:pt x="3553753" y="325203"/>
                    </a:cubicBezTo>
                    <a:lnTo>
                      <a:pt x="3558999" y="327825"/>
                    </a:lnTo>
                    <a:cubicBezTo>
                      <a:pt x="3556375" y="330449"/>
                      <a:pt x="3553753" y="335694"/>
                      <a:pt x="3551132" y="338316"/>
                    </a:cubicBezTo>
                    <a:cubicBezTo>
                      <a:pt x="3545886" y="338316"/>
                      <a:pt x="3535396" y="340940"/>
                      <a:pt x="3530148" y="340940"/>
                    </a:cubicBezTo>
                    <a:cubicBezTo>
                      <a:pt x="3530148" y="340940"/>
                      <a:pt x="3527526" y="340940"/>
                      <a:pt x="3527526" y="340940"/>
                    </a:cubicBezTo>
                    <a:cubicBezTo>
                      <a:pt x="3531461" y="343562"/>
                      <a:pt x="3535395" y="346185"/>
                      <a:pt x="3541952" y="347824"/>
                    </a:cubicBezTo>
                    <a:lnTo>
                      <a:pt x="3547203" y="347995"/>
                    </a:lnTo>
                    <a:lnTo>
                      <a:pt x="3543262" y="346203"/>
                    </a:lnTo>
                    <a:lnTo>
                      <a:pt x="3549406" y="347740"/>
                    </a:lnTo>
                    <a:lnTo>
                      <a:pt x="3545886" y="343582"/>
                    </a:lnTo>
                    <a:cubicBezTo>
                      <a:pt x="3545886" y="343582"/>
                      <a:pt x="3545886" y="340958"/>
                      <a:pt x="3548510" y="340958"/>
                    </a:cubicBezTo>
                    <a:cubicBezTo>
                      <a:pt x="3551132" y="340958"/>
                      <a:pt x="3556377" y="340958"/>
                      <a:pt x="3559001" y="346204"/>
                    </a:cubicBezTo>
                    <a:lnTo>
                      <a:pt x="3549687" y="347811"/>
                    </a:lnTo>
                    <a:lnTo>
                      <a:pt x="3550907" y="348115"/>
                    </a:lnTo>
                    <a:lnTo>
                      <a:pt x="3572113" y="348806"/>
                    </a:lnTo>
                    <a:lnTo>
                      <a:pt x="3582601" y="348806"/>
                    </a:lnTo>
                    <a:cubicBezTo>
                      <a:pt x="3579980" y="335694"/>
                      <a:pt x="3579980" y="335694"/>
                      <a:pt x="3538017" y="283239"/>
                    </a:cubicBezTo>
                    <a:cubicBezTo>
                      <a:pt x="3551132" y="275370"/>
                      <a:pt x="3553753" y="275370"/>
                      <a:pt x="3582601" y="291106"/>
                    </a:cubicBezTo>
                    <a:cubicBezTo>
                      <a:pt x="3606207" y="309467"/>
                      <a:pt x="3606207" y="309467"/>
                      <a:pt x="3627189" y="306843"/>
                    </a:cubicBezTo>
                    <a:lnTo>
                      <a:pt x="3621943" y="306843"/>
                    </a:lnTo>
                    <a:cubicBezTo>
                      <a:pt x="3616698" y="304221"/>
                      <a:pt x="3611453" y="304221"/>
                      <a:pt x="3606207" y="304221"/>
                    </a:cubicBezTo>
                    <a:lnTo>
                      <a:pt x="3593095" y="296352"/>
                    </a:lnTo>
                    <a:lnTo>
                      <a:pt x="3593095" y="291106"/>
                    </a:lnTo>
                    <a:cubicBezTo>
                      <a:pt x="3564244" y="275370"/>
                      <a:pt x="3548508" y="267503"/>
                      <a:pt x="3522281" y="277994"/>
                    </a:cubicBezTo>
                    <a:cubicBezTo>
                      <a:pt x="3509169" y="272749"/>
                      <a:pt x="3506545" y="270125"/>
                      <a:pt x="3490808" y="259634"/>
                    </a:cubicBezTo>
                    <a:lnTo>
                      <a:pt x="3482942" y="251767"/>
                    </a:lnTo>
                    <a:lnTo>
                      <a:pt x="3480318" y="246521"/>
                    </a:lnTo>
                    <a:cubicBezTo>
                      <a:pt x="3459336" y="233407"/>
                      <a:pt x="3459336" y="233407"/>
                      <a:pt x="3440979" y="228161"/>
                    </a:cubicBezTo>
                    <a:lnTo>
                      <a:pt x="3438355" y="222916"/>
                    </a:lnTo>
                    <a:cubicBezTo>
                      <a:pt x="3433109" y="215049"/>
                      <a:pt x="3433109" y="204559"/>
                      <a:pt x="3425240" y="196690"/>
                    </a:cubicBezTo>
                    <a:cubicBezTo>
                      <a:pt x="3446224" y="209804"/>
                      <a:pt x="3459336" y="215049"/>
                      <a:pt x="3469827" y="220292"/>
                    </a:cubicBezTo>
                    <a:cubicBezTo>
                      <a:pt x="3467206" y="217671"/>
                      <a:pt x="3464582" y="215049"/>
                      <a:pt x="3464582" y="212425"/>
                    </a:cubicBezTo>
                    <a:cubicBezTo>
                      <a:pt x="3467206" y="212425"/>
                      <a:pt x="3472451" y="212425"/>
                      <a:pt x="3475072" y="212425"/>
                    </a:cubicBezTo>
                    <a:cubicBezTo>
                      <a:pt x="3472451" y="209804"/>
                      <a:pt x="3467206" y="207180"/>
                      <a:pt x="3464582" y="204559"/>
                    </a:cubicBezTo>
                    <a:cubicBezTo>
                      <a:pt x="3472451" y="204559"/>
                      <a:pt x="3480318" y="204559"/>
                      <a:pt x="3488187" y="207180"/>
                    </a:cubicBezTo>
                    <a:cubicBezTo>
                      <a:pt x="3517035" y="215049"/>
                      <a:pt x="3517035" y="215049"/>
                      <a:pt x="3527526" y="212425"/>
                    </a:cubicBezTo>
                    <a:lnTo>
                      <a:pt x="3519660" y="207180"/>
                    </a:lnTo>
                    <a:cubicBezTo>
                      <a:pt x="3501299" y="199313"/>
                      <a:pt x="3480318" y="194068"/>
                      <a:pt x="3461960" y="186199"/>
                    </a:cubicBezTo>
                    <a:cubicBezTo>
                      <a:pt x="3459336" y="183577"/>
                      <a:pt x="3456715" y="178332"/>
                      <a:pt x="3454091" y="175708"/>
                    </a:cubicBezTo>
                    <a:cubicBezTo>
                      <a:pt x="3488187" y="170463"/>
                      <a:pt x="3488187" y="170463"/>
                      <a:pt x="3498678" y="165217"/>
                    </a:cubicBezTo>
                    <a:lnTo>
                      <a:pt x="3493433" y="162596"/>
                    </a:lnTo>
                    <a:cubicBezTo>
                      <a:pt x="3493433" y="162596"/>
                      <a:pt x="3493433" y="162596"/>
                      <a:pt x="3485563" y="159972"/>
                    </a:cubicBezTo>
                    <a:lnTo>
                      <a:pt x="3479006" y="158661"/>
                    </a:lnTo>
                    <a:lnTo>
                      <a:pt x="3480318" y="157351"/>
                    </a:lnTo>
                    <a:lnTo>
                      <a:pt x="3472451" y="154727"/>
                    </a:lnTo>
                    <a:lnTo>
                      <a:pt x="3469827" y="154727"/>
                    </a:lnTo>
                    <a:cubicBezTo>
                      <a:pt x="3467206" y="152105"/>
                      <a:pt x="3464582" y="149481"/>
                      <a:pt x="3461960" y="146860"/>
                    </a:cubicBezTo>
                    <a:cubicBezTo>
                      <a:pt x="3461960" y="146860"/>
                      <a:pt x="3459336" y="144236"/>
                      <a:pt x="3456715" y="144236"/>
                    </a:cubicBezTo>
                    <a:cubicBezTo>
                      <a:pt x="3459336" y="141615"/>
                      <a:pt x="3461960" y="138991"/>
                      <a:pt x="3464582" y="136367"/>
                    </a:cubicBezTo>
                    <a:cubicBezTo>
                      <a:pt x="3469827" y="133745"/>
                      <a:pt x="3477694" y="128500"/>
                      <a:pt x="3482942" y="123255"/>
                    </a:cubicBezTo>
                    <a:lnTo>
                      <a:pt x="3475072" y="125879"/>
                    </a:lnTo>
                    <a:lnTo>
                      <a:pt x="3477694" y="123255"/>
                    </a:lnTo>
                    <a:cubicBezTo>
                      <a:pt x="3482942" y="120633"/>
                      <a:pt x="3488187" y="120633"/>
                      <a:pt x="3493433" y="120633"/>
                    </a:cubicBezTo>
                    <a:lnTo>
                      <a:pt x="3496054" y="123255"/>
                    </a:lnTo>
                    <a:lnTo>
                      <a:pt x="3496054" y="120633"/>
                    </a:lnTo>
                    <a:lnTo>
                      <a:pt x="3501299" y="120633"/>
                    </a:lnTo>
                    <a:lnTo>
                      <a:pt x="3501299" y="118009"/>
                    </a:lnTo>
                    <a:lnTo>
                      <a:pt x="3503921" y="118009"/>
                    </a:lnTo>
                    <a:cubicBezTo>
                      <a:pt x="3506545" y="115388"/>
                      <a:pt x="3506545" y="115388"/>
                      <a:pt x="3509169" y="112764"/>
                    </a:cubicBezTo>
                    <a:cubicBezTo>
                      <a:pt x="3506545" y="112764"/>
                      <a:pt x="3498678" y="112764"/>
                      <a:pt x="3496054" y="110140"/>
                    </a:cubicBezTo>
                    <a:cubicBezTo>
                      <a:pt x="3501299" y="110140"/>
                      <a:pt x="3506545" y="107519"/>
                      <a:pt x="3509169" y="107519"/>
                    </a:cubicBezTo>
                    <a:lnTo>
                      <a:pt x="3514414" y="107519"/>
                    </a:lnTo>
                    <a:cubicBezTo>
                      <a:pt x="3514414" y="107519"/>
                      <a:pt x="3514414" y="104897"/>
                      <a:pt x="3506545" y="104897"/>
                    </a:cubicBezTo>
                    <a:lnTo>
                      <a:pt x="3496054" y="99651"/>
                    </a:lnTo>
                    <a:lnTo>
                      <a:pt x="3493433" y="97027"/>
                    </a:lnTo>
                    <a:lnTo>
                      <a:pt x="3490808" y="91782"/>
                    </a:lnTo>
                    <a:lnTo>
                      <a:pt x="3488187" y="83915"/>
                    </a:lnTo>
                    <a:cubicBezTo>
                      <a:pt x="3497366" y="85226"/>
                      <a:pt x="3501955" y="85881"/>
                      <a:pt x="3505889" y="86865"/>
                    </a:cubicBezTo>
                    <a:lnTo>
                      <a:pt x="3511466" y="88857"/>
                    </a:lnTo>
                    <a:lnTo>
                      <a:pt x="3509168" y="86556"/>
                    </a:lnTo>
                    <a:lnTo>
                      <a:pt x="3511789" y="86556"/>
                    </a:lnTo>
                    <a:lnTo>
                      <a:pt x="3511789" y="88971"/>
                    </a:lnTo>
                    <a:lnTo>
                      <a:pt x="3519660" y="91782"/>
                    </a:lnTo>
                    <a:cubicBezTo>
                      <a:pt x="3527526" y="97027"/>
                      <a:pt x="3538017" y="94407"/>
                      <a:pt x="3545886" y="99651"/>
                    </a:cubicBezTo>
                    <a:cubicBezTo>
                      <a:pt x="3545886" y="99651"/>
                      <a:pt x="3545886" y="99651"/>
                      <a:pt x="3551132" y="94407"/>
                    </a:cubicBezTo>
                    <a:cubicBezTo>
                      <a:pt x="3569489" y="89161"/>
                      <a:pt x="3572113" y="89161"/>
                      <a:pt x="3585226" y="94407"/>
                    </a:cubicBezTo>
                    <a:lnTo>
                      <a:pt x="3590471" y="94407"/>
                    </a:lnTo>
                    <a:lnTo>
                      <a:pt x="3603586" y="99651"/>
                    </a:lnTo>
                    <a:lnTo>
                      <a:pt x="3603586" y="97027"/>
                    </a:lnTo>
                    <a:cubicBezTo>
                      <a:pt x="3600962" y="97027"/>
                      <a:pt x="3600962" y="94407"/>
                      <a:pt x="3598340" y="94407"/>
                    </a:cubicBezTo>
                    <a:cubicBezTo>
                      <a:pt x="3603586" y="97027"/>
                      <a:pt x="3608828" y="97027"/>
                      <a:pt x="3611453" y="99651"/>
                    </a:cubicBezTo>
                    <a:lnTo>
                      <a:pt x="3616698" y="99651"/>
                    </a:lnTo>
                    <a:lnTo>
                      <a:pt x="3619322" y="104897"/>
                    </a:lnTo>
                    <a:cubicBezTo>
                      <a:pt x="3627189" y="104897"/>
                      <a:pt x="3637679" y="107519"/>
                      <a:pt x="3642925" y="110140"/>
                    </a:cubicBezTo>
                    <a:lnTo>
                      <a:pt x="3648170" y="115388"/>
                    </a:lnTo>
                    <a:lnTo>
                      <a:pt x="3648170" y="118009"/>
                    </a:lnTo>
                    <a:lnTo>
                      <a:pt x="3653416" y="120633"/>
                    </a:lnTo>
                    <a:cubicBezTo>
                      <a:pt x="3650794" y="120633"/>
                      <a:pt x="3650794" y="120633"/>
                      <a:pt x="3650794" y="125879"/>
                    </a:cubicBezTo>
                    <a:lnTo>
                      <a:pt x="3653416" y="128500"/>
                    </a:lnTo>
                    <a:lnTo>
                      <a:pt x="3650794" y="131124"/>
                    </a:lnTo>
                    <a:lnTo>
                      <a:pt x="3661282" y="136367"/>
                    </a:lnTo>
                    <a:lnTo>
                      <a:pt x="3666531" y="141615"/>
                    </a:lnTo>
                    <a:lnTo>
                      <a:pt x="3663906" y="144236"/>
                    </a:lnTo>
                    <a:lnTo>
                      <a:pt x="3674397" y="149481"/>
                    </a:lnTo>
                    <a:lnTo>
                      <a:pt x="3679643" y="154727"/>
                    </a:lnTo>
                    <a:lnTo>
                      <a:pt x="3682267" y="157351"/>
                    </a:lnTo>
                    <a:lnTo>
                      <a:pt x="3684888" y="157351"/>
                    </a:lnTo>
                    <a:lnTo>
                      <a:pt x="3679643" y="154727"/>
                    </a:lnTo>
                    <a:lnTo>
                      <a:pt x="3684888" y="154727"/>
                    </a:lnTo>
                    <a:cubicBezTo>
                      <a:pt x="3684888" y="154727"/>
                      <a:pt x="3684888" y="154727"/>
                      <a:pt x="3687509" y="152105"/>
                    </a:cubicBezTo>
                    <a:lnTo>
                      <a:pt x="3690133" y="149481"/>
                    </a:lnTo>
                    <a:lnTo>
                      <a:pt x="3690133" y="146860"/>
                    </a:lnTo>
                    <a:cubicBezTo>
                      <a:pt x="3690133" y="144236"/>
                      <a:pt x="3687509" y="141615"/>
                      <a:pt x="3687509" y="138991"/>
                    </a:cubicBezTo>
                    <a:cubicBezTo>
                      <a:pt x="3682267" y="138991"/>
                      <a:pt x="3677021" y="138991"/>
                      <a:pt x="3674397" y="138991"/>
                    </a:cubicBezTo>
                    <a:lnTo>
                      <a:pt x="3669152" y="136367"/>
                    </a:lnTo>
                    <a:cubicBezTo>
                      <a:pt x="3671776" y="136367"/>
                      <a:pt x="3671776" y="136367"/>
                      <a:pt x="3674397" y="136367"/>
                    </a:cubicBezTo>
                    <a:cubicBezTo>
                      <a:pt x="3677021" y="136367"/>
                      <a:pt x="3677021" y="136367"/>
                      <a:pt x="3679643" y="136367"/>
                    </a:cubicBezTo>
                    <a:cubicBezTo>
                      <a:pt x="3684888" y="136367"/>
                      <a:pt x="3692757" y="136367"/>
                      <a:pt x="3698003" y="136367"/>
                    </a:cubicBezTo>
                    <a:cubicBezTo>
                      <a:pt x="3698003" y="136367"/>
                      <a:pt x="3695379" y="133745"/>
                      <a:pt x="3692757" y="133745"/>
                    </a:cubicBezTo>
                    <a:cubicBezTo>
                      <a:pt x="3711115" y="138991"/>
                      <a:pt x="3732097" y="131124"/>
                      <a:pt x="3750457" y="133745"/>
                    </a:cubicBezTo>
                    <a:cubicBezTo>
                      <a:pt x="3766190" y="141615"/>
                      <a:pt x="3784550" y="136367"/>
                      <a:pt x="3792417" y="133745"/>
                    </a:cubicBezTo>
                    <a:cubicBezTo>
                      <a:pt x="3792417" y="131124"/>
                      <a:pt x="3792417" y="128500"/>
                      <a:pt x="3792417" y="128500"/>
                    </a:cubicBezTo>
                    <a:cubicBezTo>
                      <a:pt x="3784550" y="125879"/>
                      <a:pt x="3774060" y="120633"/>
                      <a:pt x="3766190" y="118009"/>
                    </a:cubicBezTo>
                    <a:lnTo>
                      <a:pt x="3768814" y="118009"/>
                    </a:lnTo>
                    <a:cubicBezTo>
                      <a:pt x="3768814" y="115388"/>
                      <a:pt x="3768814" y="115388"/>
                      <a:pt x="3779305" y="118009"/>
                    </a:cubicBezTo>
                    <a:lnTo>
                      <a:pt x="3781929" y="118009"/>
                    </a:lnTo>
                    <a:lnTo>
                      <a:pt x="3792417" y="118009"/>
                    </a:lnTo>
                    <a:lnTo>
                      <a:pt x="3795041" y="115388"/>
                    </a:lnTo>
                    <a:lnTo>
                      <a:pt x="3792417" y="112764"/>
                    </a:lnTo>
                    <a:cubicBezTo>
                      <a:pt x="3800287" y="115388"/>
                      <a:pt x="3808156" y="115388"/>
                      <a:pt x="3816023" y="115388"/>
                    </a:cubicBezTo>
                    <a:lnTo>
                      <a:pt x="3821268" y="118009"/>
                    </a:lnTo>
                    <a:lnTo>
                      <a:pt x="3837004" y="120633"/>
                    </a:lnTo>
                    <a:lnTo>
                      <a:pt x="3837004" y="123255"/>
                    </a:lnTo>
                    <a:lnTo>
                      <a:pt x="3842250" y="123255"/>
                    </a:lnTo>
                    <a:lnTo>
                      <a:pt x="3842250" y="120633"/>
                    </a:lnTo>
                    <a:lnTo>
                      <a:pt x="3847495" y="120633"/>
                    </a:lnTo>
                    <a:lnTo>
                      <a:pt x="3852741" y="123255"/>
                    </a:lnTo>
                    <a:cubicBezTo>
                      <a:pt x="3852741" y="123255"/>
                      <a:pt x="3852741" y="123255"/>
                      <a:pt x="3860610" y="125879"/>
                    </a:cubicBezTo>
                    <a:cubicBezTo>
                      <a:pt x="3865855" y="131124"/>
                      <a:pt x="3873722" y="131124"/>
                      <a:pt x="3881592" y="133745"/>
                    </a:cubicBezTo>
                    <a:cubicBezTo>
                      <a:pt x="3884213" y="136367"/>
                      <a:pt x="3886837" y="136367"/>
                      <a:pt x="3889458" y="136367"/>
                    </a:cubicBezTo>
                    <a:lnTo>
                      <a:pt x="3886837" y="138991"/>
                    </a:lnTo>
                    <a:cubicBezTo>
                      <a:pt x="3923552" y="146860"/>
                      <a:pt x="3928800" y="146860"/>
                      <a:pt x="3941912" y="146860"/>
                    </a:cubicBezTo>
                    <a:cubicBezTo>
                      <a:pt x="3928800" y="141615"/>
                      <a:pt x="3915685" y="136367"/>
                      <a:pt x="3902573" y="128500"/>
                    </a:cubicBezTo>
                    <a:cubicBezTo>
                      <a:pt x="3907819" y="131124"/>
                      <a:pt x="3918309" y="128500"/>
                      <a:pt x="3926176" y="128500"/>
                    </a:cubicBezTo>
                    <a:lnTo>
                      <a:pt x="3923552" y="125879"/>
                    </a:lnTo>
                    <a:lnTo>
                      <a:pt x="3935954" y="126832"/>
                    </a:lnTo>
                    <a:lnTo>
                      <a:pt x="3939291" y="128500"/>
                    </a:lnTo>
                    <a:cubicBezTo>
                      <a:pt x="3939291" y="128500"/>
                      <a:pt x="3939291" y="128500"/>
                      <a:pt x="3941912" y="128500"/>
                    </a:cubicBezTo>
                    <a:lnTo>
                      <a:pt x="3941912" y="127290"/>
                    </a:lnTo>
                    <a:lnTo>
                      <a:pt x="3950072" y="127917"/>
                    </a:lnTo>
                    <a:lnTo>
                      <a:pt x="3952403" y="128500"/>
                    </a:lnTo>
                    <a:cubicBezTo>
                      <a:pt x="3955027" y="128500"/>
                      <a:pt x="3955027" y="128500"/>
                      <a:pt x="3955027" y="128500"/>
                    </a:cubicBezTo>
                    <a:lnTo>
                      <a:pt x="3957648" y="128500"/>
                    </a:lnTo>
                    <a:lnTo>
                      <a:pt x="3950072" y="127917"/>
                    </a:lnTo>
                    <a:lnTo>
                      <a:pt x="3941912" y="125879"/>
                    </a:lnTo>
                    <a:lnTo>
                      <a:pt x="3941912" y="127290"/>
                    </a:lnTo>
                    <a:lnTo>
                      <a:pt x="3935954" y="126832"/>
                    </a:lnTo>
                    <a:lnTo>
                      <a:pt x="3934046" y="125879"/>
                    </a:lnTo>
                    <a:cubicBezTo>
                      <a:pt x="3934046" y="125879"/>
                      <a:pt x="3936667" y="125879"/>
                      <a:pt x="3939291" y="125879"/>
                    </a:cubicBezTo>
                    <a:cubicBezTo>
                      <a:pt x="3941912" y="125879"/>
                      <a:pt x="3941912" y="123255"/>
                      <a:pt x="3941912" y="123255"/>
                    </a:cubicBezTo>
                    <a:cubicBezTo>
                      <a:pt x="3944536" y="123255"/>
                      <a:pt x="3949782" y="123255"/>
                      <a:pt x="3952403" y="123255"/>
                    </a:cubicBezTo>
                    <a:cubicBezTo>
                      <a:pt x="3947158" y="120633"/>
                      <a:pt x="3936667" y="118009"/>
                      <a:pt x="3928800" y="118009"/>
                    </a:cubicBezTo>
                    <a:lnTo>
                      <a:pt x="3920931" y="112764"/>
                    </a:lnTo>
                    <a:lnTo>
                      <a:pt x="3918309" y="112764"/>
                    </a:lnTo>
                    <a:cubicBezTo>
                      <a:pt x="3915685" y="112764"/>
                      <a:pt x="3915685" y="112764"/>
                      <a:pt x="3915685" y="112764"/>
                    </a:cubicBezTo>
                    <a:cubicBezTo>
                      <a:pt x="3913064" y="110140"/>
                      <a:pt x="3907819" y="110140"/>
                      <a:pt x="3905195" y="107519"/>
                    </a:cubicBezTo>
                    <a:lnTo>
                      <a:pt x="3905195" y="104897"/>
                    </a:lnTo>
                    <a:lnTo>
                      <a:pt x="3897325" y="102273"/>
                    </a:lnTo>
                    <a:cubicBezTo>
                      <a:pt x="3920931" y="94407"/>
                      <a:pt x="3920931" y="94407"/>
                      <a:pt x="3939291" y="97027"/>
                    </a:cubicBezTo>
                    <a:lnTo>
                      <a:pt x="3938752" y="97567"/>
                    </a:lnTo>
                    <a:lnTo>
                      <a:pt x="3947157" y="99668"/>
                    </a:lnTo>
                    <a:cubicBezTo>
                      <a:pt x="3944536" y="99668"/>
                      <a:pt x="3941912" y="99668"/>
                      <a:pt x="3941912" y="99668"/>
                    </a:cubicBezTo>
                    <a:lnTo>
                      <a:pt x="3938404" y="97914"/>
                    </a:lnTo>
                    <a:lnTo>
                      <a:pt x="3936667" y="99651"/>
                    </a:lnTo>
                    <a:cubicBezTo>
                      <a:pt x="3939291" y="99651"/>
                      <a:pt x="3944536" y="99651"/>
                      <a:pt x="3947158" y="102273"/>
                    </a:cubicBezTo>
                    <a:cubicBezTo>
                      <a:pt x="3949782" y="102273"/>
                      <a:pt x="3949782" y="102273"/>
                      <a:pt x="3952403" y="102273"/>
                    </a:cubicBezTo>
                    <a:cubicBezTo>
                      <a:pt x="3955027" y="102273"/>
                      <a:pt x="3955027" y="102273"/>
                      <a:pt x="3957648" y="102273"/>
                    </a:cubicBezTo>
                    <a:cubicBezTo>
                      <a:pt x="3955027" y="99651"/>
                      <a:pt x="3952403" y="94407"/>
                      <a:pt x="3949782" y="91782"/>
                    </a:cubicBezTo>
                    <a:cubicBezTo>
                      <a:pt x="3957648" y="91782"/>
                      <a:pt x="3965518" y="94407"/>
                      <a:pt x="3973385" y="97027"/>
                    </a:cubicBezTo>
                    <a:lnTo>
                      <a:pt x="3968139" y="97027"/>
                    </a:lnTo>
                    <a:cubicBezTo>
                      <a:pt x="3973385" y="99651"/>
                      <a:pt x="3981254" y="99651"/>
                      <a:pt x="3986499" y="99651"/>
                    </a:cubicBezTo>
                    <a:cubicBezTo>
                      <a:pt x="3989121" y="102273"/>
                      <a:pt x="3994366" y="104897"/>
                      <a:pt x="3996990" y="104897"/>
                    </a:cubicBezTo>
                    <a:cubicBezTo>
                      <a:pt x="3996990" y="102273"/>
                      <a:pt x="3999612" y="99651"/>
                      <a:pt x="3999612" y="99651"/>
                    </a:cubicBezTo>
                    <a:cubicBezTo>
                      <a:pt x="4004857" y="99651"/>
                      <a:pt x="4010102" y="102273"/>
                      <a:pt x="4012726" y="102273"/>
                    </a:cubicBezTo>
                    <a:cubicBezTo>
                      <a:pt x="4012726" y="102273"/>
                      <a:pt x="4012726" y="104897"/>
                      <a:pt x="4023217" y="102273"/>
                    </a:cubicBezTo>
                    <a:cubicBezTo>
                      <a:pt x="4020593" y="99651"/>
                      <a:pt x="4020593" y="94407"/>
                      <a:pt x="4017972" y="91782"/>
                    </a:cubicBezTo>
                    <a:cubicBezTo>
                      <a:pt x="4031084" y="89161"/>
                      <a:pt x="4033708" y="89161"/>
                      <a:pt x="4065180" y="97027"/>
                    </a:cubicBezTo>
                    <a:lnTo>
                      <a:pt x="4067802" y="97027"/>
                    </a:lnTo>
                    <a:cubicBezTo>
                      <a:pt x="4073047" y="97027"/>
                      <a:pt x="4080917" y="97027"/>
                      <a:pt x="4086162" y="97027"/>
                    </a:cubicBezTo>
                    <a:cubicBezTo>
                      <a:pt x="4088783" y="91782"/>
                      <a:pt x="4091407" y="89161"/>
                      <a:pt x="4094029" y="86537"/>
                    </a:cubicBezTo>
                    <a:cubicBezTo>
                      <a:pt x="4091407" y="86537"/>
                      <a:pt x="4086162" y="83915"/>
                      <a:pt x="4083538" y="81291"/>
                    </a:cubicBezTo>
                    <a:cubicBezTo>
                      <a:pt x="4091406" y="82603"/>
                      <a:pt x="4095340" y="83259"/>
                      <a:pt x="4099930" y="83915"/>
                    </a:cubicBezTo>
                    <a:lnTo>
                      <a:pt x="4106455" y="84757"/>
                    </a:lnTo>
                    <a:lnTo>
                      <a:pt x="4112389" y="86537"/>
                    </a:lnTo>
                    <a:lnTo>
                      <a:pt x="4115010" y="86537"/>
                    </a:lnTo>
                    <a:lnTo>
                      <a:pt x="4120256" y="86537"/>
                    </a:lnTo>
                    <a:lnTo>
                      <a:pt x="4106455" y="84757"/>
                    </a:lnTo>
                    <a:lnTo>
                      <a:pt x="4086162" y="78671"/>
                    </a:lnTo>
                    <a:cubicBezTo>
                      <a:pt x="4084850" y="78671"/>
                      <a:pt x="4083539" y="78014"/>
                      <a:pt x="4081244" y="76374"/>
                    </a:cubicBezTo>
                    <a:lnTo>
                      <a:pt x="4081043" y="76222"/>
                    </a:lnTo>
                    <a:lnTo>
                      <a:pt x="4073376" y="76717"/>
                    </a:lnTo>
                    <a:cubicBezTo>
                      <a:pt x="4069114" y="76062"/>
                      <a:pt x="4065180" y="74750"/>
                      <a:pt x="4065180" y="73440"/>
                    </a:cubicBezTo>
                    <a:cubicBezTo>
                      <a:pt x="4067803" y="72127"/>
                      <a:pt x="4070426" y="72127"/>
                      <a:pt x="4073376" y="72784"/>
                    </a:cubicBezTo>
                    <a:lnTo>
                      <a:pt x="4078824" y="74541"/>
                    </a:lnTo>
                    <a:lnTo>
                      <a:pt x="4070426" y="68176"/>
                    </a:lnTo>
                    <a:lnTo>
                      <a:pt x="4073047" y="68176"/>
                    </a:lnTo>
                    <a:cubicBezTo>
                      <a:pt x="4073047" y="68176"/>
                      <a:pt x="4073047" y="65556"/>
                      <a:pt x="4073047" y="62934"/>
                    </a:cubicBezTo>
                    <a:cubicBezTo>
                      <a:pt x="4075671" y="62934"/>
                      <a:pt x="4080917" y="60310"/>
                      <a:pt x="4083538" y="60310"/>
                    </a:cubicBezTo>
                    <a:close/>
                    <a:moveTo>
                      <a:pt x="3128878" y="59346"/>
                    </a:moveTo>
                    <a:cubicBezTo>
                      <a:pt x="3129534" y="59673"/>
                      <a:pt x="3130189" y="60329"/>
                      <a:pt x="3131500" y="60329"/>
                    </a:cubicBezTo>
                    <a:cubicBezTo>
                      <a:pt x="3131500" y="62953"/>
                      <a:pt x="3131500" y="62953"/>
                      <a:pt x="3123633" y="60329"/>
                    </a:cubicBezTo>
                    <a:cubicBezTo>
                      <a:pt x="3123633" y="60329"/>
                      <a:pt x="3126255" y="60329"/>
                      <a:pt x="3126255" y="60329"/>
                    </a:cubicBezTo>
                    <a:cubicBezTo>
                      <a:pt x="3127567" y="59018"/>
                      <a:pt x="3128223" y="59018"/>
                      <a:pt x="3128878" y="59346"/>
                    </a:cubicBezTo>
                    <a:close/>
                    <a:moveTo>
                      <a:pt x="2071931" y="57700"/>
                    </a:moveTo>
                    <a:cubicBezTo>
                      <a:pt x="2074555" y="57700"/>
                      <a:pt x="2077176" y="57700"/>
                      <a:pt x="2079800" y="57700"/>
                    </a:cubicBezTo>
                    <a:cubicBezTo>
                      <a:pt x="2085046" y="57700"/>
                      <a:pt x="2087667" y="57700"/>
                      <a:pt x="2092912" y="57700"/>
                    </a:cubicBezTo>
                    <a:cubicBezTo>
                      <a:pt x="2090291" y="60321"/>
                      <a:pt x="2090291" y="60321"/>
                      <a:pt x="2074555" y="65567"/>
                    </a:cubicBezTo>
                    <a:cubicBezTo>
                      <a:pt x="2066686" y="68190"/>
                      <a:pt x="2048328" y="73437"/>
                      <a:pt x="2050950" y="70814"/>
                    </a:cubicBezTo>
                    <a:cubicBezTo>
                      <a:pt x="2050950" y="70814"/>
                      <a:pt x="2050950" y="70814"/>
                      <a:pt x="2064064" y="62946"/>
                    </a:cubicBezTo>
                    <a:close/>
                    <a:moveTo>
                      <a:pt x="3379344" y="57052"/>
                    </a:moveTo>
                    <a:cubicBezTo>
                      <a:pt x="3381967" y="57708"/>
                      <a:pt x="3385901" y="59019"/>
                      <a:pt x="3391146" y="60329"/>
                    </a:cubicBezTo>
                    <a:cubicBezTo>
                      <a:pt x="3396392" y="60329"/>
                      <a:pt x="3399016" y="62954"/>
                      <a:pt x="3404261" y="65575"/>
                    </a:cubicBezTo>
                    <a:cubicBezTo>
                      <a:pt x="3404261" y="65575"/>
                      <a:pt x="3401637" y="65575"/>
                      <a:pt x="3401637" y="65575"/>
                    </a:cubicBezTo>
                    <a:cubicBezTo>
                      <a:pt x="3404261" y="68199"/>
                      <a:pt x="3406882" y="68199"/>
                      <a:pt x="3409507" y="68199"/>
                    </a:cubicBezTo>
                    <a:cubicBezTo>
                      <a:pt x="3414752" y="70820"/>
                      <a:pt x="3414752" y="70820"/>
                      <a:pt x="3417373" y="70820"/>
                    </a:cubicBezTo>
                    <a:cubicBezTo>
                      <a:pt x="3419997" y="73444"/>
                      <a:pt x="3419997" y="73444"/>
                      <a:pt x="3417373" y="73444"/>
                    </a:cubicBezTo>
                    <a:cubicBezTo>
                      <a:pt x="3414752" y="73444"/>
                      <a:pt x="3412128" y="76066"/>
                      <a:pt x="3409507" y="76066"/>
                    </a:cubicBezTo>
                    <a:cubicBezTo>
                      <a:pt x="3406882" y="76066"/>
                      <a:pt x="3406882" y="76066"/>
                      <a:pt x="3406882" y="76066"/>
                    </a:cubicBezTo>
                    <a:cubicBezTo>
                      <a:pt x="3401637" y="76066"/>
                      <a:pt x="3399016" y="76066"/>
                      <a:pt x="3396392" y="76066"/>
                    </a:cubicBezTo>
                    <a:cubicBezTo>
                      <a:pt x="3393770" y="76066"/>
                      <a:pt x="3393770" y="76066"/>
                      <a:pt x="3385901" y="76066"/>
                    </a:cubicBezTo>
                    <a:cubicBezTo>
                      <a:pt x="3383279" y="76066"/>
                      <a:pt x="3380655" y="76066"/>
                      <a:pt x="3367543" y="70820"/>
                    </a:cubicBezTo>
                    <a:cubicBezTo>
                      <a:pt x="3364919" y="70820"/>
                      <a:pt x="3364919" y="70820"/>
                      <a:pt x="3364919" y="70820"/>
                    </a:cubicBezTo>
                    <a:cubicBezTo>
                      <a:pt x="3362298" y="70820"/>
                      <a:pt x="3362298" y="70820"/>
                      <a:pt x="3362298" y="70820"/>
                    </a:cubicBezTo>
                    <a:cubicBezTo>
                      <a:pt x="3359674" y="73444"/>
                      <a:pt x="3359674" y="70820"/>
                      <a:pt x="3357052" y="70820"/>
                    </a:cubicBezTo>
                    <a:cubicBezTo>
                      <a:pt x="3359674" y="70820"/>
                      <a:pt x="3359674" y="68199"/>
                      <a:pt x="3359674" y="65575"/>
                    </a:cubicBezTo>
                    <a:cubicBezTo>
                      <a:pt x="3357052" y="65575"/>
                      <a:pt x="3357052" y="65575"/>
                      <a:pt x="3354428" y="65575"/>
                    </a:cubicBezTo>
                    <a:lnTo>
                      <a:pt x="3354428" y="62954"/>
                    </a:lnTo>
                    <a:cubicBezTo>
                      <a:pt x="3354428" y="60329"/>
                      <a:pt x="3357052" y="60329"/>
                      <a:pt x="3359674" y="60329"/>
                    </a:cubicBezTo>
                    <a:cubicBezTo>
                      <a:pt x="3362298" y="60329"/>
                      <a:pt x="3362298" y="57708"/>
                      <a:pt x="3364919" y="57708"/>
                    </a:cubicBezTo>
                    <a:cubicBezTo>
                      <a:pt x="3370164" y="57708"/>
                      <a:pt x="3370164" y="57708"/>
                      <a:pt x="3378034" y="62954"/>
                    </a:cubicBezTo>
                    <a:lnTo>
                      <a:pt x="3375410" y="60329"/>
                    </a:lnTo>
                    <a:lnTo>
                      <a:pt x="3378034" y="60329"/>
                    </a:lnTo>
                    <a:lnTo>
                      <a:pt x="3375410" y="57708"/>
                    </a:lnTo>
                    <a:cubicBezTo>
                      <a:pt x="3375410" y="56396"/>
                      <a:pt x="3376721" y="56396"/>
                      <a:pt x="3379344" y="57052"/>
                    </a:cubicBezTo>
                    <a:close/>
                    <a:moveTo>
                      <a:pt x="2298795" y="56716"/>
                    </a:moveTo>
                    <a:cubicBezTo>
                      <a:pt x="2295516" y="56389"/>
                      <a:pt x="2292237" y="56389"/>
                      <a:pt x="2289613" y="57699"/>
                    </a:cubicBezTo>
                    <a:cubicBezTo>
                      <a:pt x="2294861" y="57699"/>
                      <a:pt x="2294861" y="57699"/>
                      <a:pt x="2307974" y="57699"/>
                    </a:cubicBezTo>
                    <a:cubicBezTo>
                      <a:pt x="2305351" y="57699"/>
                      <a:pt x="2302073" y="57044"/>
                      <a:pt x="2298795" y="56716"/>
                    </a:cubicBezTo>
                    <a:close/>
                    <a:moveTo>
                      <a:pt x="3739965" y="55086"/>
                    </a:moveTo>
                    <a:lnTo>
                      <a:pt x="3742587" y="55086"/>
                    </a:lnTo>
                    <a:lnTo>
                      <a:pt x="3745212" y="55960"/>
                    </a:lnTo>
                    <a:close/>
                    <a:moveTo>
                      <a:pt x="3724229" y="55086"/>
                    </a:moveTo>
                    <a:cubicBezTo>
                      <a:pt x="3724229" y="55086"/>
                      <a:pt x="3734720" y="55086"/>
                      <a:pt x="3745211" y="57711"/>
                    </a:cubicBezTo>
                    <a:cubicBezTo>
                      <a:pt x="3747832" y="57711"/>
                      <a:pt x="3747832" y="57711"/>
                      <a:pt x="3747832" y="57711"/>
                    </a:cubicBezTo>
                    <a:lnTo>
                      <a:pt x="3755702" y="60331"/>
                    </a:lnTo>
                    <a:lnTo>
                      <a:pt x="3758326" y="60331"/>
                    </a:lnTo>
                    <a:lnTo>
                      <a:pt x="3745212" y="55960"/>
                    </a:lnTo>
                    <a:lnTo>
                      <a:pt x="3755702" y="57711"/>
                    </a:lnTo>
                    <a:cubicBezTo>
                      <a:pt x="3758326" y="57711"/>
                      <a:pt x="3760947" y="57711"/>
                      <a:pt x="3760947" y="57711"/>
                    </a:cubicBezTo>
                    <a:cubicBezTo>
                      <a:pt x="3760947" y="55086"/>
                      <a:pt x="3758326" y="55086"/>
                      <a:pt x="3758326" y="55086"/>
                    </a:cubicBezTo>
                    <a:cubicBezTo>
                      <a:pt x="3758326" y="55086"/>
                      <a:pt x="3779305" y="57711"/>
                      <a:pt x="3779305" y="57711"/>
                    </a:cubicBezTo>
                    <a:cubicBezTo>
                      <a:pt x="3781929" y="57711"/>
                      <a:pt x="3781929" y="60331"/>
                      <a:pt x="3781929" y="60331"/>
                    </a:cubicBezTo>
                    <a:cubicBezTo>
                      <a:pt x="3784553" y="60331"/>
                      <a:pt x="3789798" y="60331"/>
                      <a:pt x="3795041" y="62956"/>
                    </a:cubicBezTo>
                    <a:lnTo>
                      <a:pt x="3797665" y="70823"/>
                    </a:lnTo>
                    <a:cubicBezTo>
                      <a:pt x="3793732" y="70823"/>
                      <a:pt x="3787830" y="70167"/>
                      <a:pt x="3782912" y="69512"/>
                    </a:cubicBezTo>
                    <a:lnTo>
                      <a:pt x="3776795" y="68605"/>
                    </a:lnTo>
                    <a:lnTo>
                      <a:pt x="3766192" y="65576"/>
                    </a:lnTo>
                    <a:cubicBezTo>
                      <a:pt x="3766192" y="65576"/>
                      <a:pt x="3763571" y="65576"/>
                      <a:pt x="3763571" y="65576"/>
                    </a:cubicBezTo>
                    <a:cubicBezTo>
                      <a:pt x="3766192" y="65576"/>
                      <a:pt x="3766192" y="65576"/>
                      <a:pt x="3774059" y="68202"/>
                    </a:cubicBezTo>
                    <a:lnTo>
                      <a:pt x="3776795" y="68605"/>
                    </a:lnTo>
                    <a:lnTo>
                      <a:pt x="3784553" y="70823"/>
                    </a:lnTo>
                    <a:lnTo>
                      <a:pt x="3792419" y="70823"/>
                    </a:lnTo>
                    <a:cubicBezTo>
                      <a:pt x="3792419" y="73447"/>
                      <a:pt x="3795041" y="73447"/>
                      <a:pt x="3795041" y="76068"/>
                    </a:cubicBezTo>
                    <a:cubicBezTo>
                      <a:pt x="3789798" y="78692"/>
                      <a:pt x="3787174" y="76068"/>
                      <a:pt x="3784553" y="76068"/>
                    </a:cubicBezTo>
                    <a:cubicBezTo>
                      <a:pt x="3789798" y="78692"/>
                      <a:pt x="3795041" y="78692"/>
                      <a:pt x="3797665" y="81313"/>
                    </a:cubicBezTo>
                    <a:cubicBezTo>
                      <a:pt x="3792419" y="81313"/>
                      <a:pt x="3768814" y="78692"/>
                      <a:pt x="3755702" y="76068"/>
                    </a:cubicBezTo>
                    <a:cubicBezTo>
                      <a:pt x="3758326" y="76068"/>
                      <a:pt x="3758326" y="76068"/>
                      <a:pt x="3758326" y="76068"/>
                    </a:cubicBezTo>
                    <a:lnTo>
                      <a:pt x="3753078" y="73447"/>
                    </a:lnTo>
                    <a:lnTo>
                      <a:pt x="3745211" y="73447"/>
                    </a:lnTo>
                    <a:lnTo>
                      <a:pt x="3739965" y="70823"/>
                    </a:lnTo>
                    <a:lnTo>
                      <a:pt x="3739965" y="68202"/>
                    </a:lnTo>
                    <a:lnTo>
                      <a:pt x="3729475" y="62956"/>
                    </a:lnTo>
                    <a:cubicBezTo>
                      <a:pt x="3726851" y="62956"/>
                      <a:pt x="3724229" y="62956"/>
                      <a:pt x="3724229" y="55086"/>
                    </a:cubicBezTo>
                    <a:close/>
                    <a:moveTo>
                      <a:pt x="2064064" y="55075"/>
                    </a:moveTo>
                    <a:lnTo>
                      <a:pt x="2069309" y="55075"/>
                    </a:lnTo>
                    <a:lnTo>
                      <a:pt x="2061440" y="57699"/>
                    </a:lnTo>
                    <a:cubicBezTo>
                      <a:pt x="2061440" y="57699"/>
                      <a:pt x="2061440" y="57699"/>
                      <a:pt x="2058818" y="57699"/>
                    </a:cubicBezTo>
                    <a:lnTo>
                      <a:pt x="2056194" y="57699"/>
                    </a:lnTo>
                    <a:cubicBezTo>
                      <a:pt x="2058818" y="57699"/>
                      <a:pt x="2061440" y="55075"/>
                      <a:pt x="2064064" y="55075"/>
                    </a:cubicBezTo>
                    <a:close/>
                    <a:moveTo>
                      <a:pt x="2153235" y="52455"/>
                    </a:moveTo>
                    <a:cubicBezTo>
                      <a:pt x="2153235" y="52455"/>
                      <a:pt x="2150614" y="52455"/>
                      <a:pt x="2147990" y="55075"/>
                    </a:cubicBezTo>
                    <a:cubicBezTo>
                      <a:pt x="2145366" y="55075"/>
                      <a:pt x="2140120" y="55075"/>
                      <a:pt x="2137499" y="57699"/>
                    </a:cubicBezTo>
                    <a:cubicBezTo>
                      <a:pt x="2145366" y="55075"/>
                      <a:pt x="2150614" y="52455"/>
                      <a:pt x="2153235" y="52455"/>
                    </a:cubicBezTo>
                    <a:close/>
                    <a:moveTo>
                      <a:pt x="2145366" y="52455"/>
                    </a:moveTo>
                    <a:cubicBezTo>
                      <a:pt x="2144054" y="52455"/>
                      <a:pt x="2142742" y="53110"/>
                      <a:pt x="2141759" y="53438"/>
                    </a:cubicBezTo>
                    <a:lnTo>
                      <a:pt x="2141260" y="53139"/>
                    </a:lnTo>
                    <a:close/>
                    <a:moveTo>
                      <a:pt x="2140120" y="52455"/>
                    </a:moveTo>
                    <a:lnTo>
                      <a:pt x="2141260" y="53139"/>
                    </a:lnTo>
                    <a:lnTo>
                      <a:pt x="2129629" y="55076"/>
                    </a:lnTo>
                    <a:cubicBezTo>
                      <a:pt x="2134872" y="52455"/>
                      <a:pt x="2137496" y="52455"/>
                      <a:pt x="2140120" y="52455"/>
                    </a:cubicBezTo>
                    <a:close/>
                    <a:moveTo>
                      <a:pt x="2121760" y="52455"/>
                    </a:moveTo>
                    <a:cubicBezTo>
                      <a:pt x="2121760" y="55076"/>
                      <a:pt x="2119139" y="55076"/>
                      <a:pt x="2119139" y="55076"/>
                    </a:cubicBezTo>
                    <a:cubicBezTo>
                      <a:pt x="2119139" y="55076"/>
                      <a:pt x="2119139" y="55076"/>
                      <a:pt x="2121760" y="55076"/>
                    </a:cubicBezTo>
                    <a:lnTo>
                      <a:pt x="2124590" y="54171"/>
                    </a:lnTo>
                    <a:lnTo>
                      <a:pt x="2127005" y="55076"/>
                    </a:lnTo>
                    <a:cubicBezTo>
                      <a:pt x="2119137" y="59011"/>
                      <a:pt x="2110614" y="61634"/>
                      <a:pt x="2102091" y="63929"/>
                    </a:cubicBezTo>
                    <a:lnTo>
                      <a:pt x="2096160" y="65567"/>
                    </a:lnTo>
                    <a:lnTo>
                      <a:pt x="2095533" y="65567"/>
                    </a:lnTo>
                    <a:cubicBezTo>
                      <a:pt x="2098157" y="65567"/>
                      <a:pt x="2098157" y="65567"/>
                      <a:pt x="2100779" y="62946"/>
                    </a:cubicBezTo>
                    <a:cubicBezTo>
                      <a:pt x="2098157" y="62946"/>
                      <a:pt x="2095533" y="62946"/>
                      <a:pt x="2095533" y="62946"/>
                    </a:cubicBezTo>
                    <a:lnTo>
                      <a:pt x="2098157" y="60322"/>
                    </a:lnTo>
                    <a:lnTo>
                      <a:pt x="2103403" y="60322"/>
                    </a:lnTo>
                    <a:cubicBezTo>
                      <a:pt x="2106024" y="57700"/>
                      <a:pt x="2111269" y="57700"/>
                      <a:pt x="2111269" y="55076"/>
                    </a:cubicBezTo>
                    <a:lnTo>
                      <a:pt x="2113893" y="55076"/>
                    </a:lnTo>
                    <a:cubicBezTo>
                      <a:pt x="2116515" y="55076"/>
                      <a:pt x="2116515" y="55076"/>
                      <a:pt x="2116515" y="55076"/>
                    </a:cubicBezTo>
                    <a:cubicBezTo>
                      <a:pt x="2119139" y="55076"/>
                      <a:pt x="2119139" y="55076"/>
                      <a:pt x="2121760" y="52455"/>
                    </a:cubicBezTo>
                    <a:close/>
                    <a:moveTo>
                      <a:pt x="1909324" y="52446"/>
                    </a:moveTo>
                    <a:lnTo>
                      <a:pt x="1911945" y="52446"/>
                    </a:lnTo>
                    <a:lnTo>
                      <a:pt x="1908134" y="52922"/>
                    </a:lnTo>
                    <a:close/>
                    <a:moveTo>
                      <a:pt x="1896209" y="52446"/>
                    </a:moveTo>
                    <a:lnTo>
                      <a:pt x="1900031" y="52924"/>
                    </a:lnTo>
                    <a:lnTo>
                      <a:pt x="1901457" y="52449"/>
                    </a:lnTo>
                    <a:lnTo>
                      <a:pt x="1904076" y="52449"/>
                    </a:lnTo>
                    <a:lnTo>
                      <a:pt x="1904079" y="52446"/>
                    </a:lnTo>
                    <a:lnTo>
                      <a:pt x="1906700" y="52446"/>
                    </a:lnTo>
                    <a:lnTo>
                      <a:pt x="1903840" y="53399"/>
                    </a:lnTo>
                    <a:lnTo>
                      <a:pt x="1903204" y="53320"/>
                    </a:lnTo>
                    <a:lnTo>
                      <a:pt x="1904075" y="52449"/>
                    </a:lnTo>
                    <a:lnTo>
                      <a:pt x="1901462" y="53103"/>
                    </a:lnTo>
                    <a:lnTo>
                      <a:pt x="1903204" y="53320"/>
                    </a:lnTo>
                    <a:lnTo>
                      <a:pt x="1902766" y="53758"/>
                    </a:lnTo>
                    <a:lnTo>
                      <a:pt x="1890964" y="57692"/>
                    </a:lnTo>
                    <a:lnTo>
                      <a:pt x="1896209" y="55067"/>
                    </a:lnTo>
                    <a:cubicBezTo>
                      <a:pt x="1890964" y="55067"/>
                      <a:pt x="1888342" y="57692"/>
                      <a:pt x="1883097" y="57692"/>
                    </a:cubicBezTo>
                    <a:cubicBezTo>
                      <a:pt x="1885718" y="57692"/>
                      <a:pt x="1888342" y="55067"/>
                      <a:pt x="1890964" y="55067"/>
                    </a:cubicBezTo>
                    <a:lnTo>
                      <a:pt x="1888342" y="55067"/>
                    </a:lnTo>
                    <a:close/>
                    <a:moveTo>
                      <a:pt x="3784550" y="49841"/>
                    </a:moveTo>
                    <a:cubicBezTo>
                      <a:pt x="3787175" y="49841"/>
                      <a:pt x="3789796" y="52465"/>
                      <a:pt x="3795041" y="52465"/>
                    </a:cubicBezTo>
                    <a:cubicBezTo>
                      <a:pt x="3795041" y="49841"/>
                      <a:pt x="3789796" y="52465"/>
                      <a:pt x="3789796" y="49841"/>
                    </a:cubicBezTo>
                    <a:cubicBezTo>
                      <a:pt x="3795041" y="49841"/>
                      <a:pt x="3797665" y="55086"/>
                      <a:pt x="3802911" y="52465"/>
                    </a:cubicBezTo>
                    <a:cubicBezTo>
                      <a:pt x="3802911" y="49841"/>
                      <a:pt x="3802911" y="49841"/>
                      <a:pt x="3802911" y="49841"/>
                    </a:cubicBezTo>
                    <a:cubicBezTo>
                      <a:pt x="3802911" y="49841"/>
                      <a:pt x="3802911" y="49841"/>
                      <a:pt x="3808156" y="49841"/>
                    </a:cubicBezTo>
                    <a:cubicBezTo>
                      <a:pt x="3810777" y="49841"/>
                      <a:pt x="3813401" y="52465"/>
                      <a:pt x="3813401" y="49841"/>
                    </a:cubicBezTo>
                    <a:cubicBezTo>
                      <a:pt x="3813401" y="52465"/>
                      <a:pt x="3821268" y="52465"/>
                      <a:pt x="3823892" y="55086"/>
                    </a:cubicBezTo>
                    <a:cubicBezTo>
                      <a:pt x="3826513" y="57711"/>
                      <a:pt x="3826513" y="60331"/>
                      <a:pt x="3823892" y="60331"/>
                    </a:cubicBezTo>
                    <a:cubicBezTo>
                      <a:pt x="3813401" y="65576"/>
                      <a:pt x="3781929" y="57711"/>
                      <a:pt x="3784550" y="49841"/>
                    </a:cubicBezTo>
                    <a:close/>
                    <a:moveTo>
                      <a:pt x="3296731" y="49840"/>
                    </a:moveTo>
                    <a:cubicBezTo>
                      <a:pt x="3296731" y="49840"/>
                      <a:pt x="3299353" y="49840"/>
                      <a:pt x="3299353" y="49840"/>
                    </a:cubicBezTo>
                    <a:cubicBezTo>
                      <a:pt x="3301977" y="49840"/>
                      <a:pt x="3304601" y="52465"/>
                      <a:pt x="3304601" y="52465"/>
                    </a:cubicBezTo>
                    <a:cubicBezTo>
                      <a:pt x="3304601" y="55086"/>
                      <a:pt x="3299353" y="55086"/>
                      <a:pt x="3296731" y="49840"/>
                    </a:cubicBezTo>
                    <a:close/>
                    <a:moveTo>
                      <a:pt x="1993250" y="49825"/>
                    </a:moveTo>
                    <a:cubicBezTo>
                      <a:pt x="1990626" y="52448"/>
                      <a:pt x="1982759" y="55070"/>
                      <a:pt x="1961778" y="60315"/>
                    </a:cubicBezTo>
                    <a:cubicBezTo>
                      <a:pt x="1964399" y="60315"/>
                      <a:pt x="1969644" y="57694"/>
                      <a:pt x="1974890" y="57694"/>
                    </a:cubicBezTo>
                    <a:cubicBezTo>
                      <a:pt x="1974890" y="57694"/>
                      <a:pt x="1972268" y="60315"/>
                      <a:pt x="1969644" y="60315"/>
                    </a:cubicBezTo>
                    <a:cubicBezTo>
                      <a:pt x="1969644" y="60315"/>
                      <a:pt x="1967023" y="60315"/>
                      <a:pt x="1967023" y="60315"/>
                    </a:cubicBezTo>
                    <a:lnTo>
                      <a:pt x="1964398" y="62066"/>
                    </a:lnTo>
                    <a:lnTo>
                      <a:pt x="1961778" y="62939"/>
                    </a:lnTo>
                    <a:cubicBezTo>
                      <a:pt x="1956532" y="62939"/>
                      <a:pt x="1951284" y="65561"/>
                      <a:pt x="1946042" y="65561"/>
                    </a:cubicBezTo>
                    <a:lnTo>
                      <a:pt x="1948663" y="65561"/>
                    </a:lnTo>
                    <a:lnTo>
                      <a:pt x="1951284" y="65561"/>
                    </a:lnTo>
                    <a:cubicBezTo>
                      <a:pt x="1951284" y="68182"/>
                      <a:pt x="1951284" y="68182"/>
                      <a:pt x="1951284" y="68182"/>
                    </a:cubicBezTo>
                    <a:lnTo>
                      <a:pt x="1959154" y="65561"/>
                    </a:lnTo>
                    <a:lnTo>
                      <a:pt x="1948663" y="70806"/>
                    </a:lnTo>
                    <a:lnTo>
                      <a:pt x="1925057" y="78676"/>
                    </a:lnTo>
                    <a:lnTo>
                      <a:pt x="1916232" y="83089"/>
                    </a:lnTo>
                    <a:lnTo>
                      <a:pt x="1914487" y="83593"/>
                    </a:lnTo>
                    <a:cubicBezTo>
                      <a:pt x="1913093" y="83920"/>
                      <a:pt x="1912601" y="83920"/>
                      <a:pt x="1911945" y="83920"/>
                    </a:cubicBezTo>
                    <a:cubicBezTo>
                      <a:pt x="1911945" y="83920"/>
                      <a:pt x="1914569" y="83920"/>
                      <a:pt x="1914569" y="83920"/>
                    </a:cubicBezTo>
                    <a:lnTo>
                      <a:pt x="1916232" y="83089"/>
                    </a:lnTo>
                    <a:lnTo>
                      <a:pt x="1922437" y="81298"/>
                    </a:lnTo>
                    <a:cubicBezTo>
                      <a:pt x="1930961" y="78676"/>
                      <a:pt x="1947352" y="73430"/>
                      <a:pt x="1980135" y="62939"/>
                    </a:cubicBezTo>
                    <a:cubicBezTo>
                      <a:pt x="1980135" y="62939"/>
                      <a:pt x="1982759" y="62939"/>
                      <a:pt x="1982759" y="62939"/>
                    </a:cubicBezTo>
                    <a:cubicBezTo>
                      <a:pt x="1980135" y="62939"/>
                      <a:pt x="1980135" y="65561"/>
                      <a:pt x="1977511" y="65561"/>
                    </a:cubicBezTo>
                    <a:cubicBezTo>
                      <a:pt x="1980135" y="65561"/>
                      <a:pt x="1980135" y="65561"/>
                      <a:pt x="1980135" y="65561"/>
                    </a:cubicBezTo>
                    <a:lnTo>
                      <a:pt x="1964400" y="73430"/>
                    </a:lnTo>
                    <a:lnTo>
                      <a:pt x="1964408" y="73430"/>
                    </a:lnTo>
                    <a:lnTo>
                      <a:pt x="1977514" y="68185"/>
                    </a:lnTo>
                    <a:lnTo>
                      <a:pt x="1982759" y="65563"/>
                    </a:lnTo>
                    <a:lnTo>
                      <a:pt x="1990626" y="62942"/>
                    </a:lnTo>
                    <a:cubicBezTo>
                      <a:pt x="2001117" y="60318"/>
                      <a:pt x="2003741" y="60318"/>
                      <a:pt x="2003741" y="60318"/>
                    </a:cubicBezTo>
                    <a:cubicBezTo>
                      <a:pt x="2003741" y="62942"/>
                      <a:pt x="1995872" y="65563"/>
                      <a:pt x="1990626" y="65563"/>
                    </a:cubicBezTo>
                    <a:cubicBezTo>
                      <a:pt x="1988004" y="66875"/>
                      <a:pt x="1982758" y="68841"/>
                      <a:pt x="1977513" y="70481"/>
                    </a:cubicBezTo>
                    <a:lnTo>
                      <a:pt x="1964414" y="73430"/>
                    </a:lnTo>
                    <a:lnTo>
                      <a:pt x="1969644" y="73430"/>
                    </a:lnTo>
                    <a:cubicBezTo>
                      <a:pt x="1964398" y="76054"/>
                      <a:pt x="1959153" y="76054"/>
                      <a:pt x="1953908" y="78676"/>
                    </a:cubicBezTo>
                    <a:cubicBezTo>
                      <a:pt x="1953908" y="81300"/>
                      <a:pt x="1953908" y="81300"/>
                      <a:pt x="1953908" y="81300"/>
                    </a:cubicBezTo>
                    <a:cubicBezTo>
                      <a:pt x="1961777" y="83920"/>
                      <a:pt x="1964398" y="78676"/>
                      <a:pt x="1969644" y="78676"/>
                    </a:cubicBezTo>
                    <a:cubicBezTo>
                      <a:pt x="1967023" y="78676"/>
                      <a:pt x="1964398" y="81300"/>
                      <a:pt x="1961777" y="81300"/>
                    </a:cubicBezTo>
                    <a:cubicBezTo>
                      <a:pt x="1967023" y="81300"/>
                      <a:pt x="1972268" y="76054"/>
                      <a:pt x="1977511" y="76054"/>
                    </a:cubicBezTo>
                    <a:lnTo>
                      <a:pt x="1977511" y="78676"/>
                    </a:lnTo>
                    <a:lnTo>
                      <a:pt x="1985380" y="76054"/>
                    </a:lnTo>
                    <a:lnTo>
                      <a:pt x="1982759" y="76054"/>
                    </a:lnTo>
                    <a:cubicBezTo>
                      <a:pt x="1985380" y="73430"/>
                      <a:pt x="1993250" y="70809"/>
                      <a:pt x="1995871" y="70809"/>
                    </a:cubicBezTo>
                    <a:lnTo>
                      <a:pt x="2001116" y="68185"/>
                    </a:lnTo>
                    <a:cubicBezTo>
                      <a:pt x="2003738" y="68185"/>
                      <a:pt x="2003738" y="68185"/>
                      <a:pt x="2006362" y="68185"/>
                    </a:cubicBezTo>
                    <a:cubicBezTo>
                      <a:pt x="2008986" y="68185"/>
                      <a:pt x="2008986" y="68185"/>
                      <a:pt x="2008986" y="68185"/>
                    </a:cubicBezTo>
                    <a:cubicBezTo>
                      <a:pt x="2008986" y="68185"/>
                      <a:pt x="2011607" y="68185"/>
                      <a:pt x="2011607" y="68185"/>
                    </a:cubicBezTo>
                    <a:cubicBezTo>
                      <a:pt x="2008986" y="73430"/>
                      <a:pt x="2003738" y="73430"/>
                      <a:pt x="2001116" y="73430"/>
                    </a:cubicBezTo>
                    <a:cubicBezTo>
                      <a:pt x="2003738" y="73430"/>
                      <a:pt x="2006362" y="73430"/>
                      <a:pt x="2008986" y="73430"/>
                    </a:cubicBezTo>
                    <a:cubicBezTo>
                      <a:pt x="2008986" y="73430"/>
                      <a:pt x="2008986" y="73430"/>
                      <a:pt x="2011607" y="73430"/>
                    </a:cubicBezTo>
                    <a:cubicBezTo>
                      <a:pt x="2011607" y="73430"/>
                      <a:pt x="2014231" y="70809"/>
                      <a:pt x="2014231" y="70809"/>
                    </a:cubicBezTo>
                    <a:cubicBezTo>
                      <a:pt x="2019477" y="70809"/>
                      <a:pt x="2022098" y="68185"/>
                      <a:pt x="2024722" y="70809"/>
                    </a:cubicBezTo>
                    <a:cubicBezTo>
                      <a:pt x="2024722" y="73430"/>
                      <a:pt x="2022098" y="73430"/>
                      <a:pt x="2022098" y="73430"/>
                    </a:cubicBezTo>
                    <a:cubicBezTo>
                      <a:pt x="2016853" y="76054"/>
                      <a:pt x="2016853" y="76054"/>
                      <a:pt x="2014231" y="76054"/>
                    </a:cubicBezTo>
                    <a:lnTo>
                      <a:pt x="2003745" y="81296"/>
                    </a:lnTo>
                    <a:lnTo>
                      <a:pt x="2003741" y="81300"/>
                    </a:lnTo>
                    <a:lnTo>
                      <a:pt x="2011608" y="78676"/>
                    </a:lnTo>
                    <a:lnTo>
                      <a:pt x="2014232" y="76054"/>
                    </a:lnTo>
                    <a:cubicBezTo>
                      <a:pt x="2022101" y="76054"/>
                      <a:pt x="2022101" y="76054"/>
                      <a:pt x="2024723" y="76054"/>
                    </a:cubicBezTo>
                    <a:cubicBezTo>
                      <a:pt x="2027344" y="76054"/>
                      <a:pt x="2027344" y="76054"/>
                      <a:pt x="2029968" y="76054"/>
                    </a:cubicBezTo>
                    <a:lnTo>
                      <a:pt x="2029968" y="78676"/>
                    </a:lnTo>
                    <a:lnTo>
                      <a:pt x="2024723" y="81300"/>
                    </a:lnTo>
                    <a:lnTo>
                      <a:pt x="2027344" y="81300"/>
                    </a:lnTo>
                    <a:cubicBezTo>
                      <a:pt x="2027344" y="81300"/>
                      <a:pt x="2029968" y="81300"/>
                      <a:pt x="2029968" y="81300"/>
                    </a:cubicBezTo>
                    <a:cubicBezTo>
                      <a:pt x="2029968" y="83920"/>
                      <a:pt x="2029968" y="83920"/>
                      <a:pt x="2024723" y="86544"/>
                    </a:cubicBezTo>
                    <a:cubicBezTo>
                      <a:pt x="2024723" y="86544"/>
                      <a:pt x="2023248" y="86544"/>
                      <a:pt x="2004808" y="90970"/>
                    </a:cubicBezTo>
                    <a:lnTo>
                      <a:pt x="1980160" y="97031"/>
                    </a:lnTo>
                    <a:lnTo>
                      <a:pt x="2012019" y="91010"/>
                    </a:lnTo>
                    <a:cubicBezTo>
                      <a:pt x="2019805" y="89577"/>
                      <a:pt x="2025050" y="88675"/>
                      <a:pt x="2028656" y="88183"/>
                    </a:cubicBezTo>
                    <a:lnTo>
                      <a:pt x="2029967" y="88112"/>
                    </a:lnTo>
                    <a:lnTo>
                      <a:pt x="2029967" y="86547"/>
                    </a:lnTo>
                    <a:lnTo>
                      <a:pt x="2035212" y="86547"/>
                    </a:lnTo>
                    <a:lnTo>
                      <a:pt x="2032342" y="87982"/>
                    </a:lnTo>
                    <a:lnTo>
                      <a:pt x="2035459" y="87813"/>
                    </a:lnTo>
                    <a:cubicBezTo>
                      <a:pt x="2036689" y="88019"/>
                      <a:pt x="2037181" y="88510"/>
                      <a:pt x="2037837" y="89165"/>
                    </a:cubicBezTo>
                    <a:cubicBezTo>
                      <a:pt x="2037837" y="91790"/>
                      <a:pt x="2037837" y="91790"/>
                      <a:pt x="2037837" y="91790"/>
                    </a:cubicBezTo>
                    <a:cubicBezTo>
                      <a:pt x="2022101" y="102280"/>
                      <a:pt x="2006365" y="99656"/>
                      <a:pt x="1988004" y="104902"/>
                    </a:cubicBezTo>
                    <a:lnTo>
                      <a:pt x="1974890" y="110147"/>
                    </a:lnTo>
                    <a:cubicBezTo>
                      <a:pt x="1967023" y="112771"/>
                      <a:pt x="1967023" y="112771"/>
                      <a:pt x="1948663" y="120637"/>
                    </a:cubicBezTo>
                    <a:cubicBezTo>
                      <a:pt x="1953911" y="118017"/>
                      <a:pt x="1959156" y="115392"/>
                      <a:pt x="1964399" y="115392"/>
                    </a:cubicBezTo>
                    <a:cubicBezTo>
                      <a:pt x="1964399" y="115392"/>
                      <a:pt x="1967023" y="115392"/>
                      <a:pt x="1967023" y="115392"/>
                    </a:cubicBezTo>
                    <a:cubicBezTo>
                      <a:pt x="1967023" y="118017"/>
                      <a:pt x="1964399" y="120637"/>
                      <a:pt x="1956532" y="123262"/>
                    </a:cubicBezTo>
                    <a:cubicBezTo>
                      <a:pt x="1964399" y="118017"/>
                      <a:pt x="1969647" y="115392"/>
                      <a:pt x="1977514" y="112771"/>
                    </a:cubicBezTo>
                    <a:cubicBezTo>
                      <a:pt x="1977514" y="112771"/>
                      <a:pt x="1974890" y="112771"/>
                      <a:pt x="1974890" y="112771"/>
                    </a:cubicBezTo>
                    <a:cubicBezTo>
                      <a:pt x="1988004" y="107526"/>
                      <a:pt x="1990626" y="107526"/>
                      <a:pt x="1995874" y="107526"/>
                    </a:cubicBezTo>
                    <a:cubicBezTo>
                      <a:pt x="1995874" y="107526"/>
                      <a:pt x="1993250" y="110147"/>
                      <a:pt x="1993250" y="110147"/>
                    </a:cubicBezTo>
                    <a:cubicBezTo>
                      <a:pt x="1995874" y="107526"/>
                      <a:pt x="1998495" y="107526"/>
                      <a:pt x="2001117" y="104902"/>
                    </a:cubicBezTo>
                    <a:cubicBezTo>
                      <a:pt x="2001117" y="107526"/>
                      <a:pt x="2003741" y="107526"/>
                      <a:pt x="2003741" y="107526"/>
                    </a:cubicBezTo>
                    <a:cubicBezTo>
                      <a:pt x="2003741" y="107526"/>
                      <a:pt x="2003741" y="110147"/>
                      <a:pt x="2003741" y="110147"/>
                    </a:cubicBezTo>
                    <a:cubicBezTo>
                      <a:pt x="2006365" y="107526"/>
                      <a:pt x="2006365" y="104902"/>
                      <a:pt x="2008986" y="104902"/>
                    </a:cubicBezTo>
                    <a:lnTo>
                      <a:pt x="2014231" y="104902"/>
                    </a:lnTo>
                    <a:cubicBezTo>
                      <a:pt x="2016853" y="104902"/>
                      <a:pt x="2019477" y="104902"/>
                      <a:pt x="2022101" y="104902"/>
                    </a:cubicBezTo>
                    <a:cubicBezTo>
                      <a:pt x="2022101" y="104902"/>
                      <a:pt x="2019477" y="107526"/>
                      <a:pt x="2019477" y="107526"/>
                    </a:cubicBezTo>
                    <a:cubicBezTo>
                      <a:pt x="2029968" y="102280"/>
                      <a:pt x="2037837" y="104902"/>
                      <a:pt x="2037837" y="107526"/>
                    </a:cubicBezTo>
                    <a:cubicBezTo>
                      <a:pt x="2035213" y="110147"/>
                      <a:pt x="2032592" y="110147"/>
                      <a:pt x="2019477" y="115392"/>
                    </a:cubicBezTo>
                    <a:lnTo>
                      <a:pt x="2009966" y="122023"/>
                    </a:lnTo>
                    <a:lnTo>
                      <a:pt x="2024722" y="115398"/>
                    </a:lnTo>
                    <a:lnTo>
                      <a:pt x="2027346" y="112774"/>
                    </a:lnTo>
                    <a:lnTo>
                      <a:pt x="2037837" y="110149"/>
                    </a:lnTo>
                    <a:lnTo>
                      <a:pt x="2048328" y="107529"/>
                    </a:lnTo>
                    <a:lnTo>
                      <a:pt x="2045706" y="110149"/>
                    </a:lnTo>
                    <a:cubicBezTo>
                      <a:pt x="2045706" y="112774"/>
                      <a:pt x="2053573" y="110149"/>
                      <a:pt x="2050949" y="112774"/>
                    </a:cubicBezTo>
                    <a:cubicBezTo>
                      <a:pt x="2048328" y="115398"/>
                      <a:pt x="2048328" y="115398"/>
                      <a:pt x="2035213" y="123265"/>
                    </a:cubicBezTo>
                    <a:lnTo>
                      <a:pt x="2029967" y="125889"/>
                    </a:lnTo>
                    <a:lnTo>
                      <a:pt x="2024722" y="128511"/>
                    </a:lnTo>
                    <a:cubicBezTo>
                      <a:pt x="2022101" y="128511"/>
                      <a:pt x="2022101" y="128511"/>
                      <a:pt x="2022101" y="128511"/>
                    </a:cubicBezTo>
                    <a:cubicBezTo>
                      <a:pt x="2019479" y="128511"/>
                      <a:pt x="2019479" y="128511"/>
                      <a:pt x="2016855" y="128511"/>
                    </a:cubicBezTo>
                    <a:cubicBezTo>
                      <a:pt x="2016855" y="128511"/>
                      <a:pt x="2019479" y="125889"/>
                      <a:pt x="2016855" y="125889"/>
                    </a:cubicBezTo>
                    <a:cubicBezTo>
                      <a:pt x="2016855" y="125889"/>
                      <a:pt x="2014231" y="125889"/>
                      <a:pt x="2014231" y="125889"/>
                    </a:cubicBezTo>
                    <a:cubicBezTo>
                      <a:pt x="2011610" y="125889"/>
                      <a:pt x="2008986" y="125889"/>
                      <a:pt x="2008986" y="125889"/>
                    </a:cubicBezTo>
                    <a:cubicBezTo>
                      <a:pt x="2008986" y="125889"/>
                      <a:pt x="2008986" y="125889"/>
                      <a:pt x="2006364" y="125889"/>
                    </a:cubicBezTo>
                    <a:lnTo>
                      <a:pt x="2008379" y="123010"/>
                    </a:lnTo>
                    <a:lnTo>
                      <a:pt x="1988004" y="128507"/>
                    </a:lnTo>
                    <a:cubicBezTo>
                      <a:pt x="1981447" y="129818"/>
                      <a:pt x="1978168" y="130473"/>
                      <a:pt x="1975874" y="131128"/>
                    </a:cubicBezTo>
                    <a:lnTo>
                      <a:pt x="1973083" y="132305"/>
                    </a:lnTo>
                    <a:lnTo>
                      <a:pt x="1964399" y="133752"/>
                    </a:lnTo>
                    <a:lnTo>
                      <a:pt x="1967023" y="133752"/>
                    </a:lnTo>
                    <a:lnTo>
                      <a:pt x="1969647" y="133752"/>
                    </a:lnTo>
                    <a:lnTo>
                      <a:pt x="1973083" y="132305"/>
                    </a:lnTo>
                    <a:lnTo>
                      <a:pt x="1980138" y="131128"/>
                    </a:lnTo>
                    <a:cubicBezTo>
                      <a:pt x="1980138" y="133752"/>
                      <a:pt x="1977514" y="133752"/>
                      <a:pt x="1977514" y="133752"/>
                    </a:cubicBezTo>
                    <a:cubicBezTo>
                      <a:pt x="1982759" y="131128"/>
                      <a:pt x="1982759" y="131128"/>
                      <a:pt x="1993250" y="128507"/>
                    </a:cubicBezTo>
                    <a:cubicBezTo>
                      <a:pt x="1988004" y="131128"/>
                      <a:pt x="1982759" y="131128"/>
                      <a:pt x="1980138" y="133752"/>
                    </a:cubicBezTo>
                    <a:lnTo>
                      <a:pt x="1985383" y="133752"/>
                    </a:lnTo>
                    <a:lnTo>
                      <a:pt x="1969647" y="138998"/>
                    </a:lnTo>
                    <a:cubicBezTo>
                      <a:pt x="1972268" y="138998"/>
                      <a:pt x="1972268" y="138998"/>
                      <a:pt x="1972268" y="138998"/>
                    </a:cubicBezTo>
                    <a:cubicBezTo>
                      <a:pt x="1974890" y="136374"/>
                      <a:pt x="1974890" y="136374"/>
                      <a:pt x="1980138" y="136374"/>
                    </a:cubicBezTo>
                    <a:cubicBezTo>
                      <a:pt x="1977514" y="138998"/>
                      <a:pt x="1972268" y="141619"/>
                      <a:pt x="1969647" y="144243"/>
                    </a:cubicBezTo>
                    <a:lnTo>
                      <a:pt x="1975550" y="142274"/>
                    </a:lnTo>
                    <a:lnTo>
                      <a:pt x="1972268" y="144243"/>
                    </a:lnTo>
                    <a:lnTo>
                      <a:pt x="1977514" y="141619"/>
                    </a:lnTo>
                    <a:lnTo>
                      <a:pt x="1975550" y="142274"/>
                    </a:lnTo>
                    <a:lnTo>
                      <a:pt x="1985383" y="136374"/>
                    </a:lnTo>
                    <a:lnTo>
                      <a:pt x="1990626" y="133752"/>
                    </a:lnTo>
                    <a:lnTo>
                      <a:pt x="1993250" y="131128"/>
                    </a:lnTo>
                    <a:cubicBezTo>
                      <a:pt x="2006365" y="125883"/>
                      <a:pt x="2006365" y="125883"/>
                      <a:pt x="2011610" y="128507"/>
                    </a:cubicBezTo>
                    <a:cubicBezTo>
                      <a:pt x="2008986" y="131128"/>
                      <a:pt x="2008986" y="133752"/>
                      <a:pt x="2008986" y="138998"/>
                    </a:cubicBezTo>
                    <a:cubicBezTo>
                      <a:pt x="2008986" y="138998"/>
                      <a:pt x="2011610" y="138998"/>
                      <a:pt x="2014231" y="138998"/>
                    </a:cubicBezTo>
                    <a:cubicBezTo>
                      <a:pt x="2011610" y="141619"/>
                      <a:pt x="2001117" y="146864"/>
                      <a:pt x="1995874" y="146864"/>
                    </a:cubicBezTo>
                    <a:cubicBezTo>
                      <a:pt x="1995874" y="146864"/>
                      <a:pt x="1995874" y="146864"/>
                      <a:pt x="1993250" y="146864"/>
                    </a:cubicBezTo>
                    <a:cubicBezTo>
                      <a:pt x="1988004" y="149488"/>
                      <a:pt x="1985383" y="149488"/>
                      <a:pt x="1982759" y="149488"/>
                    </a:cubicBezTo>
                    <a:cubicBezTo>
                      <a:pt x="1990626" y="149488"/>
                      <a:pt x="1990626" y="149488"/>
                      <a:pt x="1993250" y="149488"/>
                    </a:cubicBezTo>
                    <a:cubicBezTo>
                      <a:pt x="1993250" y="149488"/>
                      <a:pt x="1995874" y="149488"/>
                      <a:pt x="1995874" y="149488"/>
                    </a:cubicBezTo>
                    <a:cubicBezTo>
                      <a:pt x="1993250" y="154734"/>
                      <a:pt x="1988004" y="154734"/>
                      <a:pt x="1974890" y="154734"/>
                    </a:cubicBezTo>
                    <a:lnTo>
                      <a:pt x="1980138" y="154734"/>
                    </a:lnTo>
                    <a:lnTo>
                      <a:pt x="1976212" y="155388"/>
                    </a:lnTo>
                    <a:lnTo>
                      <a:pt x="1972269" y="157359"/>
                    </a:lnTo>
                    <a:lnTo>
                      <a:pt x="1974890" y="157359"/>
                    </a:lnTo>
                    <a:lnTo>
                      <a:pt x="1964399" y="159983"/>
                    </a:lnTo>
                    <a:lnTo>
                      <a:pt x="1975656" y="155480"/>
                    </a:lnTo>
                    <a:lnTo>
                      <a:pt x="1969648" y="156481"/>
                    </a:lnTo>
                    <a:lnTo>
                      <a:pt x="1972268" y="154734"/>
                    </a:lnTo>
                    <a:cubicBezTo>
                      <a:pt x="1969647" y="154734"/>
                      <a:pt x="1969647" y="154734"/>
                      <a:pt x="1956532" y="159980"/>
                    </a:cubicBezTo>
                    <a:cubicBezTo>
                      <a:pt x="1959156" y="157355"/>
                      <a:pt x="1964399" y="157355"/>
                      <a:pt x="1967023" y="157355"/>
                    </a:cubicBezTo>
                    <a:lnTo>
                      <a:pt x="1964399" y="157355"/>
                    </a:lnTo>
                    <a:lnTo>
                      <a:pt x="1969648" y="156481"/>
                    </a:lnTo>
                    <a:lnTo>
                      <a:pt x="1956532" y="165225"/>
                    </a:lnTo>
                    <a:cubicBezTo>
                      <a:pt x="1964399" y="162601"/>
                      <a:pt x="1964399" y="162601"/>
                      <a:pt x="1967023" y="162601"/>
                    </a:cubicBezTo>
                    <a:cubicBezTo>
                      <a:pt x="1961777" y="165225"/>
                      <a:pt x="1959156" y="165225"/>
                      <a:pt x="1953911" y="167846"/>
                    </a:cubicBezTo>
                    <a:cubicBezTo>
                      <a:pt x="1964399" y="167846"/>
                      <a:pt x="1972268" y="162601"/>
                      <a:pt x="1982759" y="159980"/>
                    </a:cubicBezTo>
                    <a:cubicBezTo>
                      <a:pt x="1982759" y="159980"/>
                      <a:pt x="1982759" y="162601"/>
                      <a:pt x="1982759" y="162601"/>
                    </a:cubicBezTo>
                    <a:cubicBezTo>
                      <a:pt x="1977514" y="165225"/>
                      <a:pt x="1977514" y="165225"/>
                      <a:pt x="1946041" y="173092"/>
                    </a:cubicBezTo>
                    <a:cubicBezTo>
                      <a:pt x="1946041" y="175716"/>
                      <a:pt x="1946041" y="175716"/>
                      <a:pt x="1946041" y="175716"/>
                    </a:cubicBezTo>
                    <a:cubicBezTo>
                      <a:pt x="1943420" y="178337"/>
                      <a:pt x="1940796" y="178337"/>
                      <a:pt x="1938172" y="178337"/>
                    </a:cubicBezTo>
                    <a:cubicBezTo>
                      <a:pt x="1940796" y="178337"/>
                      <a:pt x="1946041" y="175716"/>
                      <a:pt x="1948663" y="175716"/>
                    </a:cubicBezTo>
                    <a:cubicBezTo>
                      <a:pt x="1948663" y="175716"/>
                      <a:pt x="1951287" y="175716"/>
                      <a:pt x="1951287" y="175716"/>
                    </a:cubicBezTo>
                    <a:cubicBezTo>
                      <a:pt x="1953911" y="175716"/>
                      <a:pt x="1953911" y="175716"/>
                      <a:pt x="1953911" y="175716"/>
                    </a:cubicBezTo>
                    <a:cubicBezTo>
                      <a:pt x="1956532" y="173092"/>
                      <a:pt x="1956532" y="173092"/>
                      <a:pt x="1959156" y="173092"/>
                    </a:cubicBezTo>
                    <a:cubicBezTo>
                      <a:pt x="1961777" y="173092"/>
                      <a:pt x="1964399" y="173092"/>
                      <a:pt x="1967023" y="173092"/>
                    </a:cubicBezTo>
                    <a:cubicBezTo>
                      <a:pt x="1956532" y="178337"/>
                      <a:pt x="1943420" y="178337"/>
                      <a:pt x="1932929" y="180961"/>
                    </a:cubicBezTo>
                    <a:cubicBezTo>
                      <a:pt x="1932929" y="183582"/>
                      <a:pt x="1930305" y="183582"/>
                      <a:pt x="1930305" y="183582"/>
                    </a:cubicBezTo>
                    <a:cubicBezTo>
                      <a:pt x="1938172" y="180961"/>
                      <a:pt x="1938172" y="180961"/>
                      <a:pt x="1940796" y="180961"/>
                    </a:cubicBezTo>
                    <a:cubicBezTo>
                      <a:pt x="1932929" y="183582"/>
                      <a:pt x="1925060" y="186207"/>
                      <a:pt x="1917193" y="188828"/>
                    </a:cubicBezTo>
                    <a:cubicBezTo>
                      <a:pt x="1956532" y="178337"/>
                      <a:pt x="1956532" y="178337"/>
                      <a:pt x="1959156" y="178337"/>
                    </a:cubicBezTo>
                    <a:cubicBezTo>
                      <a:pt x="1959156" y="178337"/>
                      <a:pt x="1959156" y="180961"/>
                      <a:pt x="1959156" y="180961"/>
                    </a:cubicBezTo>
                    <a:cubicBezTo>
                      <a:pt x="1956532" y="180961"/>
                      <a:pt x="1956532" y="183582"/>
                      <a:pt x="1953911" y="183582"/>
                    </a:cubicBezTo>
                    <a:lnTo>
                      <a:pt x="1951287" y="183582"/>
                    </a:lnTo>
                    <a:lnTo>
                      <a:pt x="1930685" y="187328"/>
                    </a:lnTo>
                    <a:lnTo>
                      <a:pt x="1932929" y="186207"/>
                    </a:lnTo>
                    <a:cubicBezTo>
                      <a:pt x="1932929" y="186207"/>
                      <a:pt x="1932929" y="186207"/>
                      <a:pt x="1922436" y="188828"/>
                    </a:cubicBezTo>
                    <a:lnTo>
                      <a:pt x="1930685" y="187328"/>
                    </a:lnTo>
                    <a:lnTo>
                      <a:pt x="1927684" y="188828"/>
                    </a:lnTo>
                    <a:cubicBezTo>
                      <a:pt x="1930305" y="186207"/>
                      <a:pt x="1935551" y="186207"/>
                      <a:pt x="1938172" y="186207"/>
                    </a:cubicBezTo>
                    <a:cubicBezTo>
                      <a:pt x="1930305" y="191452"/>
                      <a:pt x="1930305" y="191452"/>
                      <a:pt x="1896209" y="196697"/>
                    </a:cubicBezTo>
                    <a:cubicBezTo>
                      <a:pt x="1898833" y="199319"/>
                      <a:pt x="1901457" y="199319"/>
                      <a:pt x="1904078" y="199319"/>
                    </a:cubicBezTo>
                    <a:cubicBezTo>
                      <a:pt x="1904078" y="199319"/>
                      <a:pt x="1904078" y="201943"/>
                      <a:pt x="1904078" y="201943"/>
                    </a:cubicBezTo>
                    <a:cubicBezTo>
                      <a:pt x="1904078" y="201943"/>
                      <a:pt x="1906702" y="201943"/>
                      <a:pt x="1906702" y="201943"/>
                    </a:cubicBezTo>
                    <a:cubicBezTo>
                      <a:pt x="1904078" y="207188"/>
                      <a:pt x="1896209" y="209809"/>
                      <a:pt x="1896209" y="209809"/>
                    </a:cubicBezTo>
                    <a:cubicBezTo>
                      <a:pt x="1896209" y="209809"/>
                      <a:pt x="1893587" y="207188"/>
                      <a:pt x="1893587" y="207188"/>
                    </a:cubicBezTo>
                    <a:cubicBezTo>
                      <a:pt x="1893587" y="207188"/>
                      <a:pt x="1896209" y="204564"/>
                      <a:pt x="1896209" y="204564"/>
                    </a:cubicBezTo>
                    <a:cubicBezTo>
                      <a:pt x="1893587" y="204564"/>
                      <a:pt x="1890966" y="204564"/>
                      <a:pt x="1890966" y="204564"/>
                    </a:cubicBezTo>
                    <a:lnTo>
                      <a:pt x="1890966" y="207188"/>
                    </a:lnTo>
                    <a:cubicBezTo>
                      <a:pt x="1893587" y="209809"/>
                      <a:pt x="1893587" y="209809"/>
                      <a:pt x="1893587" y="209809"/>
                    </a:cubicBezTo>
                    <a:cubicBezTo>
                      <a:pt x="1893587" y="212434"/>
                      <a:pt x="1893587" y="212434"/>
                      <a:pt x="1885718" y="212434"/>
                    </a:cubicBezTo>
                    <a:lnTo>
                      <a:pt x="1883097" y="215055"/>
                    </a:lnTo>
                    <a:lnTo>
                      <a:pt x="1880475" y="215055"/>
                    </a:lnTo>
                    <a:lnTo>
                      <a:pt x="1875230" y="222924"/>
                    </a:lnTo>
                    <a:cubicBezTo>
                      <a:pt x="1875230" y="222924"/>
                      <a:pt x="1875230" y="220300"/>
                      <a:pt x="1872606" y="220300"/>
                    </a:cubicBezTo>
                    <a:lnTo>
                      <a:pt x="1872606" y="222924"/>
                    </a:lnTo>
                    <a:cubicBezTo>
                      <a:pt x="1872606" y="222924"/>
                      <a:pt x="1872606" y="225545"/>
                      <a:pt x="1872606" y="225545"/>
                    </a:cubicBezTo>
                    <a:cubicBezTo>
                      <a:pt x="1872606" y="225545"/>
                      <a:pt x="1869982" y="225545"/>
                      <a:pt x="1867361" y="225545"/>
                    </a:cubicBezTo>
                    <a:cubicBezTo>
                      <a:pt x="1864739" y="228170"/>
                      <a:pt x="1864739" y="228170"/>
                      <a:pt x="1864739" y="230791"/>
                    </a:cubicBezTo>
                    <a:lnTo>
                      <a:pt x="1864739" y="232539"/>
                    </a:lnTo>
                    <a:lnTo>
                      <a:pt x="1862111" y="233415"/>
                    </a:lnTo>
                    <a:lnTo>
                      <a:pt x="1859491" y="233415"/>
                    </a:lnTo>
                    <a:cubicBezTo>
                      <a:pt x="1856870" y="233415"/>
                      <a:pt x="1854248" y="233415"/>
                      <a:pt x="1851624" y="236037"/>
                    </a:cubicBezTo>
                    <a:cubicBezTo>
                      <a:pt x="1851624" y="236037"/>
                      <a:pt x="1854248" y="236037"/>
                      <a:pt x="1854248" y="236037"/>
                    </a:cubicBezTo>
                    <a:lnTo>
                      <a:pt x="1862111" y="233415"/>
                    </a:lnTo>
                    <a:lnTo>
                      <a:pt x="1862115" y="233415"/>
                    </a:lnTo>
                    <a:lnTo>
                      <a:pt x="1864734" y="233415"/>
                    </a:lnTo>
                    <a:lnTo>
                      <a:pt x="1849003" y="241282"/>
                    </a:lnTo>
                    <a:cubicBezTo>
                      <a:pt x="1862115" y="236037"/>
                      <a:pt x="1862115" y="236037"/>
                      <a:pt x="1864739" y="236037"/>
                    </a:cubicBezTo>
                    <a:cubicBezTo>
                      <a:pt x="1864739" y="238661"/>
                      <a:pt x="1862115" y="238661"/>
                      <a:pt x="1862115" y="238661"/>
                    </a:cubicBezTo>
                    <a:cubicBezTo>
                      <a:pt x="1862115" y="238661"/>
                      <a:pt x="1859491" y="238661"/>
                      <a:pt x="1856870" y="241282"/>
                    </a:cubicBezTo>
                    <a:cubicBezTo>
                      <a:pt x="1867361" y="236037"/>
                      <a:pt x="1867361" y="236037"/>
                      <a:pt x="1872606" y="236037"/>
                    </a:cubicBezTo>
                    <a:cubicBezTo>
                      <a:pt x="1869982" y="241282"/>
                      <a:pt x="1862115" y="241282"/>
                      <a:pt x="1856870" y="243906"/>
                    </a:cubicBezTo>
                    <a:lnTo>
                      <a:pt x="1859491" y="243906"/>
                    </a:lnTo>
                    <a:cubicBezTo>
                      <a:pt x="1859491" y="243906"/>
                      <a:pt x="1862115" y="243906"/>
                      <a:pt x="1862115" y="243906"/>
                    </a:cubicBezTo>
                    <a:lnTo>
                      <a:pt x="1864739" y="243906"/>
                    </a:lnTo>
                    <a:cubicBezTo>
                      <a:pt x="1864739" y="246528"/>
                      <a:pt x="1862115" y="246528"/>
                      <a:pt x="1862115" y="246528"/>
                    </a:cubicBezTo>
                    <a:lnTo>
                      <a:pt x="1864739" y="246528"/>
                    </a:lnTo>
                    <a:lnTo>
                      <a:pt x="1859491" y="249152"/>
                    </a:lnTo>
                    <a:cubicBezTo>
                      <a:pt x="1856870" y="251773"/>
                      <a:pt x="1851624" y="257019"/>
                      <a:pt x="1846379" y="257019"/>
                    </a:cubicBezTo>
                    <a:lnTo>
                      <a:pt x="1843755" y="254397"/>
                    </a:lnTo>
                    <a:lnTo>
                      <a:pt x="1843755" y="257019"/>
                    </a:lnTo>
                    <a:lnTo>
                      <a:pt x="1841134" y="257019"/>
                    </a:lnTo>
                    <a:lnTo>
                      <a:pt x="1840610" y="257124"/>
                    </a:lnTo>
                    <a:lnTo>
                      <a:pt x="1838334" y="257200"/>
                    </a:lnTo>
                    <a:lnTo>
                      <a:pt x="1837859" y="257674"/>
                    </a:lnTo>
                    <a:lnTo>
                      <a:pt x="1840610" y="257124"/>
                    </a:lnTo>
                    <a:lnTo>
                      <a:pt x="1843755" y="257019"/>
                    </a:lnTo>
                    <a:lnTo>
                      <a:pt x="1843755" y="259643"/>
                    </a:lnTo>
                    <a:lnTo>
                      <a:pt x="1851624" y="259643"/>
                    </a:lnTo>
                    <a:lnTo>
                      <a:pt x="1843755" y="262265"/>
                    </a:lnTo>
                    <a:lnTo>
                      <a:pt x="1841134" y="262265"/>
                    </a:lnTo>
                    <a:lnTo>
                      <a:pt x="1833264" y="264888"/>
                    </a:lnTo>
                    <a:lnTo>
                      <a:pt x="1832255" y="265292"/>
                    </a:lnTo>
                    <a:lnTo>
                      <a:pt x="1829987" y="265544"/>
                    </a:lnTo>
                    <a:cubicBezTo>
                      <a:pt x="1828020" y="266200"/>
                      <a:pt x="1825398" y="267511"/>
                      <a:pt x="1820152" y="270133"/>
                    </a:cubicBezTo>
                    <a:lnTo>
                      <a:pt x="1832255" y="265292"/>
                    </a:lnTo>
                    <a:lnTo>
                      <a:pt x="1835888" y="264888"/>
                    </a:lnTo>
                    <a:lnTo>
                      <a:pt x="1830643" y="270133"/>
                    </a:lnTo>
                    <a:lnTo>
                      <a:pt x="1841134" y="264888"/>
                    </a:lnTo>
                    <a:lnTo>
                      <a:pt x="1838512" y="267509"/>
                    </a:lnTo>
                    <a:cubicBezTo>
                      <a:pt x="1838512" y="270133"/>
                      <a:pt x="1835888" y="272755"/>
                      <a:pt x="1833264" y="272755"/>
                    </a:cubicBezTo>
                    <a:cubicBezTo>
                      <a:pt x="1830643" y="275380"/>
                      <a:pt x="1828022" y="275380"/>
                      <a:pt x="1825397" y="278001"/>
                    </a:cubicBezTo>
                    <a:lnTo>
                      <a:pt x="1820152" y="278001"/>
                    </a:lnTo>
                    <a:lnTo>
                      <a:pt x="1820152" y="280625"/>
                    </a:lnTo>
                    <a:lnTo>
                      <a:pt x="1814907" y="280625"/>
                    </a:lnTo>
                    <a:lnTo>
                      <a:pt x="1814907" y="278001"/>
                    </a:lnTo>
                    <a:lnTo>
                      <a:pt x="1812285" y="280625"/>
                    </a:lnTo>
                    <a:cubicBezTo>
                      <a:pt x="1809661" y="278001"/>
                      <a:pt x="1809661" y="278001"/>
                      <a:pt x="1809661" y="278001"/>
                    </a:cubicBezTo>
                    <a:cubicBezTo>
                      <a:pt x="1807037" y="278001"/>
                      <a:pt x="1804416" y="283246"/>
                      <a:pt x="1801795" y="285870"/>
                    </a:cubicBezTo>
                    <a:cubicBezTo>
                      <a:pt x="1801795" y="285870"/>
                      <a:pt x="1801795" y="285870"/>
                      <a:pt x="1799171" y="285870"/>
                    </a:cubicBezTo>
                    <a:cubicBezTo>
                      <a:pt x="1796549" y="288492"/>
                      <a:pt x="1793925" y="288492"/>
                      <a:pt x="1791301" y="288492"/>
                    </a:cubicBezTo>
                    <a:lnTo>
                      <a:pt x="1786058" y="291116"/>
                    </a:lnTo>
                    <a:cubicBezTo>
                      <a:pt x="1786058" y="293737"/>
                      <a:pt x="1783434" y="293737"/>
                      <a:pt x="1780810" y="293737"/>
                    </a:cubicBezTo>
                    <a:cubicBezTo>
                      <a:pt x="1783434" y="291116"/>
                      <a:pt x="1786058" y="288492"/>
                      <a:pt x="1788680" y="285870"/>
                    </a:cubicBezTo>
                    <a:cubicBezTo>
                      <a:pt x="1783434" y="291116"/>
                      <a:pt x="1783434" y="291116"/>
                      <a:pt x="1778189" y="291116"/>
                    </a:cubicBezTo>
                    <a:lnTo>
                      <a:pt x="1775568" y="293737"/>
                    </a:lnTo>
                    <a:lnTo>
                      <a:pt x="1772944" y="293737"/>
                    </a:lnTo>
                    <a:cubicBezTo>
                      <a:pt x="1767698" y="293737"/>
                      <a:pt x="1765074" y="296361"/>
                      <a:pt x="1762453" y="298983"/>
                    </a:cubicBezTo>
                    <a:lnTo>
                      <a:pt x="1754583" y="301607"/>
                    </a:lnTo>
                    <a:lnTo>
                      <a:pt x="1744095" y="306852"/>
                    </a:lnTo>
                    <a:cubicBezTo>
                      <a:pt x="1746717" y="301607"/>
                      <a:pt x="1749341" y="301607"/>
                      <a:pt x="1754583" y="298983"/>
                    </a:cubicBezTo>
                    <a:lnTo>
                      <a:pt x="1746717" y="301607"/>
                    </a:lnTo>
                    <a:lnTo>
                      <a:pt x="1751962" y="298983"/>
                    </a:lnTo>
                    <a:lnTo>
                      <a:pt x="1751962" y="296361"/>
                    </a:lnTo>
                    <a:lnTo>
                      <a:pt x="1759831" y="293737"/>
                    </a:lnTo>
                    <a:cubicBezTo>
                      <a:pt x="1754583" y="293737"/>
                      <a:pt x="1749341" y="296361"/>
                      <a:pt x="1746717" y="296361"/>
                    </a:cubicBezTo>
                    <a:cubicBezTo>
                      <a:pt x="1749341" y="296361"/>
                      <a:pt x="1751962" y="293737"/>
                      <a:pt x="1751962" y="293737"/>
                    </a:cubicBezTo>
                    <a:lnTo>
                      <a:pt x="1759831" y="291116"/>
                    </a:lnTo>
                    <a:lnTo>
                      <a:pt x="1754583" y="291116"/>
                    </a:lnTo>
                    <a:cubicBezTo>
                      <a:pt x="1759831" y="288492"/>
                      <a:pt x="1765074" y="285870"/>
                      <a:pt x="1767698" y="285870"/>
                    </a:cubicBezTo>
                    <a:cubicBezTo>
                      <a:pt x="1765074" y="285870"/>
                      <a:pt x="1765074" y="285870"/>
                      <a:pt x="1762453" y="285870"/>
                    </a:cubicBezTo>
                    <a:cubicBezTo>
                      <a:pt x="1762453" y="283246"/>
                      <a:pt x="1765074" y="283246"/>
                      <a:pt x="1765074" y="283246"/>
                    </a:cubicBezTo>
                    <a:cubicBezTo>
                      <a:pt x="1778189" y="275380"/>
                      <a:pt x="1780810" y="278001"/>
                      <a:pt x="1783434" y="278001"/>
                    </a:cubicBezTo>
                    <a:lnTo>
                      <a:pt x="1791301" y="272755"/>
                    </a:lnTo>
                    <a:cubicBezTo>
                      <a:pt x="1786058" y="275380"/>
                      <a:pt x="1786058" y="275380"/>
                      <a:pt x="1772944" y="275380"/>
                    </a:cubicBezTo>
                    <a:lnTo>
                      <a:pt x="1780810" y="272755"/>
                    </a:lnTo>
                    <a:cubicBezTo>
                      <a:pt x="1783434" y="270133"/>
                      <a:pt x="1783434" y="270133"/>
                      <a:pt x="1786058" y="267509"/>
                    </a:cubicBezTo>
                    <a:lnTo>
                      <a:pt x="1780810" y="267509"/>
                    </a:lnTo>
                    <a:cubicBezTo>
                      <a:pt x="1783434" y="267509"/>
                      <a:pt x="1783434" y="264888"/>
                      <a:pt x="1786058" y="264888"/>
                    </a:cubicBezTo>
                    <a:lnTo>
                      <a:pt x="1786058" y="262265"/>
                    </a:lnTo>
                    <a:cubicBezTo>
                      <a:pt x="1788680" y="259643"/>
                      <a:pt x="1793925" y="257019"/>
                      <a:pt x="1796549" y="257019"/>
                    </a:cubicBezTo>
                    <a:cubicBezTo>
                      <a:pt x="1796549" y="254397"/>
                      <a:pt x="1796549" y="254397"/>
                      <a:pt x="1796549" y="254397"/>
                    </a:cubicBezTo>
                    <a:cubicBezTo>
                      <a:pt x="1791301" y="257019"/>
                      <a:pt x="1791301" y="257019"/>
                      <a:pt x="1788680" y="254397"/>
                    </a:cubicBezTo>
                    <a:lnTo>
                      <a:pt x="1786058" y="257019"/>
                    </a:lnTo>
                    <a:lnTo>
                      <a:pt x="1783434" y="257019"/>
                    </a:lnTo>
                    <a:cubicBezTo>
                      <a:pt x="1780810" y="259643"/>
                      <a:pt x="1780810" y="259643"/>
                      <a:pt x="1778189" y="259643"/>
                    </a:cubicBezTo>
                    <a:cubicBezTo>
                      <a:pt x="1778189" y="257019"/>
                      <a:pt x="1780810" y="257019"/>
                      <a:pt x="1780810" y="254397"/>
                    </a:cubicBezTo>
                    <a:cubicBezTo>
                      <a:pt x="1775568" y="259643"/>
                      <a:pt x="1770322" y="264888"/>
                      <a:pt x="1762453" y="267509"/>
                    </a:cubicBezTo>
                    <a:lnTo>
                      <a:pt x="1757207" y="267509"/>
                    </a:lnTo>
                    <a:cubicBezTo>
                      <a:pt x="1759831" y="264888"/>
                      <a:pt x="1762453" y="264888"/>
                      <a:pt x="1765074" y="262265"/>
                    </a:cubicBezTo>
                    <a:lnTo>
                      <a:pt x="1772944" y="259643"/>
                    </a:lnTo>
                    <a:cubicBezTo>
                      <a:pt x="1770322" y="259643"/>
                      <a:pt x="1770322" y="259643"/>
                      <a:pt x="1770322" y="259643"/>
                    </a:cubicBezTo>
                    <a:cubicBezTo>
                      <a:pt x="1772944" y="257019"/>
                      <a:pt x="1772944" y="257019"/>
                      <a:pt x="1775568" y="251773"/>
                    </a:cubicBezTo>
                    <a:cubicBezTo>
                      <a:pt x="1778189" y="249152"/>
                      <a:pt x="1780810" y="249152"/>
                      <a:pt x="1783434" y="246528"/>
                    </a:cubicBezTo>
                    <a:cubicBezTo>
                      <a:pt x="1767698" y="251773"/>
                      <a:pt x="1767698" y="251773"/>
                      <a:pt x="1765074" y="251773"/>
                    </a:cubicBezTo>
                    <a:cubicBezTo>
                      <a:pt x="1765074" y="249152"/>
                      <a:pt x="1765074" y="249152"/>
                      <a:pt x="1765074" y="246528"/>
                    </a:cubicBezTo>
                    <a:cubicBezTo>
                      <a:pt x="1765074" y="246528"/>
                      <a:pt x="1767698" y="243906"/>
                      <a:pt x="1770322" y="243906"/>
                    </a:cubicBezTo>
                    <a:cubicBezTo>
                      <a:pt x="1779501" y="241283"/>
                      <a:pt x="1785402" y="239316"/>
                      <a:pt x="1791631" y="236365"/>
                    </a:cubicBezTo>
                    <a:lnTo>
                      <a:pt x="1814902" y="222927"/>
                    </a:lnTo>
                    <a:lnTo>
                      <a:pt x="1812285" y="222927"/>
                    </a:lnTo>
                    <a:cubicBezTo>
                      <a:pt x="1801794" y="228172"/>
                      <a:pt x="1799170" y="225551"/>
                      <a:pt x="1801794" y="222927"/>
                    </a:cubicBezTo>
                    <a:cubicBezTo>
                      <a:pt x="1801794" y="222927"/>
                      <a:pt x="1807040" y="217682"/>
                      <a:pt x="1814907" y="217682"/>
                    </a:cubicBezTo>
                    <a:lnTo>
                      <a:pt x="1820152" y="217682"/>
                    </a:lnTo>
                    <a:lnTo>
                      <a:pt x="1814911" y="222922"/>
                    </a:lnTo>
                    <a:lnTo>
                      <a:pt x="1828022" y="217679"/>
                    </a:lnTo>
                    <a:lnTo>
                      <a:pt x="1828022" y="215055"/>
                    </a:lnTo>
                    <a:cubicBezTo>
                      <a:pt x="1830643" y="212434"/>
                      <a:pt x="1833264" y="209809"/>
                      <a:pt x="1835888" y="209809"/>
                    </a:cubicBezTo>
                    <a:lnTo>
                      <a:pt x="1841134" y="209809"/>
                    </a:lnTo>
                    <a:lnTo>
                      <a:pt x="1849003" y="209809"/>
                    </a:lnTo>
                    <a:cubicBezTo>
                      <a:pt x="1849003" y="209809"/>
                      <a:pt x="1849003" y="207188"/>
                      <a:pt x="1849003" y="207188"/>
                    </a:cubicBezTo>
                    <a:cubicBezTo>
                      <a:pt x="1843755" y="209809"/>
                      <a:pt x="1843755" y="209809"/>
                      <a:pt x="1841134" y="209809"/>
                    </a:cubicBezTo>
                    <a:cubicBezTo>
                      <a:pt x="1849003" y="204564"/>
                      <a:pt x="1851624" y="201943"/>
                      <a:pt x="1854248" y="201943"/>
                    </a:cubicBezTo>
                    <a:lnTo>
                      <a:pt x="1851624" y="201943"/>
                    </a:lnTo>
                    <a:lnTo>
                      <a:pt x="1856870" y="199319"/>
                    </a:lnTo>
                    <a:lnTo>
                      <a:pt x="1854248" y="199319"/>
                    </a:lnTo>
                    <a:cubicBezTo>
                      <a:pt x="1854248" y="196697"/>
                      <a:pt x="1854248" y="196697"/>
                      <a:pt x="1854248" y="196697"/>
                    </a:cubicBezTo>
                    <a:cubicBezTo>
                      <a:pt x="1841134" y="201943"/>
                      <a:pt x="1841134" y="199319"/>
                      <a:pt x="1838512" y="199319"/>
                    </a:cubicBezTo>
                    <a:lnTo>
                      <a:pt x="1846379" y="196697"/>
                    </a:lnTo>
                    <a:cubicBezTo>
                      <a:pt x="1846379" y="194073"/>
                      <a:pt x="1846379" y="194073"/>
                      <a:pt x="1849003" y="194073"/>
                    </a:cubicBezTo>
                    <a:cubicBezTo>
                      <a:pt x="1862115" y="194073"/>
                      <a:pt x="1862115" y="194073"/>
                      <a:pt x="1877851" y="183582"/>
                    </a:cubicBezTo>
                    <a:cubicBezTo>
                      <a:pt x="1880475" y="180961"/>
                      <a:pt x="1885718" y="180961"/>
                      <a:pt x="1888342" y="180961"/>
                    </a:cubicBezTo>
                    <a:lnTo>
                      <a:pt x="1888342" y="178337"/>
                    </a:lnTo>
                    <a:cubicBezTo>
                      <a:pt x="1888342" y="178337"/>
                      <a:pt x="1885718" y="178337"/>
                      <a:pt x="1885718" y="178337"/>
                    </a:cubicBezTo>
                    <a:cubicBezTo>
                      <a:pt x="1890966" y="175716"/>
                      <a:pt x="1898833" y="170470"/>
                      <a:pt x="1904078" y="167846"/>
                    </a:cubicBezTo>
                    <a:lnTo>
                      <a:pt x="1906702" y="165225"/>
                    </a:lnTo>
                    <a:lnTo>
                      <a:pt x="1909324" y="162601"/>
                    </a:lnTo>
                    <a:lnTo>
                      <a:pt x="1906702" y="162601"/>
                    </a:lnTo>
                    <a:lnTo>
                      <a:pt x="1901457" y="162601"/>
                    </a:lnTo>
                    <a:lnTo>
                      <a:pt x="1898833" y="167846"/>
                    </a:lnTo>
                    <a:cubicBezTo>
                      <a:pt x="1890966" y="170470"/>
                      <a:pt x="1883097" y="175716"/>
                      <a:pt x="1877851" y="173092"/>
                    </a:cubicBezTo>
                    <a:cubicBezTo>
                      <a:pt x="1877851" y="173092"/>
                      <a:pt x="1880475" y="170470"/>
                      <a:pt x="1880475" y="170470"/>
                    </a:cubicBezTo>
                    <a:cubicBezTo>
                      <a:pt x="1880475" y="170470"/>
                      <a:pt x="1877851" y="170470"/>
                      <a:pt x="1877851" y="170470"/>
                    </a:cubicBezTo>
                    <a:cubicBezTo>
                      <a:pt x="1877851" y="167846"/>
                      <a:pt x="1880475" y="165225"/>
                      <a:pt x="1880475" y="165225"/>
                    </a:cubicBezTo>
                    <a:cubicBezTo>
                      <a:pt x="1880475" y="165225"/>
                      <a:pt x="1877851" y="165225"/>
                      <a:pt x="1877851" y="165225"/>
                    </a:cubicBezTo>
                    <a:lnTo>
                      <a:pt x="1872606" y="167846"/>
                    </a:lnTo>
                    <a:cubicBezTo>
                      <a:pt x="1869982" y="167846"/>
                      <a:pt x="1867361" y="170470"/>
                      <a:pt x="1867361" y="170470"/>
                    </a:cubicBezTo>
                    <a:cubicBezTo>
                      <a:pt x="1877851" y="162601"/>
                      <a:pt x="1880475" y="162601"/>
                      <a:pt x="1883097" y="157355"/>
                    </a:cubicBezTo>
                    <a:lnTo>
                      <a:pt x="1880475" y="154734"/>
                    </a:lnTo>
                    <a:lnTo>
                      <a:pt x="1875230" y="157355"/>
                    </a:lnTo>
                    <a:lnTo>
                      <a:pt x="1867361" y="159980"/>
                    </a:lnTo>
                    <a:lnTo>
                      <a:pt x="1869982" y="157355"/>
                    </a:lnTo>
                    <a:cubicBezTo>
                      <a:pt x="1869982" y="157355"/>
                      <a:pt x="1872606" y="157355"/>
                      <a:pt x="1872606" y="154734"/>
                    </a:cubicBezTo>
                    <a:cubicBezTo>
                      <a:pt x="1869982" y="154734"/>
                      <a:pt x="1867361" y="152110"/>
                      <a:pt x="1867361" y="152110"/>
                    </a:cubicBezTo>
                    <a:cubicBezTo>
                      <a:pt x="1867361" y="152110"/>
                      <a:pt x="1867361" y="149488"/>
                      <a:pt x="1869982" y="149488"/>
                    </a:cubicBezTo>
                    <a:lnTo>
                      <a:pt x="1867361" y="149488"/>
                    </a:lnTo>
                    <a:cubicBezTo>
                      <a:pt x="1867361" y="149488"/>
                      <a:pt x="1864739" y="149488"/>
                      <a:pt x="1864739" y="149488"/>
                    </a:cubicBezTo>
                    <a:cubicBezTo>
                      <a:pt x="1867361" y="146864"/>
                      <a:pt x="1869982" y="144243"/>
                      <a:pt x="1872606" y="144243"/>
                    </a:cubicBezTo>
                    <a:lnTo>
                      <a:pt x="1885718" y="138998"/>
                    </a:lnTo>
                    <a:lnTo>
                      <a:pt x="1877851" y="138998"/>
                    </a:lnTo>
                    <a:cubicBezTo>
                      <a:pt x="1877851" y="138998"/>
                      <a:pt x="1877851" y="141619"/>
                      <a:pt x="1875230" y="141619"/>
                    </a:cubicBezTo>
                    <a:lnTo>
                      <a:pt x="1873641" y="140032"/>
                    </a:lnTo>
                    <a:lnTo>
                      <a:pt x="1872603" y="141618"/>
                    </a:lnTo>
                    <a:lnTo>
                      <a:pt x="1864737" y="144242"/>
                    </a:lnTo>
                    <a:lnTo>
                      <a:pt x="1867361" y="144242"/>
                    </a:lnTo>
                    <a:lnTo>
                      <a:pt x="1851625" y="146863"/>
                    </a:lnTo>
                    <a:cubicBezTo>
                      <a:pt x="1851625" y="146863"/>
                      <a:pt x="1851625" y="149487"/>
                      <a:pt x="1851625" y="149487"/>
                    </a:cubicBezTo>
                    <a:cubicBezTo>
                      <a:pt x="1846376" y="149487"/>
                      <a:pt x="1841134" y="152108"/>
                      <a:pt x="1835888" y="152108"/>
                    </a:cubicBezTo>
                    <a:lnTo>
                      <a:pt x="1833264" y="152108"/>
                    </a:lnTo>
                    <a:cubicBezTo>
                      <a:pt x="1833264" y="154733"/>
                      <a:pt x="1830643" y="154733"/>
                      <a:pt x="1828019" y="157354"/>
                    </a:cubicBezTo>
                    <a:cubicBezTo>
                      <a:pt x="1828019" y="157354"/>
                      <a:pt x="1830643" y="157354"/>
                      <a:pt x="1833264" y="157354"/>
                    </a:cubicBezTo>
                    <a:lnTo>
                      <a:pt x="1825398" y="162599"/>
                    </a:lnTo>
                    <a:lnTo>
                      <a:pt x="1820150" y="162599"/>
                    </a:lnTo>
                    <a:cubicBezTo>
                      <a:pt x="1812283" y="162599"/>
                      <a:pt x="1804416" y="167845"/>
                      <a:pt x="1796547" y="170468"/>
                    </a:cubicBezTo>
                    <a:lnTo>
                      <a:pt x="1788680" y="173090"/>
                    </a:lnTo>
                    <a:lnTo>
                      <a:pt x="1778189" y="178335"/>
                    </a:lnTo>
                    <a:cubicBezTo>
                      <a:pt x="1778189" y="178335"/>
                      <a:pt x="1775565" y="178335"/>
                      <a:pt x="1775565" y="178335"/>
                    </a:cubicBezTo>
                    <a:lnTo>
                      <a:pt x="1770320" y="180959"/>
                    </a:lnTo>
                    <a:lnTo>
                      <a:pt x="1778189" y="178335"/>
                    </a:lnTo>
                    <a:lnTo>
                      <a:pt x="1786056" y="175714"/>
                    </a:lnTo>
                    <a:cubicBezTo>
                      <a:pt x="1796547" y="173090"/>
                      <a:pt x="1807037" y="165223"/>
                      <a:pt x="1820150" y="162599"/>
                    </a:cubicBezTo>
                    <a:cubicBezTo>
                      <a:pt x="1804416" y="175714"/>
                      <a:pt x="1791301" y="180959"/>
                      <a:pt x="1778189" y="183581"/>
                    </a:cubicBezTo>
                    <a:cubicBezTo>
                      <a:pt x="1757208" y="178335"/>
                      <a:pt x="1746717" y="199317"/>
                      <a:pt x="1730981" y="204562"/>
                    </a:cubicBezTo>
                    <a:cubicBezTo>
                      <a:pt x="1733602" y="204562"/>
                      <a:pt x="1738847" y="201941"/>
                      <a:pt x="1741469" y="201941"/>
                    </a:cubicBezTo>
                    <a:lnTo>
                      <a:pt x="1762386" y="194995"/>
                    </a:lnTo>
                    <a:lnTo>
                      <a:pt x="1767700" y="191453"/>
                    </a:lnTo>
                    <a:cubicBezTo>
                      <a:pt x="1772290" y="189485"/>
                      <a:pt x="1778192" y="187518"/>
                      <a:pt x="1783437" y="186207"/>
                    </a:cubicBezTo>
                    <a:lnTo>
                      <a:pt x="1780813" y="188828"/>
                    </a:lnTo>
                    <a:cubicBezTo>
                      <a:pt x="1775568" y="191453"/>
                      <a:pt x="1770322" y="191453"/>
                      <a:pt x="1765077" y="194076"/>
                    </a:cubicBezTo>
                    <a:lnTo>
                      <a:pt x="1764928" y="194151"/>
                    </a:lnTo>
                    <a:lnTo>
                      <a:pt x="1773557" y="191285"/>
                    </a:lnTo>
                    <a:cubicBezTo>
                      <a:pt x="1797530" y="183417"/>
                      <a:pt x="1800481" y="182925"/>
                      <a:pt x="1812283" y="180959"/>
                    </a:cubicBezTo>
                    <a:lnTo>
                      <a:pt x="1814907" y="178335"/>
                    </a:lnTo>
                    <a:lnTo>
                      <a:pt x="1817528" y="178335"/>
                    </a:lnTo>
                    <a:cubicBezTo>
                      <a:pt x="1820150" y="175714"/>
                      <a:pt x="1825398" y="175714"/>
                      <a:pt x="1828019" y="173090"/>
                    </a:cubicBezTo>
                    <a:lnTo>
                      <a:pt x="1835888" y="167845"/>
                    </a:lnTo>
                    <a:lnTo>
                      <a:pt x="1841134" y="165223"/>
                    </a:lnTo>
                    <a:lnTo>
                      <a:pt x="1846376" y="162599"/>
                    </a:lnTo>
                    <a:lnTo>
                      <a:pt x="1856870" y="157354"/>
                    </a:lnTo>
                    <a:lnTo>
                      <a:pt x="1859491" y="162599"/>
                    </a:lnTo>
                    <a:lnTo>
                      <a:pt x="1856870" y="167845"/>
                    </a:lnTo>
                    <a:lnTo>
                      <a:pt x="1851625" y="170468"/>
                    </a:lnTo>
                    <a:cubicBezTo>
                      <a:pt x="1849001" y="170468"/>
                      <a:pt x="1849001" y="167845"/>
                      <a:pt x="1846376" y="173090"/>
                    </a:cubicBezTo>
                    <a:cubicBezTo>
                      <a:pt x="1846376" y="173090"/>
                      <a:pt x="1846376" y="173090"/>
                      <a:pt x="1843755" y="173090"/>
                    </a:cubicBezTo>
                    <a:cubicBezTo>
                      <a:pt x="1843755" y="173090"/>
                      <a:pt x="1841134" y="175714"/>
                      <a:pt x="1838510" y="175714"/>
                    </a:cubicBezTo>
                    <a:lnTo>
                      <a:pt x="1841134" y="175714"/>
                    </a:lnTo>
                    <a:cubicBezTo>
                      <a:pt x="1838510" y="180959"/>
                      <a:pt x="1830643" y="180959"/>
                      <a:pt x="1822774" y="183581"/>
                    </a:cubicBezTo>
                    <a:lnTo>
                      <a:pt x="1820150" y="183581"/>
                    </a:lnTo>
                    <a:cubicBezTo>
                      <a:pt x="1817528" y="188826"/>
                      <a:pt x="1814907" y="191451"/>
                      <a:pt x="1801792" y="191451"/>
                    </a:cubicBezTo>
                    <a:lnTo>
                      <a:pt x="1791301" y="194071"/>
                    </a:lnTo>
                    <a:cubicBezTo>
                      <a:pt x="1788680" y="194071"/>
                      <a:pt x="1788680" y="196696"/>
                      <a:pt x="1786056" y="196696"/>
                    </a:cubicBezTo>
                    <a:cubicBezTo>
                      <a:pt x="1757208" y="212432"/>
                      <a:pt x="1757208" y="212432"/>
                      <a:pt x="1728357" y="222922"/>
                    </a:cubicBezTo>
                    <a:cubicBezTo>
                      <a:pt x="1709999" y="228168"/>
                      <a:pt x="1709999" y="228168"/>
                      <a:pt x="1702130" y="228168"/>
                    </a:cubicBezTo>
                    <a:lnTo>
                      <a:pt x="1712620" y="222922"/>
                    </a:lnTo>
                    <a:lnTo>
                      <a:pt x="1702128" y="228168"/>
                    </a:lnTo>
                    <a:lnTo>
                      <a:pt x="1699508" y="228168"/>
                    </a:lnTo>
                    <a:cubicBezTo>
                      <a:pt x="1702130" y="225543"/>
                      <a:pt x="1707375" y="220298"/>
                      <a:pt x="1707375" y="217677"/>
                    </a:cubicBezTo>
                    <a:cubicBezTo>
                      <a:pt x="1665412" y="236034"/>
                      <a:pt x="1665412" y="236034"/>
                      <a:pt x="1652300" y="236034"/>
                    </a:cubicBezTo>
                    <a:cubicBezTo>
                      <a:pt x="1654921" y="233413"/>
                      <a:pt x="1660166" y="230789"/>
                      <a:pt x="1662790" y="228168"/>
                    </a:cubicBezTo>
                    <a:cubicBezTo>
                      <a:pt x="1662790" y="228168"/>
                      <a:pt x="1665412" y="228168"/>
                      <a:pt x="1665412" y="228168"/>
                    </a:cubicBezTo>
                    <a:lnTo>
                      <a:pt x="1673281" y="220298"/>
                    </a:lnTo>
                    <a:lnTo>
                      <a:pt x="1670657" y="220298"/>
                    </a:lnTo>
                    <a:cubicBezTo>
                      <a:pt x="1670657" y="217677"/>
                      <a:pt x="1673281" y="215053"/>
                      <a:pt x="1673281" y="215053"/>
                    </a:cubicBezTo>
                    <a:cubicBezTo>
                      <a:pt x="1668036" y="222922"/>
                      <a:pt x="1668036" y="222922"/>
                      <a:pt x="1657545" y="228168"/>
                    </a:cubicBezTo>
                    <a:cubicBezTo>
                      <a:pt x="1654921" y="230789"/>
                      <a:pt x="1649676" y="233413"/>
                      <a:pt x="1647054" y="236034"/>
                    </a:cubicBezTo>
                    <a:cubicBezTo>
                      <a:pt x="1647054" y="236034"/>
                      <a:pt x="1647054" y="238658"/>
                      <a:pt x="1647054" y="241280"/>
                    </a:cubicBezTo>
                    <a:cubicBezTo>
                      <a:pt x="1647054" y="241280"/>
                      <a:pt x="1607712" y="259640"/>
                      <a:pt x="1589355" y="259640"/>
                    </a:cubicBezTo>
                    <a:cubicBezTo>
                      <a:pt x="1589355" y="259640"/>
                      <a:pt x="1591976" y="257016"/>
                      <a:pt x="1594600" y="257016"/>
                    </a:cubicBezTo>
                    <a:cubicBezTo>
                      <a:pt x="1591976" y="257016"/>
                      <a:pt x="1586731" y="259640"/>
                      <a:pt x="1584110" y="259640"/>
                    </a:cubicBezTo>
                    <a:lnTo>
                      <a:pt x="1591976" y="254395"/>
                    </a:lnTo>
                    <a:lnTo>
                      <a:pt x="1591976" y="243903"/>
                    </a:lnTo>
                    <a:lnTo>
                      <a:pt x="1589355" y="243903"/>
                    </a:lnTo>
                    <a:cubicBezTo>
                      <a:pt x="1586731" y="243903"/>
                      <a:pt x="1584110" y="246525"/>
                      <a:pt x="1581485" y="246525"/>
                    </a:cubicBezTo>
                    <a:cubicBezTo>
                      <a:pt x="1578864" y="249149"/>
                      <a:pt x="1576240" y="251770"/>
                      <a:pt x="1573619" y="251770"/>
                    </a:cubicBezTo>
                    <a:lnTo>
                      <a:pt x="1568373" y="254395"/>
                    </a:lnTo>
                    <a:lnTo>
                      <a:pt x="1571245" y="248936"/>
                    </a:lnTo>
                    <a:lnTo>
                      <a:pt x="1579847" y="241608"/>
                    </a:lnTo>
                    <a:cubicBezTo>
                      <a:pt x="1582141" y="239969"/>
                      <a:pt x="1584108" y="238657"/>
                      <a:pt x="1586731" y="236034"/>
                    </a:cubicBezTo>
                    <a:cubicBezTo>
                      <a:pt x="1578863" y="241280"/>
                      <a:pt x="1574273" y="245214"/>
                      <a:pt x="1571651" y="248165"/>
                    </a:cubicBezTo>
                    <a:lnTo>
                      <a:pt x="1571245" y="248936"/>
                    </a:lnTo>
                    <a:lnTo>
                      <a:pt x="1570995" y="249149"/>
                    </a:lnTo>
                    <a:lnTo>
                      <a:pt x="1568373" y="251770"/>
                    </a:lnTo>
                    <a:lnTo>
                      <a:pt x="1560504" y="257016"/>
                    </a:lnTo>
                    <a:cubicBezTo>
                      <a:pt x="1555259" y="259640"/>
                      <a:pt x="1550013" y="262261"/>
                      <a:pt x="1547392" y="264886"/>
                    </a:cubicBezTo>
                    <a:lnTo>
                      <a:pt x="1536901" y="270131"/>
                    </a:lnTo>
                    <a:lnTo>
                      <a:pt x="1531656" y="270131"/>
                    </a:lnTo>
                    <a:cubicBezTo>
                      <a:pt x="1529032" y="270131"/>
                      <a:pt x="1521165" y="270131"/>
                      <a:pt x="1518541" y="272752"/>
                    </a:cubicBezTo>
                    <a:lnTo>
                      <a:pt x="1515919" y="272752"/>
                    </a:lnTo>
                    <a:cubicBezTo>
                      <a:pt x="1515919" y="270131"/>
                      <a:pt x="1515919" y="270131"/>
                      <a:pt x="1515919" y="270131"/>
                    </a:cubicBezTo>
                    <a:lnTo>
                      <a:pt x="1508050" y="272752"/>
                    </a:lnTo>
                    <a:lnTo>
                      <a:pt x="1505429" y="275377"/>
                    </a:lnTo>
                    <a:cubicBezTo>
                      <a:pt x="1500183" y="277998"/>
                      <a:pt x="1494938" y="280622"/>
                      <a:pt x="1492314" y="280622"/>
                    </a:cubicBezTo>
                    <a:cubicBezTo>
                      <a:pt x="1484447" y="285867"/>
                      <a:pt x="1473956" y="288489"/>
                      <a:pt x="1466087" y="293734"/>
                    </a:cubicBezTo>
                    <a:lnTo>
                      <a:pt x="1463466" y="293734"/>
                    </a:lnTo>
                    <a:cubicBezTo>
                      <a:pt x="1452975" y="298980"/>
                      <a:pt x="1445105" y="304225"/>
                      <a:pt x="1434614" y="306849"/>
                    </a:cubicBezTo>
                    <a:lnTo>
                      <a:pt x="1431993" y="306849"/>
                    </a:lnTo>
                    <a:lnTo>
                      <a:pt x="1400521" y="322586"/>
                    </a:lnTo>
                    <a:lnTo>
                      <a:pt x="1384785" y="333077"/>
                    </a:lnTo>
                    <a:lnTo>
                      <a:pt x="1376915" y="338322"/>
                    </a:lnTo>
                    <a:lnTo>
                      <a:pt x="1374294" y="338322"/>
                    </a:lnTo>
                    <a:lnTo>
                      <a:pt x="1371670" y="340944"/>
                    </a:lnTo>
                    <a:lnTo>
                      <a:pt x="1366424" y="343567"/>
                    </a:lnTo>
                    <a:lnTo>
                      <a:pt x="1361179" y="348813"/>
                    </a:lnTo>
                    <a:cubicBezTo>
                      <a:pt x="1345443" y="375040"/>
                      <a:pt x="1313970" y="380286"/>
                      <a:pt x="1290368" y="398644"/>
                    </a:cubicBezTo>
                    <a:cubicBezTo>
                      <a:pt x="1290368" y="398644"/>
                      <a:pt x="1287743" y="401268"/>
                      <a:pt x="1287743" y="401268"/>
                    </a:cubicBezTo>
                    <a:cubicBezTo>
                      <a:pt x="1290368" y="401268"/>
                      <a:pt x="1292989" y="401268"/>
                      <a:pt x="1295613" y="401268"/>
                    </a:cubicBezTo>
                    <a:cubicBezTo>
                      <a:pt x="1292989" y="403889"/>
                      <a:pt x="1287743" y="409135"/>
                      <a:pt x="1285122" y="411759"/>
                    </a:cubicBezTo>
                    <a:lnTo>
                      <a:pt x="1282498" y="417004"/>
                    </a:lnTo>
                    <a:cubicBezTo>
                      <a:pt x="1243159" y="451098"/>
                      <a:pt x="1243159" y="451098"/>
                      <a:pt x="1237914" y="456344"/>
                    </a:cubicBezTo>
                    <a:lnTo>
                      <a:pt x="1232668" y="464213"/>
                    </a:lnTo>
                    <a:cubicBezTo>
                      <a:pt x="1219553" y="474704"/>
                      <a:pt x="1219553" y="474704"/>
                      <a:pt x="1206441" y="482571"/>
                    </a:cubicBezTo>
                    <a:lnTo>
                      <a:pt x="1216932" y="479950"/>
                    </a:lnTo>
                    <a:lnTo>
                      <a:pt x="1216932" y="485195"/>
                    </a:lnTo>
                    <a:lnTo>
                      <a:pt x="1214308" y="487817"/>
                    </a:lnTo>
                    <a:lnTo>
                      <a:pt x="1211687" y="490441"/>
                    </a:lnTo>
                    <a:lnTo>
                      <a:pt x="1214308" y="490441"/>
                    </a:lnTo>
                    <a:lnTo>
                      <a:pt x="1211687" y="493062"/>
                    </a:lnTo>
                    <a:cubicBezTo>
                      <a:pt x="1193326" y="506177"/>
                      <a:pt x="1174969" y="519289"/>
                      <a:pt x="1156609" y="532405"/>
                    </a:cubicBezTo>
                    <a:lnTo>
                      <a:pt x="1138251" y="545516"/>
                    </a:lnTo>
                    <a:lnTo>
                      <a:pt x="1122515" y="556008"/>
                    </a:lnTo>
                    <a:lnTo>
                      <a:pt x="1112024" y="566498"/>
                    </a:lnTo>
                    <a:lnTo>
                      <a:pt x="1098911" y="579614"/>
                    </a:lnTo>
                    <a:cubicBezTo>
                      <a:pt x="1083174" y="590104"/>
                      <a:pt x="1070061" y="608462"/>
                      <a:pt x="1051702" y="618954"/>
                    </a:cubicBezTo>
                    <a:cubicBezTo>
                      <a:pt x="1054325" y="618954"/>
                      <a:pt x="1056947" y="618954"/>
                      <a:pt x="1059571" y="618954"/>
                    </a:cubicBezTo>
                    <a:cubicBezTo>
                      <a:pt x="1051702" y="626822"/>
                      <a:pt x="1046456" y="632068"/>
                      <a:pt x="1041210" y="637314"/>
                    </a:cubicBezTo>
                    <a:cubicBezTo>
                      <a:pt x="1050390" y="628133"/>
                      <a:pt x="1055636" y="623544"/>
                      <a:pt x="1059570" y="620921"/>
                    </a:cubicBezTo>
                    <a:lnTo>
                      <a:pt x="1070058" y="616333"/>
                    </a:lnTo>
                    <a:lnTo>
                      <a:pt x="1067438" y="618954"/>
                    </a:lnTo>
                    <a:lnTo>
                      <a:pt x="1054325" y="629445"/>
                    </a:lnTo>
                    <a:lnTo>
                      <a:pt x="1064816" y="621578"/>
                    </a:lnTo>
                    <a:cubicBezTo>
                      <a:pt x="1067438" y="618954"/>
                      <a:pt x="1067438" y="618954"/>
                      <a:pt x="1070061" y="616332"/>
                    </a:cubicBezTo>
                    <a:lnTo>
                      <a:pt x="1070058" y="616333"/>
                    </a:lnTo>
                    <a:lnTo>
                      <a:pt x="1075306" y="611086"/>
                    </a:lnTo>
                    <a:lnTo>
                      <a:pt x="1083174" y="605841"/>
                    </a:lnTo>
                    <a:cubicBezTo>
                      <a:pt x="1088419" y="605841"/>
                      <a:pt x="1093664" y="600595"/>
                      <a:pt x="1098911" y="597972"/>
                    </a:cubicBezTo>
                    <a:lnTo>
                      <a:pt x="1106779" y="592726"/>
                    </a:lnTo>
                    <a:lnTo>
                      <a:pt x="1112024" y="587480"/>
                    </a:lnTo>
                    <a:lnTo>
                      <a:pt x="1119891" y="579614"/>
                    </a:lnTo>
                    <a:lnTo>
                      <a:pt x="1125136" y="576990"/>
                    </a:lnTo>
                    <a:lnTo>
                      <a:pt x="1130382" y="574368"/>
                    </a:lnTo>
                    <a:lnTo>
                      <a:pt x="1130382" y="571744"/>
                    </a:lnTo>
                    <a:cubicBezTo>
                      <a:pt x="1140872" y="566498"/>
                      <a:pt x="1148742" y="558632"/>
                      <a:pt x="1159233" y="550762"/>
                    </a:cubicBezTo>
                    <a:lnTo>
                      <a:pt x="1167099" y="548141"/>
                    </a:lnTo>
                    <a:lnTo>
                      <a:pt x="1174969" y="542896"/>
                    </a:lnTo>
                    <a:cubicBezTo>
                      <a:pt x="1177590" y="540272"/>
                      <a:pt x="1177590" y="537650"/>
                      <a:pt x="1180214" y="537650"/>
                    </a:cubicBezTo>
                    <a:lnTo>
                      <a:pt x="1182836" y="535026"/>
                    </a:lnTo>
                    <a:lnTo>
                      <a:pt x="1190705" y="529780"/>
                    </a:lnTo>
                    <a:cubicBezTo>
                      <a:pt x="1243159" y="490441"/>
                      <a:pt x="1311349" y="477325"/>
                      <a:pt x="1361179" y="432741"/>
                    </a:cubicBezTo>
                    <a:lnTo>
                      <a:pt x="1366424" y="427495"/>
                    </a:lnTo>
                    <a:cubicBezTo>
                      <a:pt x="1382161" y="409135"/>
                      <a:pt x="1405766" y="403889"/>
                      <a:pt x="1424124" y="393398"/>
                    </a:cubicBezTo>
                    <a:lnTo>
                      <a:pt x="1421502" y="396022"/>
                    </a:lnTo>
                    <a:lnTo>
                      <a:pt x="1429369" y="393398"/>
                    </a:lnTo>
                    <a:lnTo>
                      <a:pt x="1439860" y="385532"/>
                    </a:lnTo>
                    <a:lnTo>
                      <a:pt x="1439860" y="382907"/>
                    </a:lnTo>
                    <a:lnTo>
                      <a:pt x="1447729" y="380286"/>
                    </a:lnTo>
                    <a:lnTo>
                      <a:pt x="1455596" y="375040"/>
                    </a:lnTo>
                    <a:lnTo>
                      <a:pt x="1463466" y="372417"/>
                    </a:lnTo>
                    <a:lnTo>
                      <a:pt x="1463466" y="369795"/>
                    </a:lnTo>
                    <a:lnTo>
                      <a:pt x="1473956" y="364549"/>
                    </a:lnTo>
                    <a:cubicBezTo>
                      <a:pt x="1471332" y="364549"/>
                      <a:pt x="1471332" y="364549"/>
                      <a:pt x="1471332" y="364549"/>
                    </a:cubicBezTo>
                    <a:cubicBezTo>
                      <a:pt x="1479202" y="361925"/>
                      <a:pt x="1484447" y="359304"/>
                      <a:pt x="1492314" y="356680"/>
                    </a:cubicBezTo>
                    <a:cubicBezTo>
                      <a:pt x="1513295" y="348813"/>
                      <a:pt x="1531656" y="330452"/>
                      <a:pt x="1555259" y="327831"/>
                    </a:cubicBezTo>
                    <a:cubicBezTo>
                      <a:pt x="1552637" y="330452"/>
                      <a:pt x="1550013" y="335698"/>
                      <a:pt x="1547392" y="338322"/>
                    </a:cubicBezTo>
                    <a:cubicBezTo>
                      <a:pt x="1544768" y="338322"/>
                      <a:pt x="1544768" y="340944"/>
                      <a:pt x="1542146" y="340944"/>
                    </a:cubicBezTo>
                    <a:cubicBezTo>
                      <a:pt x="1547392" y="343567"/>
                      <a:pt x="1547392" y="343567"/>
                      <a:pt x="1563128" y="340944"/>
                    </a:cubicBezTo>
                    <a:cubicBezTo>
                      <a:pt x="1560504" y="343567"/>
                      <a:pt x="1557883" y="348813"/>
                      <a:pt x="1555259" y="351434"/>
                    </a:cubicBezTo>
                    <a:lnTo>
                      <a:pt x="1544768" y="359304"/>
                    </a:lnTo>
                    <a:lnTo>
                      <a:pt x="1542146" y="361925"/>
                    </a:lnTo>
                    <a:cubicBezTo>
                      <a:pt x="1539522" y="361925"/>
                      <a:pt x="1539522" y="361925"/>
                      <a:pt x="1536901" y="367170"/>
                    </a:cubicBezTo>
                    <a:lnTo>
                      <a:pt x="1529032" y="369795"/>
                    </a:lnTo>
                    <a:lnTo>
                      <a:pt x="1529032" y="372417"/>
                    </a:lnTo>
                    <a:lnTo>
                      <a:pt x="1526410" y="372417"/>
                    </a:lnTo>
                    <a:lnTo>
                      <a:pt x="1521165" y="377661"/>
                    </a:lnTo>
                    <a:lnTo>
                      <a:pt x="1518541" y="380286"/>
                    </a:lnTo>
                    <a:cubicBezTo>
                      <a:pt x="1518541" y="382907"/>
                      <a:pt x="1515919" y="388152"/>
                      <a:pt x="1513295" y="390777"/>
                    </a:cubicBezTo>
                    <a:cubicBezTo>
                      <a:pt x="1500183" y="396022"/>
                      <a:pt x="1487068" y="403889"/>
                      <a:pt x="1473956" y="409135"/>
                    </a:cubicBezTo>
                    <a:lnTo>
                      <a:pt x="1468711" y="409135"/>
                    </a:lnTo>
                    <a:lnTo>
                      <a:pt x="1468711" y="411759"/>
                    </a:lnTo>
                    <a:lnTo>
                      <a:pt x="1455596" y="419625"/>
                    </a:lnTo>
                    <a:lnTo>
                      <a:pt x="1450351" y="422250"/>
                    </a:lnTo>
                    <a:lnTo>
                      <a:pt x="1439860" y="430117"/>
                    </a:lnTo>
                    <a:cubicBezTo>
                      <a:pt x="1431993" y="432741"/>
                      <a:pt x="1426748" y="437986"/>
                      <a:pt x="1418878" y="440607"/>
                    </a:cubicBezTo>
                    <a:cubicBezTo>
                      <a:pt x="1424124" y="437986"/>
                      <a:pt x="1426748" y="435362"/>
                      <a:pt x="1429369" y="432741"/>
                    </a:cubicBezTo>
                    <a:cubicBezTo>
                      <a:pt x="1426748" y="435362"/>
                      <a:pt x="1421502" y="437986"/>
                      <a:pt x="1416257" y="437986"/>
                    </a:cubicBezTo>
                    <a:lnTo>
                      <a:pt x="1416257" y="440607"/>
                    </a:lnTo>
                    <a:cubicBezTo>
                      <a:pt x="1413633" y="440607"/>
                      <a:pt x="1413633" y="443231"/>
                      <a:pt x="1413633" y="443231"/>
                    </a:cubicBezTo>
                    <a:cubicBezTo>
                      <a:pt x="1418878" y="443231"/>
                      <a:pt x="1424124" y="440607"/>
                      <a:pt x="1429369" y="440607"/>
                    </a:cubicBezTo>
                    <a:cubicBezTo>
                      <a:pt x="1413633" y="456344"/>
                      <a:pt x="1408387" y="458968"/>
                      <a:pt x="1376915" y="469459"/>
                    </a:cubicBezTo>
                    <a:cubicBezTo>
                      <a:pt x="1395275" y="466835"/>
                      <a:pt x="1395275" y="466835"/>
                      <a:pt x="1403142" y="461590"/>
                    </a:cubicBezTo>
                    <a:cubicBezTo>
                      <a:pt x="1405766" y="461590"/>
                      <a:pt x="1411012" y="458968"/>
                      <a:pt x="1413633" y="458968"/>
                    </a:cubicBezTo>
                    <a:cubicBezTo>
                      <a:pt x="1405766" y="464213"/>
                      <a:pt x="1397897" y="469459"/>
                      <a:pt x="1390030" y="474704"/>
                    </a:cubicBezTo>
                    <a:cubicBezTo>
                      <a:pt x="1400521" y="466835"/>
                      <a:pt x="1403142" y="466835"/>
                      <a:pt x="1411012" y="464213"/>
                    </a:cubicBezTo>
                    <a:lnTo>
                      <a:pt x="1418878" y="461590"/>
                    </a:lnTo>
                    <a:lnTo>
                      <a:pt x="1424124" y="461590"/>
                    </a:lnTo>
                    <a:cubicBezTo>
                      <a:pt x="1429369" y="458968"/>
                      <a:pt x="1434614" y="456344"/>
                      <a:pt x="1437239" y="456344"/>
                    </a:cubicBezTo>
                    <a:cubicBezTo>
                      <a:pt x="1431993" y="461590"/>
                      <a:pt x="1424124" y="466835"/>
                      <a:pt x="1418878" y="469459"/>
                    </a:cubicBezTo>
                    <a:lnTo>
                      <a:pt x="1434614" y="461590"/>
                    </a:lnTo>
                    <a:lnTo>
                      <a:pt x="1439860" y="458968"/>
                    </a:lnTo>
                    <a:cubicBezTo>
                      <a:pt x="1445105" y="456344"/>
                      <a:pt x="1450351" y="453723"/>
                      <a:pt x="1452975" y="453723"/>
                    </a:cubicBezTo>
                    <a:cubicBezTo>
                      <a:pt x="1452975" y="453723"/>
                      <a:pt x="1455596" y="453723"/>
                      <a:pt x="1458220" y="451098"/>
                    </a:cubicBezTo>
                    <a:cubicBezTo>
                      <a:pt x="1458220" y="448477"/>
                      <a:pt x="1460841" y="445853"/>
                      <a:pt x="1463466" y="445853"/>
                    </a:cubicBezTo>
                    <a:lnTo>
                      <a:pt x="1479202" y="437986"/>
                    </a:lnTo>
                    <a:lnTo>
                      <a:pt x="1484447" y="435362"/>
                    </a:lnTo>
                    <a:lnTo>
                      <a:pt x="1484447" y="440607"/>
                    </a:lnTo>
                    <a:cubicBezTo>
                      <a:pt x="1489692" y="437986"/>
                      <a:pt x="1497559" y="432741"/>
                      <a:pt x="1502805" y="430117"/>
                    </a:cubicBezTo>
                    <a:cubicBezTo>
                      <a:pt x="1510673" y="424871"/>
                      <a:pt x="1514607" y="422248"/>
                      <a:pt x="1517885" y="420609"/>
                    </a:cubicBezTo>
                    <a:lnTo>
                      <a:pt x="1521291" y="419507"/>
                    </a:lnTo>
                    <a:lnTo>
                      <a:pt x="1523788" y="417010"/>
                    </a:lnTo>
                    <a:lnTo>
                      <a:pt x="1522780" y="419026"/>
                    </a:lnTo>
                    <a:lnTo>
                      <a:pt x="1529032" y="417004"/>
                    </a:lnTo>
                    <a:lnTo>
                      <a:pt x="1521407" y="421770"/>
                    </a:lnTo>
                    <a:lnTo>
                      <a:pt x="1521164" y="422255"/>
                    </a:lnTo>
                    <a:lnTo>
                      <a:pt x="1520274" y="422255"/>
                    </a:lnTo>
                    <a:lnTo>
                      <a:pt x="1513295" y="424871"/>
                    </a:lnTo>
                    <a:lnTo>
                      <a:pt x="1518541" y="424871"/>
                    </a:lnTo>
                    <a:lnTo>
                      <a:pt x="1510674" y="427495"/>
                    </a:lnTo>
                    <a:cubicBezTo>
                      <a:pt x="1510674" y="430117"/>
                      <a:pt x="1513295" y="430117"/>
                      <a:pt x="1513295" y="430117"/>
                    </a:cubicBezTo>
                    <a:cubicBezTo>
                      <a:pt x="1510674" y="432741"/>
                      <a:pt x="1508050" y="432741"/>
                      <a:pt x="1505429" y="435362"/>
                    </a:cubicBezTo>
                    <a:lnTo>
                      <a:pt x="1502805" y="437986"/>
                    </a:lnTo>
                    <a:lnTo>
                      <a:pt x="1497559" y="440607"/>
                    </a:lnTo>
                    <a:lnTo>
                      <a:pt x="1494938" y="443231"/>
                    </a:lnTo>
                    <a:cubicBezTo>
                      <a:pt x="1497559" y="443231"/>
                      <a:pt x="1497559" y="443231"/>
                      <a:pt x="1497559" y="443231"/>
                    </a:cubicBezTo>
                    <a:lnTo>
                      <a:pt x="1489692" y="445853"/>
                    </a:lnTo>
                    <a:lnTo>
                      <a:pt x="1485758" y="449788"/>
                    </a:lnTo>
                    <a:lnTo>
                      <a:pt x="1481823" y="451098"/>
                    </a:lnTo>
                    <a:cubicBezTo>
                      <a:pt x="1481823" y="451098"/>
                      <a:pt x="1484447" y="451098"/>
                      <a:pt x="1484447" y="451098"/>
                    </a:cubicBezTo>
                    <a:cubicBezTo>
                      <a:pt x="1481823" y="451098"/>
                      <a:pt x="1476578" y="453723"/>
                      <a:pt x="1473956" y="453723"/>
                    </a:cubicBezTo>
                    <a:cubicBezTo>
                      <a:pt x="1476578" y="453723"/>
                      <a:pt x="1479202" y="453723"/>
                      <a:pt x="1481823" y="453723"/>
                    </a:cubicBezTo>
                    <a:cubicBezTo>
                      <a:pt x="1479202" y="456344"/>
                      <a:pt x="1473956" y="458968"/>
                      <a:pt x="1471332" y="458968"/>
                    </a:cubicBezTo>
                    <a:cubicBezTo>
                      <a:pt x="1473956" y="458968"/>
                      <a:pt x="1473956" y="458968"/>
                      <a:pt x="1473956" y="458968"/>
                    </a:cubicBezTo>
                    <a:cubicBezTo>
                      <a:pt x="1466087" y="464213"/>
                      <a:pt x="1455596" y="469459"/>
                      <a:pt x="1447729" y="472080"/>
                    </a:cubicBezTo>
                    <a:cubicBezTo>
                      <a:pt x="1447729" y="472080"/>
                      <a:pt x="1450351" y="474704"/>
                      <a:pt x="1452975" y="474704"/>
                    </a:cubicBezTo>
                    <a:cubicBezTo>
                      <a:pt x="1450351" y="474704"/>
                      <a:pt x="1445105" y="479950"/>
                      <a:pt x="1439860" y="479950"/>
                    </a:cubicBezTo>
                    <a:lnTo>
                      <a:pt x="1445105" y="479950"/>
                    </a:lnTo>
                    <a:lnTo>
                      <a:pt x="1439860" y="482571"/>
                    </a:lnTo>
                    <a:lnTo>
                      <a:pt x="1437239" y="485195"/>
                    </a:lnTo>
                    <a:lnTo>
                      <a:pt x="1431993" y="485195"/>
                    </a:lnTo>
                    <a:lnTo>
                      <a:pt x="1429369" y="490441"/>
                    </a:lnTo>
                    <a:lnTo>
                      <a:pt x="1437239" y="487817"/>
                    </a:lnTo>
                    <a:lnTo>
                      <a:pt x="1429369" y="493062"/>
                    </a:lnTo>
                    <a:lnTo>
                      <a:pt x="1424124" y="498308"/>
                    </a:lnTo>
                    <a:cubicBezTo>
                      <a:pt x="1418878" y="500932"/>
                      <a:pt x="1413633" y="506177"/>
                      <a:pt x="1408387" y="508798"/>
                    </a:cubicBezTo>
                    <a:lnTo>
                      <a:pt x="1405766" y="514044"/>
                    </a:lnTo>
                    <a:cubicBezTo>
                      <a:pt x="1403142" y="516669"/>
                      <a:pt x="1400521" y="516669"/>
                      <a:pt x="1397897" y="519289"/>
                    </a:cubicBezTo>
                    <a:lnTo>
                      <a:pt x="1379539" y="524535"/>
                    </a:lnTo>
                    <a:lnTo>
                      <a:pt x="1382161" y="527159"/>
                    </a:lnTo>
                    <a:lnTo>
                      <a:pt x="1376915" y="527159"/>
                    </a:lnTo>
                    <a:lnTo>
                      <a:pt x="1374294" y="527159"/>
                    </a:lnTo>
                    <a:lnTo>
                      <a:pt x="1376915" y="529780"/>
                    </a:lnTo>
                    <a:cubicBezTo>
                      <a:pt x="1374294" y="532405"/>
                      <a:pt x="1371670" y="532405"/>
                      <a:pt x="1369048" y="535026"/>
                    </a:cubicBezTo>
                    <a:cubicBezTo>
                      <a:pt x="1366424" y="535026"/>
                      <a:pt x="1363803" y="537650"/>
                      <a:pt x="1363803" y="537650"/>
                    </a:cubicBezTo>
                    <a:cubicBezTo>
                      <a:pt x="1363803" y="537650"/>
                      <a:pt x="1363803" y="537650"/>
                      <a:pt x="1361179" y="537650"/>
                    </a:cubicBezTo>
                    <a:lnTo>
                      <a:pt x="1363803" y="542896"/>
                    </a:lnTo>
                    <a:lnTo>
                      <a:pt x="1355934" y="548141"/>
                    </a:lnTo>
                    <a:lnTo>
                      <a:pt x="1353312" y="550762"/>
                    </a:lnTo>
                    <a:lnTo>
                      <a:pt x="1350688" y="553387"/>
                    </a:lnTo>
                    <a:lnTo>
                      <a:pt x="1350688" y="556008"/>
                    </a:lnTo>
                    <a:lnTo>
                      <a:pt x="1345443" y="558632"/>
                    </a:lnTo>
                    <a:lnTo>
                      <a:pt x="1350688" y="558632"/>
                    </a:lnTo>
                    <a:lnTo>
                      <a:pt x="1342821" y="563877"/>
                    </a:lnTo>
                    <a:lnTo>
                      <a:pt x="1350688" y="561253"/>
                    </a:lnTo>
                    <a:lnTo>
                      <a:pt x="1342821" y="566498"/>
                    </a:lnTo>
                    <a:lnTo>
                      <a:pt x="1332331" y="574368"/>
                    </a:lnTo>
                    <a:cubicBezTo>
                      <a:pt x="1332331" y="574368"/>
                      <a:pt x="1334952" y="574368"/>
                      <a:pt x="1334952" y="574368"/>
                    </a:cubicBezTo>
                    <a:cubicBezTo>
                      <a:pt x="1332331" y="574368"/>
                      <a:pt x="1327085" y="579614"/>
                      <a:pt x="1321840" y="579614"/>
                    </a:cubicBezTo>
                    <a:lnTo>
                      <a:pt x="1327085" y="579614"/>
                    </a:lnTo>
                    <a:cubicBezTo>
                      <a:pt x="1327085" y="579614"/>
                      <a:pt x="1324461" y="582235"/>
                      <a:pt x="1321840" y="582235"/>
                    </a:cubicBezTo>
                    <a:cubicBezTo>
                      <a:pt x="1324461" y="582235"/>
                      <a:pt x="1327085" y="582235"/>
                      <a:pt x="1329707" y="582235"/>
                    </a:cubicBezTo>
                    <a:cubicBezTo>
                      <a:pt x="1327085" y="584859"/>
                      <a:pt x="1324461" y="587480"/>
                      <a:pt x="1321840" y="587480"/>
                    </a:cubicBezTo>
                    <a:cubicBezTo>
                      <a:pt x="1327085" y="584859"/>
                      <a:pt x="1329707" y="584859"/>
                      <a:pt x="1334952" y="582235"/>
                    </a:cubicBezTo>
                    <a:lnTo>
                      <a:pt x="1327085" y="587480"/>
                    </a:lnTo>
                    <a:lnTo>
                      <a:pt x="1332331" y="587480"/>
                    </a:lnTo>
                    <a:lnTo>
                      <a:pt x="1321844" y="592724"/>
                    </a:lnTo>
                    <a:lnTo>
                      <a:pt x="1308725" y="597972"/>
                    </a:lnTo>
                    <a:cubicBezTo>
                      <a:pt x="1311349" y="595350"/>
                      <a:pt x="1316594" y="592726"/>
                      <a:pt x="1321840" y="592726"/>
                    </a:cubicBezTo>
                    <a:lnTo>
                      <a:pt x="1321844" y="592724"/>
                    </a:lnTo>
                    <a:lnTo>
                      <a:pt x="1334952" y="587480"/>
                    </a:lnTo>
                    <a:lnTo>
                      <a:pt x="1324461" y="592726"/>
                    </a:lnTo>
                    <a:cubicBezTo>
                      <a:pt x="1327085" y="592726"/>
                      <a:pt x="1329707" y="592726"/>
                      <a:pt x="1329707" y="592726"/>
                    </a:cubicBezTo>
                    <a:cubicBezTo>
                      <a:pt x="1329707" y="595350"/>
                      <a:pt x="1327085" y="595350"/>
                      <a:pt x="1324461" y="597972"/>
                    </a:cubicBezTo>
                    <a:lnTo>
                      <a:pt x="1324461" y="603217"/>
                    </a:lnTo>
                    <a:lnTo>
                      <a:pt x="1327085" y="608462"/>
                    </a:lnTo>
                    <a:lnTo>
                      <a:pt x="1327085" y="613708"/>
                    </a:lnTo>
                    <a:lnTo>
                      <a:pt x="1319216" y="618954"/>
                    </a:lnTo>
                    <a:cubicBezTo>
                      <a:pt x="1316594" y="618954"/>
                      <a:pt x="1313970" y="618954"/>
                      <a:pt x="1311349" y="618954"/>
                    </a:cubicBezTo>
                    <a:cubicBezTo>
                      <a:pt x="1300858" y="621578"/>
                      <a:pt x="1292989" y="624199"/>
                      <a:pt x="1282498" y="626822"/>
                    </a:cubicBezTo>
                    <a:lnTo>
                      <a:pt x="1292989" y="626822"/>
                    </a:lnTo>
                    <a:lnTo>
                      <a:pt x="1285122" y="629445"/>
                    </a:lnTo>
                    <a:lnTo>
                      <a:pt x="1280960" y="631526"/>
                    </a:lnTo>
                    <a:lnTo>
                      <a:pt x="1272007" y="632068"/>
                    </a:lnTo>
                    <a:cubicBezTo>
                      <a:pt x="1272007" y="632068"/>
                      <a:pt x="1272007" y="632068"/>
                      <a:pt x="1269386" y="632068"/>
                    </a:cubicBezTo>
                    <a:cubicBezTo>
                      <a:pt x="1264141" y="632068"/>
                      <a:pt x="1258895" y="634690"/>
                      <a:pt x="1256271" y="637314"/>
                    </a:cubicBezTo>
                    <a:cubicBezTo>
                      <a:pt x="1258895" y="634690"/>
                      <a:pt x="1258895" y="629445"/>
                      <a:pt x="1261516" y="626822"/>
                    </a:cubicBezTo>
                    <a:cubicBezTo>
                      <a:pt x="1258895" y="629445"/>
                      <a:pt x="1258895" y="632068"/>
                      <a:pt x="1256271" y="634690"/>
                    </a:cubicBezTo>
                    <a:lnTo>
                      <a:pt x="1244908" y="646056"/>
                    </a:lnTo>
                    <a:lnTo>
                      <a:pt x="1240535" y="647805"/>
                    </a:lnTo>
                    <a:cubicBezTo>
                      <a:pt x="1240535" y="647805"/>
                      <a:pt x="1240535" y="647805"/>
                      <a:pt x="1243159" y="647805"/>
                    </a:cubicBezTo>
                    <a:lnTo>
                      <a:pt x="1244908" y="646056"/>
                    </a:lnTo>
                    <a:lnTo>
                      <a:pt x="1253650" y="642559"/>
                    </a:lnTo>
                    <a:lnTo>
                      <a:pt x="1261516" y="639935"/>
                    </a:lnTo>
                    <a:lnTo>
                      <a:pt x="1269386" y="637314"/>
                    </a:lnTo>
                    <a:lnTo>
                      <a:pt x="1280960" y="631526"/>
                    </a:lnTo>
                    <a:lnTo>
                      <a:pt x="1282826" y="631413"/>
                    </a:lnTo>
                    <a:cubicBezTo>
                      <a:pt x="1285777" y="630757"/>
                      <a:pt x="1289056" y="629446"/>
                      <a:pt x="1295613" y="626822"/>
                    </a:cubicBezTo>
                    <a:lnTo>
                      <a:pt x="1298234" y="626822"/>
                    </a:lnTo>
                    <a:cubicBezTo>
                      <a:pt x="1298234" y="626822"/>
                      <a:pt x="1298234" y="624199"/>
                      <a:pt x="1298234" y="624199"/>
                    </a:cubicBezTo>
                    <a:cubicBezTo>
                      <a:pt x="1298234" y="624199"/>
                      <a:pt x="1300858" y="624199"/>
                      <a:pt x="1303480" y="624199"/>
                    </a:cubicBezTo>
                    <a:lnTo>
                      <a:pt x="1292989" y="637314"/>
                    </a:lnTo>
                    <a:lnTo>
                      <a:pt x="1286436" y="639935"/>
                    </a:lnTo>
                    <a:lnTo>
                      <a:pt x="1282498" y="639935"/>
                    </a:lnTo>
                    <a:cubicBezTo>
                      <a:pt x="1279877" y="639935"/>
                      <a:pt x="1277253" y="642559"/>
                      <a:pt x="1274631" y="642559"/>
                    </a:cubicBezTo>
                    <a:cubicBezTo>
                      <a:pt x="1277253" y="647805"/>
                      <a:pt x="1277253" y="647805"/>
                      <a:pt x="1277253" y="647805"/>
                    </a:cubicBezTo>
                    <a:lnTo>
                      <a:pt x="1279877" y="642559"/>
                    </a:lnTo>
                    <a:lnTo>
                      <a:pt x="1286436" y="639935"/>
                    </a:lnTo>
                    <a:lnTo>
                      <a:pt x="1290368" y="639935"/>
                    </a:lnTo>
                    <a:lnTo>
                      <a:pt x="1285122" y="642559"/>
                    </a:lnTo>
                    <a:cubicBezTo>
                      <a:pt x="1285122" y="647805"/>
                      <a:pt x="1282498" y="653050"/>
                      <a:pt x="1279877" y="655671"/>
                    </a:cubicBezTo>
                    <a:lnTo>
                      <a:pt x="1274631" y="663541"/>
                    </a:lnTo>
                    <a:lnTo>
                      <a:pt x="1264141" y="666163"/>
                    </a:lnTo>
                    <a:cubicBezTo>
                      <a:pt x="1261516" y="668787"/>
                      <a:pt x="1258895" y="671408"/>
                      <a:pt x="1253650" y="674032"/>
                    </a:cubicBezTo>
                    <a:lnTo>
                      <a:pt x="1253650" y="679277"/>
                    </a:lnTo>
                    <a:cubicBezTo>
                      <a:pt x="1251026" y="679277"/>
                      <a:pt x="1248404" y="679277"/>
                      <a:pt x="1248404" y="679277"/>
                    </a:cubicBezTo>
                    <a:cubicBezTo>
                      <a:pt x="1245780" y="681899"/>
                      <a:pt x="1243159" y="687144"/>
                      <a:pt x="1240535" y="689768"/>
                    </a:cubicBezTo>
                    <a:lnTo>
                      <a:pt x="1237914" y="684523"/>
                    </a:lnTo>
                    <a:lnTo>
                      <a:pt x="1235289" y="689768"/>
                    </a:lnTo>
                    <a:lnTo>
                      <a:pt x="1230044" y="695014"/>
                    </a:lnTo>
                    <a:cubicBezTo>
                      <a:pt x="1216932" y="700259"/>
                      <a:pt x="1203817" y="708126"/>
                      <a:pt x="1190705" y="713371"/>
                    </a:cubicBezTo>
                    <a:cubicBezTo>
                      <a:pt x="1188081" y="713371"/>
                      <a:pt x="1185460" y="710750"/>
                      <a:pt x="1185460" y="710750"/>
                    </a:cubicBezTo>
                    <a:cubicBezTo>
                      <a:pt x="1169723" y="715995"/>
                      <a:pt x="1169723" y="715995"/>
                      <a:pt x="1164478" y="713371"/>
                    </a:cubicBezTo>
                    <a:cubicBezTo>
                      <a:pt x="1164478" y="715995"/>
                      <a:pt x="1161854" y="715995"/>
                      <a:pt x="1161854" y="718617"/>
                    </a:cubicBezTo>
                    <a:lnTo>
                      <a:pt x="1153987" y="721241"/>
                    </a:lnTo>
                    <a:cubicBezTo>
                      <a:pt x="1143496" y="726486"/>
                      <a:pt x="1135627" y="731732"/>
                      <a:pt x="1125136" y="736978"/>
                    </a:cubicBezTo>
                    <a:lnTo>
                      <a:pt x="1122515" y="736978"/>
                    </a:lnTo>
                    <a:lnTo>
                      <a:pt x="1112024" y="742223"/>
                    </a:lnTo>
                    <a:lnTo>
                      <a:pt x="1109400" y="742223"/>
                    </a:lnTo>
                    <a:cubicBezTo>
                      <a:pt x="1106779" y="742223"/>
                      <a:pt x="1104155" y="742223"/>
                      <a:pt x="1093664" y="742223"/>
                    </a:cubicBezTo>
                    <a:lnTo>
                      <a:pt x="1098911" y="739599"/>
                    </a:lnTo>
                    <a:lnTo>
                      <a:pt x="1096288" y="739599"/>
                    </a:lnTo>
                    <a:cubicBezTo>
                      <a:pt x="1096288" y="739599"/>
                      <a:pt x="1096288" y="736978"/>
                      <a:pt x="1096288" y="734353"/>
                    </a:cubicBezTo>
                    <a:cubicBezTo>
                      <a:pt x="1093664" y="731732"/>
                      <a:pt x="1093664" y="731732"/>
                      <a:pt x="1091042" y="729108"/>
                    </a:cubicBezTo>
                    <a:cubicBezTo>
                      <a:pt x="1088419" y="729108"/>
                      <a:pt x="1085798" y="729108"/>
                      <a:pt x="1083174" y="729108"/>
                    </a:cubicBezTo>
                    <a:cubicBezTo>
                      <a:pt x="1064816" y="710750"/>
                      <a:pt x="1004493" y="744844"/>
                      <a:pt x="1004493" y="744844"/>
                    </a:cubicBezTo>
                    <a:lnTo>
                      <a:pt x="1001871" y="747468"/>
                    </a:lnTo>
                    <a:cubicBezTo>
                      <a:pt x="1001871" y="744844"/>
                      <a:pt x="1001871" y="744844"/>
                      <a:pt x="1001871" y="744844"/>
                    </a:cubicBezTo>
                    <a:cubicBezTo>
                      <a:pt x="988756" y="752713"/>
                      <a:pt x="978266" y="760580"/>
                      <a:pt x="965154" y="768450"/>
                    </a:cubicBezTo>
                    <a:lnTo>
                      <a:pt x="957285" y="771071"/>
                    </a:lnTo>
                    <a:lnTo>
                      <a:pt x="959908" y="768450"/>
                    </a:lnTo>
                    <a:cubicBezTo>
                      <a:pt x="957285" y="773695"/>
                      <a:pt x="896964" y="813034"/>
                      <a:pt x="896964" y="813034"/>
                    </a:cubicBezTo>
                    <a:cubicBezTo>
                      <a:pt x="910076" y="807790"/>
                      <a:pt x="912700" y="807790"/>
                      <a:pt x="936302" y="792053"/>
                    </a:cubicBezTo>
                    <a:cubicBezTo>
                      <a:pt x="986135" y="757959"/>
                      <a:pt x="1022853" y="750089"/>
                      <a:pt x="1033343" y="757959"/>
                    </a:cubicBezTo>
                    <a:cubicBezTo>
                      <a:pt x="1030720" y="765825"/>
                      <a:pt x="1030720" y="768450"/>
                      <a:pt x="1022853" y="776316"/>
                    </a:cubicBezTo>
                    <a:lnTo>
                      <a:pt x="1022853" y="773695"/>
                    </a:lnTo>
                    <a:cubicBezTo>
                      <a:pt x="1022853" y="773695"/>
                      <a:pt x="1022853" y="773695"/>
                      <a:pt x="1020228" y="776316"/>
                    </a:cubicBezTo>
                    <a:lnTo>
                      <a:pt x="1017608" y="781562"/>
                    </a:lnTo>
                    <a:cubicBezTo>
                      <a:pt x="1001871" y="794677"/>
                      <a:pt x="996626" y="797298"/>
                      <a:pt x="980890" y="799922"/>
                    </a:cubicBezTo>
                    <a:cubicBezTo>
                      <a:pt x="980890" y="797298"/>
                      <a:pt x="983511" y="794677"/>
                      <a:pt x="983511" y="792053"/>
                    </a:cubicBezTo>
                    <a:cubicBezTo>
                      <a:pt x="978266" y="789431"/>
                      <a:pt x="973021" y="792053"/>
                      <a:pt x="970399" y="792053"/>
                    </a:cubicBezTo>
                    <a:lnTo>
                      <a:pt x="973021" y="792053"/>
                    </a:lnTo>
                    <a:cubicBezTo>
                      <a:pt x="970399" y="797298"/>
                      <a:pt x="970399" y="797298"/>
                      <a:pt x="965154" y="810413"/>
                    </a:cubicBezTo>
                    <a:cubicBezTo>
                      <a:pt x="965154" y="810413"/>
                      <a:pt x="967775" y="807790"/>
                      <a:pt x="970399" y="807790"/>
                    </a:cubicBezTo>
                    <a:cubicBezTo>
                      <a:pt x="973021" y="810413"/>
                      <a:pt x="973021" y="810413"/>
                      <a:pt x="973021" y="813034"/>
                    </a:cubicBezTo>
                    <a:cubicBezTo>
                      <a:pt x="962529" y="820904"/>
                      <a:pt x="952039" y="828771"/>
                      <a:pt x="941547" y="834016"/>
                    </a:cubicBezTo>
                    <a:cubicBezTo>
                      <a:pt x="941547" y="834016"/>
                      <a:pt x="941547" y="836641"/>
                      <a:pt x="941547" y="839262"/>
                    </a:cubicBezTo>
                    <a:cubicBezTo>
                      <a:pt x="915321" y="862867"/>
                      <a:pt x="915321" y="868113"/>
                      <a:pt x="915321" y="875979"/>
                    </a:cubicBezTo>
                    <a:cubicBezTo>
                      <a:pt x="912700" y="875979"/>
                      <a:pt x="910076" y="878603"/>
                      <a:pt x="907454" y="878603"/>
                    </a:cubicBezTo>
                    <a:cubicBezTo>
                      <a:pt x="907454" y="881225"/>
                      <a:pt x="907454" y="883849"/>
                      <a:pt x="907454" y="886470"/>
                    </a:cubicBezTo>
                    <a:lnTo>
                      <a:pt x="907454" y="891715"/>
                    </a:lnTo>
                    <a:lnTo>
                      <a:pt x="915321" y="899585"/>
                    </a:lnTo>
                    <a:lnTo>
                      <a:pt x="910076" y="902206"/>
                    </a:lnTo>
                    <a:lnTo>
                      <a:pt x="921884" y="898271"/>
                    </a:lnTo>
                    <a:lnTo>
                      <a:pt x="931060" y="889093"/>
                    </a:lnTo>
                    <a:cubicBezTo>
                      <a:pt x="931060" y="889093"/>
                      <a:pt x="975644" y="857620"/>
                      <a:pt x="978268" y="857620"/>
                    </a:cubicBezTo>
                    <a:cubicBezTo>
                      <a:pt x="978268" y="860242"/>
                      <a:pt x="973023" y="862866"/>
                      <a:pt x="967777" y="873357"/>
                    </a:cubicBezTo>
                    <a:cubicBezTo>
                      <a:pt x="959911" y="881224"/>
                      <a:pt x="954666" y="883848"/>
                      <a:pt x="941551" y="894339"/>
                    </a:cubicBezTo>
                    <a:lnTo>
                      <a:pt x="944173" y="893464"/>
                    </a:lnTo>
                    <a:lnTo>
                      <a:pt x="938932" y="896960"/>
                    </a:lnTo>
                    <a:lnTo>
                      <a:pt x="938925" y="896963"/>
                    </a:lnTo>
                    <a:lnTo>
                      <a:pt x="936305" y="896963"/>
                    </a:lnTo>
                    <a:cubicBezTo>
                      <a:pt x="931060" y="899584"/>
                      <a:pt x="925814" y="902208"/>
                      <a:pt x="920569" y="907451"/>
                    </a:cubicBezTo>
                    <a:lnTo>
                      <a:pt x="918661" y="906497"/>
                    </a:lnTo>
                    <a:lnTo>
                      <a:pt x="917945" y="907452"/>
                    </a:lnTo>
                    <a:cubicBezTo>
                      <a:pt x="917945" y="907452"/>
                      <a:pt x="920566" y="907452"/>
                      <a:pt x="920566" y="907452"/>
                    </a:cubicBezTo>
                    <a:cubicBezTo>
                      <a:pt x="917945" y="910076"/>
                      <a:pt x="912700" y="915321"/>
                      <a:pt x="910076" y="917942"/>
                    </a:cubicBezTo>
                    <a:cubicBezTo>
                      <a:pt x="910076" y="917942"/>
                      <a:pt x="907454" y="920567"/>
                      <a:pt x="907454" y="923188"/>
                    </a:cubicBezTo>
                    <a:cubicBezTo>
                      <a:pt x="889094" y="928433"/>
                      <a:pt x="870737" y="931057"/>
                      <a:pt x="855000" y="936302"/>
                    </a:cubicBezTo>
                    <a:cubicBezTo>
                      <a:pt x="857622" y="933678"/>
                      <a:pt x="857622" y="933678"/>
                      <a:pt x="860246" y="931057"/>
                    </a:cubicBezTo>
                    <a:lnTo>
                      <a:pt x="855000" y="933678"/>
                    </a:lnTo>
                    <a:cubicBezTo>
                      <a:pt x="855000" y="936302"/>
                      <a:pt x="852376" y="936302"/>
                      <a:pt x="844510" y="944170"/>
                    </a:cubicBezTo>
                    <a:cubicBezTo>
                      <a:pt x="844510" y="944170"/>
                      <a:pt x="844510" y="944170"/>
                      <a:pt x="844510" y="941548"/>
                    </a:cubicBezTo>
                    <a:cubicBezTo>
                      <a:pt x="828773" y="954661"/>
                      <a:pt x="823529" y="954661"/>
                      <a:pt x="818282" y="957284"/>
                    </a:cubicBezTo>
                    <a:lnTo>
                      <a:pt x="815659" y="959906"/>
                    </a:lnTo>
                    <a:cubicBezTo>
                      <a:pt x="815659" y="959906"/>
                      <a:pt x="815659" y="957284"/>
                      <a:pt x="815659" y="957284"/>
                    </a:cubicBezTo>
                    <a:cubicBezTo>
                      <a:pt x="813038" y="959906"/>
                      <a:pt x="807792" y="965151"/>
                      <a:pt x="805168" y="967775"/>
                    </a:cubicBezTo>
                    <a:lnTo>
                      <a:pt x="805168" y="962531"/>
                    </a:lnTo>
                    <a:lnTo>
                      <a:pt x="813038" y="954661"/>
                    </a:lnTo>
                    <a:cubicBezTo>
                      <a:pt x="810413" y="954661"/>
                      <a:pt x="810413" y="957284"/>
                      <a:pt x="807792" y="957284"/>
                    </a:cubicBezTo>
                    <a:cubicBezTo>
                      <a:pt x="813038" y="952039"/>
                      <a:pt x="813038" y="952039"/>
                      <a:pt x="836640" y="928433"/>
                    </a:cubicBezTo>
                    <a:cubicBezTo>
                      <a:pt x="841885" y="925812"/>
                      <a:pt x="847131" y="923188"/>
                      <a:pt x="852376" y="920567"/>
                    </a:cubicBezTo>
                    <a:cubicBezTo>
                      <a:pt x="852376" y="920567"/>
                      <a:pt x="849755" y="920567"/>
                      <a:pt x="849755" y="920567"/>
                    </a:cubicBezTo>
                    <a:cubicBezTo>
                      <a:pt x="855000" y="917942"/>
                      <a:pt x="855000" y="917942"/>
                      <a:pt x="881227" y="904831"/>
                    </a:cubicBezTo>
                    <a:cubicBezTo>
                      <a:pt x="878603" y="910076"/>
                      <a:pt x="873357" y="915321"/>
                      <a:pt x="870737" y="917942"/>
                    </a:cubicBezTo>
                    <a:cubicBezTo>
                      <a:pt x="878603" y="910076"/>
                      <a:pt x="883848" y="910076"/>
                      <a:pt x="891717" y="907452"/>
                    </a:cubicBezTo>
                    <a:cubicBezTo>
                      <a:pt x="889094" y="904831"/>
                      <a:pt x="883848" y="902206"/>
                      <a:pt x="881227" y="902206"/>
                    </a:cubicBezTo>
                    <a:lnTo>
                      <a:pt x="883848" y="899585"/>
                    </a:lnTo>
                    <a:cubicBezTo>
                      <a:pt x="891717" y="894339"/>
                      <a:pt x="896964" y="889095"/>
                      <a:pt x="904830" y="886470"/>
                    </a:cubicBezTo>
                    <a:lnTo>
                      <a:pt x="899585" y="886470"/>
                    </a:lnTo>
                    <a:cubicBezTo>
                      <a:pt x="902208" y="883849"/>
                      <a:pt x="904830" y="878603"/>
                      <a:pt x="907454" y="875979"/>
                    </a:cubicBezTo>
                    <a:cubicBezTo>
                      <a:pt x="899585" y="883849"/>
                      <a:pt x="899585" y="883849"/>
                      <a:pt x="891717" y="889095"/>
                    </a:cubicBezTo>
                    <a:lnTo>
                      <a:pt x="871486" y="893590"/>
                    </a:lnTo>
                    <a:lnTo>
                      <a:pt x="875982" y="889095"/>
                    </a:lnTo>
                    <a:lnTo>
                      <a:pt x="868112" y="894339"/>
                    </a:lnTo>
                    <a:lnTo>
                      <a:pt x="871486" y="893590"/>
                    </a:lnTo>
                    <a:lnTo>
                      <a:pt x="870737" y="894339"/>
                    </a:lnTo>
                    <a:lnTo>
                      <a:pt x="865491" y="899585"/>
                    </a:lnTo>
                    <a:lnTo>
                      <a:pt x="860246" y="902206"/>
                    </a:lnTo>
                    <a:lnTo>
                      <a:pt x="855000" y="902206"/>
                    </a:lnTo>
                    <a:lnTo>
                      <a:pt x="856457" y="897835"/>
                    </a:lnTo>
                    <a:lnTo>
                      <a:pt x="857622" y="896961"/>
                    </a:lnTo>
                    <a:lnTo>
                      <a:pt x="857622" y="894339"/>
                    </a:lnTo>
                    <a:lnTo>
                      <a:pt x="856457" y="897835"/>
                    </a:lnTo>
                    <a:lnTo>
                      <a:pt x="847131" y="904831"/>
                    </a:lnTo>
                    <a:lnTo>
                      <a:pt x="844510" y="907452"/>
                    </a:lnTo>
                    <a:lnTo>
                      <a:pt x="839264" y="910076"/>
                    </a:lnTo>
                    <a:cubicBezTo>
                      <a:pt x="836640" y="910076"/>
                      <a:pt x="831395" y="912697"/>
                      <a:pt x="828773" y="912697"/>
                    </a:cubicBezTo>
                    <a:cubicBezTo>
                      <a:pt x="828773" y="912697"/>
                      <a:pt x="831395" y="910076"/>
                      <a:pt x="831395" y="910076"/>
                    </a:cubicBezTo>
                    <a:lnTo>
                      <a:pt x="826150" y="912697"/>
                    </a:lnTo>
                    <a:lnTo>
                      <a:pt x="820904" y="917942"/>
                    </a:lnTo>
                    <a:cubicBezTo>
                      <a:pt x="820904" y="915321"/>
                      <a:pt x="823529" y="912697"/>
                      <a:pt x="826150" y="910076"/>
                    </a:cubicBezTo>
                    <a:cubicBezTo>
                      <a:pt x="826150" y="912697"/>
                      <a:pt x="823529" y="912697"/>
                      <a:pt x="823529" y="912697"/>
                    </a:cubicBezTo>
                    <a:cubicBezTo>
                      <a:pt x="820904" y="915321"/>
                      <a:pt x="818282" y="917942"/>
                      <a:pt x="815659" y="920567"/>
                    </a:cubicBezTo>
                    <a:cubicBezTo>
                      <a:pt x="818282" y="915321"/>
                      <a:pt x="818282" y="915321"/>
                      <a:pt x="826150" y="907452"/>
                    </a:cubicBezTo>
                    <a:lnTo>
                      <a:pt x="818282" y="912697"/>
                    </a:lnTo>
                    <a:cubicBezTo>
                      <a:pt x="810413" y="920567"/>
                      <a:pt x="802547" y="925812"/>
                      <a:pt x="794677" y="931057"/>
                    </a:cubicBezTo>
                    <a:lnTo>
                      <a:pt x="802547" y="923188"/>
                    </a:lnTo>
                    <a:lnTo>
                      <a:pt x="797301" y="925812"/>
                    </a:lnTo>
                    <a:lnTo>
                      <a:pt x="792055" y="931057"/>
                    </a:lnTo>
                    <a:lnTo>
                      <a:pt x="781565" y="938924"/>
                    </a:lnTo>
                    <a:cubicBezTo>
                      <a:pt x="757959" y="957284"/>
                      <a:pt x="750093" y="965151"/>
                      <a:pt x="742223" y="975642"/>
                    </a:cubicBezTo>
                    <a:lnTo>
                      <a:pt x="729110" y="983512"/>
                    </a:lnTo>
                    <a:cubicBezTo>
                      <a:pt x="726488" y="988757"/>
                      <a:pt x="723209" y="992690"/>
                      <a:pt x="720259" y="996952"/>
                    </a:cubicBezTo>
                    <a:lnTo>
                      <a:pt x="715894" y="1006723"/>
                    </a:lnTo>
                    <a:lnTo>
                      <a:pt x="715013" y="1007443"/>
                    </a:lnTo>
                    <a:cubicBezTo>
                      <a:pt x="714030" y="1008426"/>
                      <a:pt x="713375" y="1009738"/>
                      <a:pt x="713375" y="1012359"/>
                    </a:cubicBezTo>
                    <a:lnTo>
                      <a:pt x="702884" y="1014984"/>
                    </a:lnTo>
                    <a:cubicBezTo>
                      <a:pt x="705506" y="1012359"/>
                      <a:pt x="708129" y="1009739"/>
                      <a:pt x="710750" y="1007115"/>
                    </a:cubicBezTo>
                    <a:cubicBezTo>
                      <a:pt x="705506" y="1009739"/>
                      <a:pt x="705506" y="1009739"/>
                      <a:pt x="700260" y="1012359"/>
                    </a:cubicBezTo>
                    <a:cubicBezTo>
                      <a:pt x="702884" y="1009739"/>
                      <a:pt x="705506" y="1004493"/>
                      <a:pt x="708129" y="1001869"/>
                    </a:cubicBezTo>
                    <a:cubicBezTo>
                      <a:pt x="697638" y="1012359"/>
                      <a:pt x="697638" y="1012359"/>
                      <a:pt x="692393" y="1014984"/>
                    </a:cubicBezTo>
                    <a:lnTo>
                      <a:pt x="692393" y="1009739"/>
                    </a:lnTo>
                    <a:cubicBezTo>
                      <a:pt x="687147" y="1014984"/>
                      <a:pt x="679278" y="1017604"/>
                      <a:pt x="674033" y="1020228"/>
                    </a:cubicBezTo>
                    <a:cubicBezTo>
                      <a:pt x="671412" y="1020228"/>
                      <a:pt x="671412" y="1022850"/>
                      <a:pt x="668787" y="1022850"/>
                    </a:cubicBezTo>
                    <a:cubicBezTo>
                      <a:pt x="668787" y="1022850"/>
                      <a:pt x="666167" y="1025474"/>
                      <a:pt x="666167" y="1025474"/>
                    </a:cubicBezTo>
                    <a:cubicBezTo>
                      <a:pt x="668787" y="1022850"/>
                      <a:pt x="671412" y="1022850"/>
                      <a:pt x="674033" y="1020228"/>
                    </a:cubicBezTo>
                    <a:lnTo>
                      <a:pt x="674033" y="1022850"/>
                    </a:lnTo>
                    <a:lnTo>
                      <a:pt x="676657" y="1022850"/>
                    </a:lnTo>
                    <a:lnTo>
                      <a:pt x="687147" y="1017604"/>
                    </a:lnTo>
                    <a:cubicBezTo>
                      <a:pt x="684524" y="1017604"/>
                      <a:pt x="681903" y="1020228"/>
                      <a:pt x="679278" y="1022850"/>
                    </a:cubicBezTo>
                    <a:cubicBezTo>
                      <a:pt x="679278" y="1025474"/>
                      <a:pt x="676657" y="1025474"/>
                      <a:pt x="676657" y="1025474"/>
                    </a:cubicBezTo>
                    <a:cubicBezTo>
                      <a:pt x="676657" y="1028095"/>
                      <a:pt x="671412" y="1030720"/>
                      <a:pt x="668787" y="1030720"/>
                    </a:cubicBezTo>
                    <a:cubicBezTo>
                      <a:pt x="666167" y="1030720"/>
                      <a:pt x="663542" y="1030720"/>
                      <a:pt x="660920" y="1030720"/>
                    </a:cubicBezTo>
                    <a:cubicBezTo>
                      <a:pt x="660920" y="1030720"/>
                      <a:pt x="658296" y="1028095"/>
                      <a:pt x="658296" y="1030720"/>
                    </a:cubicBezTo>
                    <a:cubicBezTo>
                      <a:pt x="658296" y="1030720"/>
                      <a:pt x="655675" y="1030720"/>
                      <a:pt x="655675" y="1030720"/>
                    </a:cubicBezTo>
                    <a:cubicBezTo>
                      <a:pt x="655675" y="1030720"/>
                      <a:pt x="655675" y="1028095"/>
                      <a:pt x="655675" y="1028095"/>
                    </a:cubicBezTo>
                    <a:lnTo>
                      <a:pt x="634713" y="1051680"/>
                    </a:lnTo>
                    <a:lnTo>
                      <a:pt x="618957" y="1067438"/>
                    </a:lnTo>
                    <a:cubicBezTo>
                      <a:pt x="603222" y="1083174"/>
                      <a:pt x="603222" y="1083174"/>
                      <a:pt x="600597" y="1085794"/>
                    </a:cubicBezTo>
                    <a:lnTo>
                      <a:pt x="614234" y="1068751"/>
                    </a:lnTo>
                    <a:lnTo>
                      <a:pt x="616333" y="1067438"/>
                    </a:lnTo>
                    <a:lnTo>
                      <a:pt x="618085" y="1063937"/>
                    </a:lnTo>
                    <a:lnTo>
                      <a:pt x="632069" y="1046456"/>
                    </a:lnTo>
                    <a:lnTo>
                      <a:pt x="622306" y="1058114"/>
                    </a:lnTo>
                    <a:lnTo>
                      <a:pt x="624202" y="1054323"/>
                    </a:lnTo>
                    <a:lnTo>
                      <a:pt x="616335" y="1059567"/>
                    </a:lnTo>
                    <a:lnTo>
                      <a:pt x="618957" y="1056949"/>
                    </a:lnTo>
                    <a:cubicBezTo>
                      <a:pt x="618957" y="1056949"/>
                      <a:pt x="616333" y="1059569"/>
                      <a:pt x="616333" y="1059569"/>
                    </a:cubicBezTo>
                    <a:lnTo>
                      <a:pt x="616335" y="1059567"/>
                    </a:lnTo>
                    <a:lnTo>
                      <a:pt x="616005" y="1059896"/>
                    </a:lnTo>
                    <a:cubicBezTo>
                      <a:pt x="615022" y="1060881"/>
                      <a:pt x="613711" y="1062191"/>
                      <a:pt x="611088" y="1064814"/>
                    </a:cubicBezTo>
                    <a:lnTo>
                      <a:pt x="613712" y="1062192"/>
                    </a:lnTo>
                    <a:lnTo>
                      <a:pt x="608466" y="1070060"/>
                    </a:lnTo>
                    <a:cubicBezTo>
                      <a:pt x="603222" y="1072683"/>
                      <a:pt x="603222" y="1072683"/>
                      <a:pt x="582239" y="1098910"/>
                    </a:cubicBezTo>
                    <a:cubicBezTo>
                      <a:pt x="579616" y="1104155"/>
                      <a:pt x="576994" y="1106775"/>
                      <a:pt x="574370" y="1109402"/>
                    </a:cubicBezTo>
                    <a:cubicBezTo>
                      <a:pt x="576994" y="1104155"/>
                      <a:pt x="579616" y="1101531"/>
                      <a:pt x="582239" y="1096286"/>
                    </a:cubicBezTo>
                    <a:lnTo>
                      <a:pt x="579616" y="1098910"/>
                    </a:lnTo>
                    <a:lnTo>
                      <a:pt x="584861" y="1091041"/>
                    </a:lnTo>
                    <a:cubicBezTo>
                      <a:pt x="590107" y="1085794"/>
                      <a:pt x="595351" y="1077929"/>
                      <a:pt x="600597" y="1072683"/>
                    </a:cubicBezTo>
                    <a:cubicBezTo>
                      <a:pt x="595351" y="1080550"/>
                      <a:pt x="587485" y="1085794"/>
                      <a:pt x="582239" y="1093665"/>
                    </a:cubicBezTo>
                    <a:cubicBezTo>
                      <a:pt x="579616" y="1098910"/>
                      <a:pt x="576994" y="1101531"/>
                      <a:pt x="574370" y="1106775"/>
                    </a:cubicBezTo>
                    <a:lnTo>
                      <a:pt x="569125" y="1117267"/>
                    </a:lnTo>
                    <a:cubicBezTo>
                      <a:pt x="569125" y="1119893"/>
                      <a:pt x="566503" y="1122513"/>
                      <a:pt x="563880" y="1125137"/>
                    </a:cubicBezTo>
                    <a:cubicBezTo>
                      <a:pt x="558634" y="1130383"/>
                      <a:pt x="556013" y="1135628"/>
                      <a:pt x="550767" y="1140873"/>
                    </a:cubicBezTo>
                    <a:lnTo>
                      <a:pt x="548144" y="1146118"/>
                    </a:lnTo>
                    <a:lnTo>
                      <a:pt x="548144" y="1143494"/>
                    </a:lnTo>
                    <a:cubicBezTo>
                      <a:pt x="545521" y="1148741"/>
                      <a:pt x="544209" y="1151364"/>
                      <a:pt x="542570" y="1153331"/>
                    </a:cubicBezTo>
                    <a:lnTo>
                      <a:pt x="540455" y="1154987"/>
                    </a:lnTo>
                    <a:lnTo>
                      <a:pt x="545522" y="1146118"/>
                    </a:lnTo>
                    <a:lnTo>
                      <a:pt x="548144" y="1138249"/>
                    </a:lnTo>
                    <a:cubicBezTo>
                      <a:pt x="542898" y="1148741"/>
                      <a:pt x="542898" y="1148741"/>
                      <a:pt x="535031" y="1159232"/>
                    </a:cubicBezTo>
                    <a:lnTo>
                      <a:pt x="540455" y="1154987"/>
                    </a:lnTo>
                    <a:lnTo>
                      <a:pt x="535031" y="1164476"/>
                    </a:lnTo>
                    <a:lnTo>
                      <a:pt x="535031" y="1167102"/>
                    </a:lnTo>
                    <a:lnTo>
                      <a:pt x="537653" y="1164476"/>
                    </a:lnTo>
                    <a:lnTo>
                      <a:pt x="529786" y="1174968"/>
                    </a:lnTo>
                    <a:lnTo>
                      <a:pt x="520418" y="1188083"/>
                    </a:lnTo>
                    <a:lnTo>
                      <a:pt x="519295" y="1188083"/>
                    </a:lnTo>
                    <a:lnTo>
                      <a:pt x="516670" y="1193328"/>
                    </a:lnTo>
                    <a:cubicBezTo>
                      <a:pt x="516670" y="1193328"/>
                      <a:pt x="516670" y="1190703"/>
                      <a:pt x="516670" y="1190703"/>
                    </a:cubicBezTo>
                    <a:lnTo>
                      <a:pt x="514049" y="1195949"/>
                    </a:lnTo>
                    <a:lnTo>
                      <a:pt x="513173" y="1195949"/>
                    </a:lnTo>
                    <a:lnTo>
                      <a:pt x="511426" y="1195949"/>
                    </a:lnTo>
                    <a:lnTo>
                      <a:pt x="508804" y="1198573"/>
                    </a:lnTo>
                    <a:lnTo>
                      <a:pt x="506180" y="1203819"/>
                    </a:lnTo>
                    <a:lnTo>
                      <a:pt x="498314" y="1214310"/>
                    </a:lnTo>
                    <a:lnTo>
                      <a:pt x="500931" y="1211690"/>
                    </a:lnTo>
                    <a:lnTo>
                      <a:pt x="495690" y="1219555"/>
                    </a:lnTo>
                    <a:lnTo>
                      <a:pt x="490444" y="1224800"/>
                    </a:lnTo>
                    <a:lnTo>
                      <a:pt x="490444" y="1222176"/>
                    </a:lnTo>
                    <a:cubicBezTo>
                      <a:pt x="490444" y="1222176"/>
                      <a:pt x="493068" y="1219555"/>
                      <a:pt x="493068" y="1216931"/>
                    </a:cubicBezTo>
                    <a:lnTo>
                      <a:pt x="490444" y="1221305"/>
                    </a:lnTo>
                    <a:lnTo>
                      <a:pt x="485199" y="1230045"/>
                    </a:lnTo>
                    <a:lnTo>
                      <a:pt x="479954" y="1237912"/>
                    </a:lnTo>
                    <a:lnTo>
                      <a:pt x="482577" y="1232666"/>
                    </a:lnTo>
                    <a:lnTo>
                      <a:pt x="477332" y="1240536"/>
                    </a:lnTo>
                    <a:cubicBezTo>
                      <a:pt x="477332" y="1240536"/>
                      <a:pt x="477332" y="1243158"/>
                      <a:pt x="477332" y="1243158"/>
                    </a:cubicBezTo>
                    <a:lnTo>
                      <a:pt x="479954" y="1243158"/>
                    </a:lnTo>
                    <a:lnTo>
                      <a:pt x="474707" y="1251027"/>
                    </a:lnTo>
                    <a:lnTo>
                      <a:pt x="472086" y="1251027"/>
                    </a:lnTo>
                    <a:cubicBezTo>
                      <a:pt x="472086" y="1251027"/>
                      <a:pt x="469462" y="1251027"/>
                      <a:pt x="469462" y="1251027"/>
                    </a:cubicBezTo>
                    <a:lnTo>
                      <a:pt x="467626" y="1252863"/>
                    </a:lnTo>
                    <a:lnTo>
                      <a:pt x="513722" y="1182509"/>
                    </a:lnTo>
                    <a:cubicBezTo>
                      <a:pt x="541588" y="1140872"/>
                      <a:pt x="569127" y="1100222"/>
                      <a:pt x="592732" y="1064814"/>
                    </a:cubicBezTo>
                    <a:cubicBezTo>
                      <a:pt x="624202" y="1026786"/>
                      <a:pt x="649774" y="995313"/>
                      <a:pt x="672066" y="967774"/>
                    </a:cubicBezTo>
                    <a:lnTo>
                      <a:pt x="694987" y="939564"/>
                    </a:lnTo>
                    <a:lnTo>
                      <a:pt x="714685" y="924499"/>
                    </a:lnTo>
                    <a:cubicBezTo>
                      <a:pt x="722554" y="919254"/>
                      <a:pt x="730422" y="914009"/>
                      <a:pt x="736977" y="907452"/>
                    </a:cubicBezTo>
                    <a:lnTo>
                      <a:pt x="734356" y="907452"/>
                    </a:lnTo>
                    <a:cubicBezTo>
                      <a:pt x="734356" y="907452"/>
                      <a:pt x="734356" y="907452"/>
                      <a:pt x="731732" y="907452"/>
                    </a:cubicBezTo>
                    <a:cubicBezTo>
                      <a:pt x="729110" y="907452"/>
                      <a:pt x="726487" y="910076"/>
                      <a:pt x="726487" y="910076"/>
                    </a:cubicBezTo>
                    <a:lnTo>
                      <a:pt x="731732" y="904830"/>
                    </a:lnTo>
                    <a:lnTo>
                      <a:pt x="731733" y="904830"/>
                    </a:lnTo>
                    <a:lnTo>
                      <a:pt x="731734" y="904829"/>
                    </a:lnTo>
                    <a:lnTo>
                      <a:pt x="731734" y="904830"/>
                    </a:lnTo>
                    <a:lnTo>
                      <a:pt x="731736" y="904827"/>
                    </a:lnTo>
                    <a:lnTo>
                      <a:pt x="743944" y="893274"/>
                    </a:lnTo>
                    <a:cubicBezTo>
                      <a:pt x="749107" y="887946"/>
                      <a:pt x="755009" y="881553"/>
                      <a:pt x="760582" y="875324"/>
                    </a:cubicBezTo>
                    <a:lnTo>
                      <a:pt x="760946" y="874904"/>
                    </a:lnTo>
                    <a:lnTo>
                      <a:pt x="774025" y="861555"/>
                    </a:lnTo>
                    <a:cubicBezTo>
                      <a:pt x="790744" y="845819"/>
                      <a:pt x="807792" y="830083"/>
                      <a:pt x="823529" y="813034"/>
                    </a:cubicBezTo>
                    <a:cubicBezTo>
                      <a:pt x="820904" y="818280"/>
                      <a:pt x="815659" y="823525"/>
                      <a:pt x="810413" y="828771"/>
                    </a:cubicBezTo>
                    <a:lnTo>
                      <a:pt x="805168" y="834016"/>
                    </a:lnTo>
                    <a:cubicBezTo>
                      <a:pt x="802547" y="836641"/>
                      <a:pt x="799923" y="841886"/>
                      <a:pt x="797301" y="847131"/>
                    </a:cubicBezTo>
                    <a:cubicBezTo>
                      <a:pt x="799923" y="841886"/>
                      <a:pt x="802547" y="839262"/>
                      <a:pt x="807792" y="836641"/>
                    </a:cubicBezTo>
                    <a:lnTo>
                      <a:pt x="805168" y="836641"/>
                    </a:lnTo>
                    <a:lnTo>
                      <a:pt x="815659" y="823525"/>
                    </a:lnTo>
                    <a:lnTo>
                      <a:pt x="820904" y="818280"/>
                    </a:lnTo>
                    <a:lnTo>
                      <a:pt x="828773" y="813034"/>
                    </a:lnTo>
                    <a:lnTo>
                      <a:pt x="826150" y="813034"/>
                    </a:lnTo>
                    <a:cubicBezTo>
                      <a:pt x="831395" y="807790"/>
                      <a:pt x="839264" y="799922"/>
                      <a:pt x="844510" y="794677"/>
                    </a:cubicBezTo>
                    <a:lnTo>
                      <a:pt x="847131" y="789431"/>
                    </a:lnTo>
                    <a:cubicBezTo>
                      <a:pt x="847131" y="789431"/>
                      <a:pt x="847131" y="789431"/>
                      <a:pt x="849755" y="786807"/>
                    </a:cubicBezTo>
                    <a:lnTo>
                      <a:pt x="852376" y="784186"/>
                    </a:lnTo>
                    <a:cubicBezTo>
                      <a:pt x="855000" y="778940"/>
                      <a:pt x="857622" y="771071"/>
                      <a:pt x="862867" y="765825"/>
                    </a:cubicBezTo>
                    <a:cubicBezTo>
                      <a:pt x="865491" y="763205"/>
                      <a:pt x="868112" y="757959"/>
                      <a:pt x="870737" y="755335"/>
                    </a:cubicBezTo>
                    <a:lnTo>
                      <a:pt x="861289" y="762421"/>
                    </a:lnTo>
                    <a:lnTo>
                      <a:pt x="858933" y="765171"/>
                    </a:lnTo>
                    <a:lnTo>
                      <a:pt x="858147" y="765302"/>
                    </a:lnTo>
                    <a:lnTo>
                      <a:pt x="854997" y="768451"/>
                    </a:lnTo>
                    <a:lnTo>
                      <a:pt x="849755" y="771071"/>
                    </a:lnTo>
                    <a:cubicBezTo>
                      <a:pt x="852376" y="768450"/>
                      <a:pt x="855000" y="763205"/>
                      <a:pt x="857622" y="760580"/>
                    </a:cubicBezTo>
                    <a:lnTo>
                      <a:pt x="854597" y="760984"/>
                    </a:lnTo>
                    <a:lnTo>
                      <a:pt x="857622" y="757959"/>
                    </a:lnTo>
                    <a:lnTo>
                      <a:pt x="854087" y="761052"/>
                    </a:lnTo>
                    <a:lnTo>
                      <a:pt x="852705" y="761236"/>
                    </a:lnTo>
                    <a:lnTo>
                      <a:pt x="851199" y="763578"/>
                    </a:lnTo>
                    <a:lnTo>
                      <a:pt x="836640" y="776316"/>
                    </a:lnTo>
                    <a:lnTo>
                      <a:pt x="834016" y="778940"/>
                    </a:lnTo>
                    <a:lnTo>
                      <a:pt x="834018" y="778938"/>
                    </a:lnTo>
                    <a:lnTo>
                      <a:pt x="823525" y="789434"/>
                    </a:lnTo>
                    <a:lnTo>
                      <a:pt x="823529" y="789431"/>
                    </a:lnTo>
                    <a:lnTo>
                      <a:pt x="823525" y="789435"/>
                    </a:lnTo>
                    <a:lnTo>
                      <a:pt x="823523" y="789437"/>
                    </a:lnTo>
                    <a:lnTo>
                      <a:pt x="823523" y="789437"/>
                    </a:lnTo>
                    <a:lnTo>
                      <a:pt x="823520" y="789440"/>
                    </a:lnTo>
                    <a:lnTo>
                      <a:pt x="823521" y="789438"/>
                    </a:lnTo>
                    <a:lnTo>
                      <a:pt x="823520" y="789440"/>
                    </a:lnTo>
                    <a:lnTo>
                      <a:pt x="823520" y="789440"/>
                    </a:lnTo>
                    <a:lnTo>
                      <a:pt x="823516" y="789443"/>
                    </a:lnTo>
                    <a:lnTo>
                      <a:pt x="823514" y="789446"/>
                    </a:lnTo>
                    <a:lnTo>
                      <a:pt x="823516" y="789444"/>
                    </a:lnTo>
                    <a:lnTo>
                      <a:pt x="823514" y="789446"/>
                    </a:lnTo>
                    <a:lnTo>
                      <a:pt x="823514" y="789446"/>
                    </a:lnTo>
                    <a:lnTo>
                      <a:pt x="823513" y="789446"/>
                    </a:lnTo>
                    <a:lnTo>
                      <a:pt x="823513" y="789447"/>
                    </a:lnTo>
                    <a:lnTo>
                      <a:pt x="823513" y="789447"/>
                    </a:lnTo>
                    <a:lnTo>
                      <a:pt x="823512" y="789447"/>
                    </a:lnTo>
                    <a:lnTo>
                      <a:pt x="823513" y="789447"/>
                    </a:lnTo>
                    <a:lnTo>
                      <a:pt x="823512" y="789447"/>
                    </a:lnTo>
                    <a:lnTo>
                      <a:pt x="823512" y="789447"/>
                    </a:lnTo>
                    <a:lnTo>
                      <a:pt x="823512" y="789448"/>
                    </a:lnTo>
                    <a:lnTo>
                      <a:pt x="823512" y="789448"/>
                    </a:lnTo>
                    <a:lnTo>
                      <a:pt x="823512" y="789448"/>
                    </a:lnTo>
                    <a:lnTo>
                      <a:pt x="823509" y="789450"/>
                    </a:lnTo>
                    <a:lnTo>
                      <a:pt x="823508" y="789452"/>
                    </a:lnTo>
                    <a:lnTo>
                      <a:pt x="823504" y="789455"/>
                    </a:lnTo>
                    <a:lnTo>
                      <a:pt x="823504" y="789456"/>
                    </a:lnTo>
                    <a:lnTo>
                      <a:pt x="823502" y="789457"/>
                    </a:lnTo>
                    <a:lnTo>
                      <a:pt x="823503" y="789457"/>
                    </a:lnTo>
                    <a:lnTo>
                      <a:pt x="823502" y="789457"/>
                    </a:lnTo>
                    <a:lnTo>
                      <a:pt x="823501" y="789458"/>
                    </a:lnTo>
                    <a:lnTo>
                      <a:pt x="823502" y="789458"/>
                    </a:lnTo>
                    <a:lnTo>
                      <a:pt x="823500" y="789459"/>
                    </a:lnTo>
                    <a:lnTo>
                      <a:pt x="823499" y="789461"/>
                    </a:lnTo>
                    <a:lnTo>
                      <a:pt x="823497" y="789463"/>
                    </a:lnTo>
                    <a:lnTo>
                      <a:pt x="823492" y="789467"/>
                    </a:lnTo>
                    <a:lnTo>
                      <a:pt x="823491" y="789469"/>
                    </a:lnTo>
                    <a:lnTo>
                      <a:pt x="823492" y="789468"/>
                    </a:lnTo>
                    <a:lnTo>
                      <a:pt x="823491" y="789469"/>
                    </a:lnTo>
                    <a:lnTo>
                      <a:pt x="823490" y="789470"/>
                    </a:lnTo>
                    <a:lnTo>
                      <a:pt x="823490" y="789470"/>
                    </a:lnTo>
                    <a:lnTo>
                      <a:pt x="823490" y="789470"/>
                    </a:lnTo>
                    <a:lnTo>
                      <a:pt x="823490" y="789470"/>
                    </a:lnTo>
                    <a:lnTo>
                      <a:pt x="823488" y="789471"/>
                    </a:lnTo>
                    <a:lnTo>
                      <a:pt x="823490" y="789470"/>
                    </a:lnTo>
                    <a:lnTo>
                      <a:pt x="823488" y="789471"/>
                    </a:lnTo>
                    <a:lnTo>
                      <a:pt x="823488" y="789471"/>
                    </a:lnTo>
                    <a:lnTo>
                      <a:pt x="823488" y="789472"/>
                    </a:lnTo>
                    <a:lnTo>
                      <a:pt x="823488" y="789472"/>
                    </a:lnTo>
                    <a:lnTo>
                      <a:pt x="823487" y="789472"/>
                    </a:lnTo>
                    <a:lnTo>
                      <a:pt x="823486" y="789473"/>
                    </a:lnTo>
                    <a:lnTo>
                      <a:pt x="823486" y="789474"/>
                    </a:lnTo>
                    <a:lnTo>
                      <a:pt x="823485" y="789474"/>
                    </a:lnTo>
                    <a:lnTo>
                      <a:pt x="823485" y="789475"/>
                    </a:lnTo>
                    <a:lnTo>
                      <a:pt x="823484" y="789475"/>
                    </a:lnTo>
                    <a:lnTo>
                      <a:pt x="823484" y="789476"/>
                    </a:lnTo>
                    <a:lnTo>
                      <a:pt x="823483" y="789476"/>
                    </a:lnTo>
                    <a:lnTo>
                      <a:pt x="823483" y="789477"/>
                    </a:lnTo>
                    <a:lnTo>
                      <a:pt x="823483" y="789478"/>
                    </a:lnTo>
                    <a:lnTo>
                      <a:pt x="823481" y="789479"/>
                    </a:lnTo>
                    <a:lnTo>
                      <a:pt x="823467" y="789493"/>
                    </a:lnTo>
                    <a:lnTo>
                      <a:pt x="823463" y="789497"/>
                    </a:lnTo>
                    <a:lnTo>
                      <a:pt x="823466" y="789494"/>
                    </a:lnTo>
                    <a:lnTo>
                      <a:pt x="823461" y="789499"/>
                    </a:lnTo>
                    <a:lnTo>
                      <a:pt x="823461" y="789499"/>
                    </a:lnTo>
                    <a:lnTo>
                      <a:pt x="823461" y="789500"/>
                    </a:lnTo>
                    <a:lnTo>
                      <a:pt x="823459" y="789500"/>
                    </a:lnTo>
                    <a:lnTo>
                      <a:pt x="823459" y="789501"/>
                    </a:lnTo>
                    <a:lnTo>
                      <a:pt x="823438" y="789520"/>
                    </a:lnTo>
                    <a:lnTo>
                      <a:pt x="823437" y="789522"/>
                    </a:lnTo>
                    <a:lnTo>
                      <a:pt x="823437" y="789522"/>
                    </a:lnTo>
                    <a:lnTo>
                      <a:pt x="823437" y="789522"/>
                    </a:lnTo>
                    <a:lnTo>
                      <a:pt x="823436" y="789523"/>
                    </a:lnTo>
                    <a:lnTo>
                      <a:pt x="823437" y="789523"/>
                    </a:lnTo>
                    <a:lnTo>
                      <a:pt x="823436" y="789524"/>
                    </a:lnTo>
                    <a:lnTo>
                      <a:pt x="823435" y="789524"/>
                    </a:lnTo>
                    <a:lnTo>
                      <a:pt x="823435" y="789524"/>
                    </a:lnTo>
                    <a:lnTo>
                      <a:pt x="823434" y="789526"/>
                    </a:lnTo>
                    <a:lnTo>
                      <a:pt x="823434" y="789525"/>
                    </a:lnTo>
                    <a:lnTo>
                      <a:pt x="823433" y="789526"/>
                    </a:lnTo>
                    <a:lnTo>
                      <a:pt x="823433" y="789527"/>
                    </a:lnTo>
                    <a:lnTo>
                      <a:pt x="823432" y="789527"/>
                    </a:lnTo>
                    <a:lnTo>
                      <a:pt x="823432" y="789527"/>
                    </a:lnTo>
                    <a:lnTo>
                      <a:pt x="823432" y="789527"/>
                    </a:lnTo>
                    <a:lnTo>
                      <a:pt x="823432" y="789527"/>
                    </a:lnTo>
                    <a:lnTo>
                      <a:pt x="823432" y="789527"/>
                    </a:lnTo>
                    <a:lnTo>
                      <a:pt x="823431" y="789529"/>
                    </a:lnTo>
                    <a:lnTo>
                      <a:pt x="823430" y="789529"/>
                    </a:lnTo>
                    <a:lnTo>
                      <a:pt x="823430" y="789529"/>
                    </a:lnTo>
                    <a:lnTo>
                      <a:pt x="823430" y="789530"/>
                    </a:lnTo>
                    <a:lnTo>
                      <a:pt x="823429" y="789531"/>
                    </a:lnTo>
                    <a:lnTo>
                      <a:pt x="823429" y="789530"/>
                    </a:lnTo>
                    <a:lnTo>
                      <a:pt x="823429" y="789531"/>
                    </a:lnTo>
                    <a:lnTo>
                      <a:pt x="823428" y="789531"/>
                    </a:lnTo>
                    <a:lnTo>
                      <a:pt x="823428" y="789532"/>
                    </a:lnTo>
                    <a:lnTo>
                      <a:pt x="823428" y="789532"/>
                    </a:lnTo>
                    <a:lnTo>
                      <a:pt x="823428" y="789532"/>
                    </a:lnTo>
                    <a:lnTo>
                      <a:pt x="823428" y="789532"/>
                    </a:lnTo>
                    <a:lnTo>
                      <a:pt x="823426" y="789533"/>
                    </a:lnTo>
                    <a:lnTo>
                      <a:pt x="823427" y="789532"/>
                    </a:lnTo>
                    <a:lnTo>
                      <a:pt x="823426" y="789534"/>
                    </a:lnTo>
                    <a:lnTo>
                      <a:pt x="823426" y="789533"/>
                    </a:lnTo>
                    <a:lnTo>
                      <a:pt x="823425" y="789534"/>
                    </a:lnTo>
                    <a:lnTo>
                      <a:pt x="823425" y="789534"/>
                    </a:lnTo>
                    <a:lnTo>
                      <a:pt x="823425" y="789535"/>
                    </a:lnTo>
                    <a:lnTo>
                      <a:pt x="823425" y="789534"/>
                    </a:lnTo>
                    <a:lnTo>
                      <a:pt x="823425" y="789535"/>
                    </a:lnTo>
                    <a:lnTo>
                      <a:pt x="823424" y="789535"/>
                    </a:lnTo>
                    <a:lnTo>
                      <a:pt x="823425" y="789535"/>
                    </a:lnTo>
                    <a:lnTo>
                      <a:pt x="823424" y="789535"/>
                    </a:lnTo>
                    <a:lnTo>
                      <a:pt x="823423" y="789536"/>
                    </a:lnTo>
                    <a:lnTo>
                      <a:pt x="823422" y="789537"/>
                    </a:lnTo>
                    <a:lnTo>
                      <a:pt x="823422" y="789538"/>
                    </a:lnTo>
                    <a:lnTo>
                      <a:pt x="823422" y="789537"/>
                    </a:lnTo>
                    <a:lnTo>
                      <a:pt x="823420" y="789540"/>
                    </a:lnTo>
                    <a:lnTo>
                      <a:pt x="823413" y="789546"/>
                    </a:lnTo>
                    <a:lnTo>
                      <a:pt x="823384" y="789575"/>
                    </a:lnTo>
                    <a:lnTo>
                      <a:pt x="823361" y="789598"/>
                    </a:lnTo>
                    <a:lnTo>
                      <a:pt x="823360" y="789599"/>
                    </a:lnTo>
                    <a:lnTo>
                      <a:pt x="823359" y="789601"/>
                    </a:lnTo>
                    <a:lnTo>
                      <a:pt x="823359" y="789601"/>
                    </a:lnTo>
                    <a:lnTo>
                      <a:pt x="823358" y="789601"/>
                    </a:lnTo>
                    <a:lnTo>
                      <a:pt x="823357" y="789603"/>
                    </a:lnTo>
                    <a:lnTo>
                      <a:pt x="823357" y="789602"/>
                    </a:lnTo>
                    <a:lnTo>
                      <a:pt x="823356" y="789604"/>
                    </a:lnTo>
                    <a:lnTo>
                      <a:pt x="823355" y="789605"/>
                    </a:lnTo>
                    <a:lnTo>
                      <a:pt x="823355" y="789605"/>
                    </a:lnTo>
                    <a:lnTo>
                      <a:pt x="823354" y="789605"/>
                    </a:lnTo>
                    <a:lnTo>
                      <a:pt x="823354" y="789605"/>
                    </a:lnTo>
                    <a:lnTo>
                      <a:pt x="823354" y="789606"/>
                    </a:lnTo>
                    <a:lnTo>
                      <a:pt x="823352" y="789607"/>
                    </a:lnTo>
                    <a:lnTo>
                      <a:pt x="823338" y="789622"/>
                    </a:lnTo>
                    <a:lnTo>
                      <a:pt x="823348" y="789611"/>
                    </a:lnTo>
                    <a:lnTo>
                      <a:pt x="823338" y="789622"/>
                    </a:lnTo>
                    <a:lnTo>
                      <a:pt x="823335" y="789624"/>
                    </a:lnTo>
                    <a:lnTo>
                      <a:pt x="823337" y="789622"/>
                    </a:lnTo>
                    <a:lnTo>
                      <a:pt x="823333" y="789627"/>
                    </a:lnTo>
                    <a:lnTo>
                      <a:pt x="823330" y="789630"/>
                    </a:lnTo>
                    <a:lnTo>
                      <a:pt x="823330" y="789630"/>
                    </a:lnTo>
                    <a:lnTo>
                      <a:pt x="823324" y="789635"/>
                    </a:lnTo>
                    <a:lnTo>
                      <a:pt x="823314" y="789645"/>
                    </a:lnTo>
                    <a:lnTo>
                      <a:pt x="823302" y="789657"/>
                    </a:lnTo>
                    <a:lnTo>
                      <a:pt x="823313" y="789647"/>
                    </a:lnTo>
                    <a:lnTo>
                      <a:pt x="823302" y="789658"/>
                    </a:lnTo>
                    <a:lnTo>
                      <a:pt x="823300" y="789659"/>
                    </a:lnTo>
                    <a:lnTo>
                      <a:pt x="823300" y="789660"/>
                    </a:lnTo>
                    <a:lnTo>
                      <a:pt x="823299" y="789661"/>
                    </a:lnTo>
                    <a:lnTo>
                      <a:pt x="823287" y="789673"/>
                    </a:lnTo>
                    <a:lnTo>
                      <a:pt x="823290" y="789669"/>
                    </a:lnTo>
                    <a:lnTo>
                      <a:pt x="823278" y="789682"/>
                    </a:lnTo>
                    <a:lnTo>
                      <a:pt x="823276" y="789684"/>
                    </a:lnTo>
                    <a:lnTo>
                      <a:pt x="823274" y="789686"/>
                    </a:lnTo>
                    <a:lnTo>
                      <a:pt x="823274" y="789685"/>
                    </a:lnTo>
                    <a:lnTo>
                      <a:pt x="823273" y="789687"/>
                    </a:lnTo>
                    <a:lnTo>
                      <a:pt x="823272" y="789687"/>
                    </a:lnTo>
                    <a:lnTo>
                      <a:pt x="823272" y="789688"/>
                    </a:lnTo>
                    <a:lnTo>
                      <a:pt x="823271" y="789688"/>
                    </a:lnTo>
                    <a:lnTo>
                      <a:pt x="823270" y="789689"/>
                    </a:lnTo>
                    <a:lnTo>
                      <a:pt x="823269" y="789690"/>
                    </a:lnTo>
                    <a:lnTo>
                      <a:pt x="823270" y="789689"/>
                    </a:lnTo>
                    <a:lnTo>
                      <a:pt x="823267" y="789692"/>
                    </a:lnTo>
                    <a:lnTo>
                      <a:pt x="823266" y="789694"/>
                    </a:lnTo>
                    <a:lnTo>
                      <a:pt x="823265" y="789695"/>
                    </a:lnTo>
                    <a:lnTo>
                      <a:pt x="823263" y="789697"/>
                    </a:lnTo>
                    <a:lnTo>
                      <a:pt x="823258" y="789702"/>
                    </a:lnTo>
                    <a:lnTo>
                      <a:pt x="823260" y="789700"/>
                    </a:lnTo>
                    <a:lnTo>
                      <a:pt x="823257" y="789702"/>
                    </a:lnTo>
                    <a:lnTo>
                      <a:pt x="823257" y="789703"/>
                    </a:lnTo>
                    <a:lnTo>
                      <a:pt x="823240" y="789720"/>
                    </a:lnTo>
                    <a:lnTo>
                      <a:pt x="823240" y="789719"/>
                    </a:lnTo>
                    <a:lnTo>
                      <a:pt x="823239" y="789721"/>
                    </a:lnTo>
                    <a:lnTo>
                      <a:pt x="823238" y="789721"/>
                    </a:lnTo>
                    <a:lnTo>
                      <a:pt x="823237" y="789723"/>
                    </a:lnTo>
                    <a:lnTo>
                      <a:pt x="823238" y="789722"/>
                    </a:lnTo>
                    <a:lnTo>
                      <a:pt x="823234" y="789726"/>
                    </a:lnTo>
                    <a:lnTo>
                      <a:pt x="823225" y="789734"/>
                    </a:lnTo>
                    <a:lnTo>
                      <a:pt x="823224" y="789735"/>
                    </a:lnTo>
                    <a:lnTo>
                      <a:pt x="823224" y="789735"/>
                    </a:lnTo>
                    <a:lnTo>
                      <a:pt x="823224" y="789736"/>
                    </a:lnTo>
                    <a:lnTo>
                      <a:pt x="823223" y="789736"/>
                    </a:lnTo>
                    <a:lnTo>
                      <a:pt x="823219" y="789740"/>
                    </a:lnTo>
                    <a:lnTo>
                      <a:pt x="823211" y="789749"/>
                    </a:lnTo>
                    <a:lnTo>
                      <a:pt x="823206" y="789753"/>
                    </a:lnTo>
                    <a:lnTo>
                      <a:pt x="823203" y="789756"/>
                    </a:lnTo>
                    <a:lnTo>
                      <a:pt x="823196" y="789764"/>
                    </a:lnTo>
                    <a:lnTo>
                      <a:pt x="823190" y="789770"/>
                    </a:lnTo>
                    <a:lnTo>
                      <a:pt x="823188" y="789772"/>
                    </a:lnTo>
                    <a:lnTo>
                      <a:pt x="823187" y="789773"/>
                    </a:lnTo>
                    <a:lnTo>
                      <a:pt x="823186" y="789774"/>
                    </a:lnTo>
                    <a:lnTo>
                      <a:pt x="823184" y="789775"/>
                    </a:lnTo>
                    <a:lnTo>
                      <a:pt x="823183" y="789776"/>
                    </a:lnTo>
                    <a:lnTo>
                      <a:pt x="823182" y="789778"/>
                    </a:lnTo>
                    <a:lnTo>
                      <a:pt x="823182" y="789778"/>
                    </a:lnTo>
                    <a:lnTo>
                      <a:pt x="823182" y="789779"/>
                    </a:lnTo>
                    <a:lnTo>
                      <a:pt x="823179" y="789781"/>
                    </a:lnTo>
                    <a:lnTo>
                      <a:pt x="823162" y="789797"/>
                    </a:lnTo>
                    <a:lnTo>
                      <a:pt x="823177" y="789782"/>
                    </a:lnTo>
                    <a:lnTo>
                      <a:pt x="823124" y="789835"/>
                    </a:lnTo>
                    <a:lnTo>
                      <a:pt x="823018" y="789941"/>
                    </a:lnTo>
                    <a:lnTo>
                      <a:pt x="822935" y="790023"/>
                    </a:lnTo>
                    <a:lnTo>
                      <a:pt x="822937" y="790022"/>
                    </a:lnTo>
                    <a:lnTo>
                      <a:pt x="822793" y="790166"/>
                    </a:lnTo>
                    <a:lnTo>
                      <a:pt x="820907" y="792053"/>
                    </a:lnTo>
                    <a:lnTo>
                      <a:pt x="820909" y="792050"/>
                    </a:lnTo>
                    <a:lnTo>
                      <a:pt x="819354" y="793606"/>
                    </a:lnTo>
                    <a:lnTo>
                      <a:pt x="819758" y="793201"/>
                    </a:lnTo>
                    <a:lnTo>
                      <a:pt x="820910" y="792049"/>
                    </a:lnTo>
                    <a:lnTo>
                      <a:pt x="820915" y="792044"/>
                    </a:lnTo>
                    <a:lnTo>
                      <a:pt x="819758" y="793201"/>
                    </a:lnTo>
                    <a:lnTo>
                      <a:pt x="819211" y="793748"/>
                    </a:lnTo>
                    <a:lnTo>
                      <a:pt x="818868" y="794091"/>
                    </a:lnTo>
                    <a:lnTo>
                      <a:pt x="818848" y="794111"/>
                    </a:lnTo>
                    <a:lnTo>
                      <a:pt x="818846" y="794113"/>
                    </a:lnTo>
                    <a:lnTo>
                      <a:pt x="818846" y="794114"/>
                    </a:lnTo>
                    <a:lnTo>
                      <a:pt x="818844" y="794116"/>
                    </a:lnTo>
                    <a:lnTo>
                      <a:pt x="818845" y="794115"/>
                    </a:lnTo>
                    <a:lnTo>
                      <a:pt x="818843" y="794116"/>
                    </a:lnTo>
                    <a:lnTo>
                      <a:pt x="818843" y="794117"/>
                    </a:lnTo>
                    <a:lnTo>
                      <a:pt x="818843" y="794117"/>
                    </a:lnTo>
                    <a:lnTo>
                      <a:pt x="818843" y="794117"/>
                    </a:lnTo>
                    <a:lnTo>
                      <a:pt x="818841" y="794119"/>
                    </a:lnTo>
                    <a:lnTo>
                      <a:pt x="818839" y="794121"/>
                    </a:lnTo>
                    <a:lnTo>
                      <a:pt x="818836" y="794124"/>
                    </a:lnTo>
                    <a:lnTo>
                      <a:pt x="818835" y="794125"/>
                    </a:lnTo>
                    <a:lnTo>
                      <a:pt x="818836" y="794124"/>
                    </a:lnTo>
                    <a:lnTo>
                      <a:pt x="818835" y="794126"/>
                    </a:lnTo>
                    <a:lnTo>
                      <a:pt x="818834" y="794126"/>
                    </a:lnTo>
                    <a:lnTo>
                      <a:pt x="818834" y="794126"/>
                    </a:lnTo>
                    <a:lnTo>
                      <a:pt x="818834" y="794126"/>
                    </a:lnTo>
                    <a:lnTo>
                      <a:pt x="818833" y="794127"/>
                    </a:lnTo>
                    <a:lnTo>
                      <a:pt x="818830" y="794129"/>
                    </a:lnTo>
                    <a:lnTo>
                      <a:pt x="818720" y="794240"/>
                    </a:lnTo>
                    <a:lnTo>
                      <a:pt x="818673" y="794287"/>
                    </a:lnTo>
                    <a:lnTo>
                      <a:pt x="818664" y="794296"/>
                    </a:lnTo>
                    <a:lnTo>
                      <a:pt x="818659" y="794300"/>
                    </a:lnTo>
                    <a:lnTo>
                      <a:pt x="818614" y="794345"/>
                    </a:lnTo>
                    <a:lnTo>
                      <a:pt x="818559" y="794401"/>
                    </a:lnTo>
                    <a:lnTo>
                      <a:pt x="818297" y="794663"/>
                    </a:lnTo>
                    <a:lnTo>
                      <a:pt x="818282" y="794677"/>
                    </a:lnTo>
                    <a:lnTo>
                      <a:pt x="818292" y="794668"/>
                    </a:lnTo>
                    <a:lnTo>
                      <a:pt x="813038" y="799922"/>
                    </a:lnTo>
                    <a:cubicBezTo>
                      <a:pt x="789431" y="823525"/>
                      <a:pt x="773695" y="841886"/>
                      <a:pt x="757959" y="857622"/>
                    </a:cubicBezTo>
                    <a:cubicBezTo>
                      <a:pt x="778941" y="834017"/>
                      <a:pt x="799923" y="811069"/>
                      <a:pt x="823527" y="786480"/>
                    </a:cubicBezTo>
                    <a:lnTo>
                      <a:pt x="904451" y="705883"/>
                    </a:lnTo>
                    <a:lnTo>
                      <a:pt x="904833" y="705501"/>
                    </a:lnTo>
                    <a:lnTo>
                      <a:pt x="907456" y="702876"/>
                    </a:lnTo>
                    <a:lnTo>
                      <a:pt x="904834" y="705500"/>
                    </a:lnTo>
                    <a:lnTo>
                      <a:pt x="904842" y="705493"/>
                    </a:lnTo>
                    <a:lnTo>
                      <a:pt x="904844" y="705491"/>
                    </a:lnTo>
                    <a:lnTo>
                      <a:pt x="904844" y="705490"/>
                    </a:lnTo>
                    <a:lnTo>
                      <a:pt x="904844" y="705490"/>
                    </a:lnTo>
                    <a:lnTo>
                      <a:pt x="904844" y="705490"/>
                    </a:lnTo>
                    <a:lnTo>
                      <a:pt x="904845" y="705490"/>
                    </a:lnTo>
                    <a:lnTo>
                      <a:pt x="904846" y="705489"/>
                    </a:lnTo>
                    <a:lnTo>
                      <a:pt x="910076" y="700259"/>
                    </a:lnTo>
                    <a:lnTo>
                      <a:pt x="904846" y="705489"/>
                    </a:lnTo>
                    <a:lnTo>
                      <a:pt x="941547" y="674031"/>
                    </a:lnTo>
                    <a:lnTo>
                      <a:pt x="902246" y="710712"/>
                    </a:lnTo>
                    <a:lnTo>
                      <a:pt x="899585" y="713373"/>
                    </a:lnTo>
                    <a:lnTo>
                      <a:pt x="902243" y="710714"/>
                    </a:lnTo>
                    <a:lnTo>
                      <a:pt x="902208" y="710746"/>
                    </a:lnTo>
                    <a:lnTo>
                      <a:pt x="894771" y="715705"/>
                    </a:lnTo>
                    <a:lnTo>
                      <a:pt x="886800" y="724191"/>
                    </a:lnTo>
                    <a:cubicBezTo>
                      <a:pt x="883194" y="727798"/>
                      <a:pt x="879915" y="731732"/>
                      <a:pt x="878603" y="736978"/>
                    </a:cubicBezTo>
                    <a:cubicBezTo>
                      <a:pt x="878603" y="736978"/>
                      <a:pt x="881227" y="734353"/>
                      <a:pt x="881227" y="734353"/>
                    </a:cubicBezTo>
                    <a:lnTo>
                      <a:pt x="881227" y="736978"/>
                    </a:lnTo>
                    <a:cubicBezTo>
                      <a:pt x="878603" y="739599"/>
                      <a:pt x="875982" y="744844"/>
                      <a:pt x="873357" y="747468"/>
                    </a:cubicBezTo>
                    <a:cubicBezTo>
                      <a:pt x="875982" y="744844"/>
                      <a:pt x="881227" y="742223"/>
                      <a:pt x="883848" y="739599"/>
                    </a:cubicBezTo>
                    <a:lnTo>
                      <a:pt x="886473" y="742223"/>
                    </a:lnTo>
                    <a:cubicBezTo>
                      <a:pt x="894339" y="736978"/>
                      <a:pt x="902208" y="731732"/>
                      <a:pt x="907454" y="723863"/>
                    </a:cubicBezTo>
                    <a:cubicBezTo>
                      <a:pt x="923190" y="708126"/>
                      <a:pt x="941547" y="692390"/>
                      <a:pt x="957285" y="674032"/>
                    </a:cubicBezTo>
                    <a:lnTo>
                      <a:pt x="959908" y="671408"/>
                    </a:lnTo>
                    <a:cubicBezTo>
                      <a:pt x="959908" y="668787"/>
                      <a:pt x="959908" y="668787"/>
                      <a:pt x="959908" y="668787"/>
                    </a:cubicBezTo>
                    <a:cubicBezTo>
                      <a:pt x="962529" y="666163"/>
                      <a:pt x="967775" y="660917"/>
                      <a:pt x="970399" y="658296"/>
                    </a:cubicBezTo>
                    <a:cubicBezTo>
                      <a:pt x="967775" y="660917"/>
                      <a:pt x="962529" y="663541"/>
                      <a:pt x="959908" y="666163"/>
                    </a:cubicBezTo>
                    <a:lnTo>
                      <a:pt x="954662" y="668787"/>
                    </a:lnTo>
                    <a:lnTo>
                      <a:pt x="949417" y="671408"/>
                    </a:lnTo>
                    <a:cubicBezTo>
                      <a:pt x="952039" y="668787"/>
                      <a:pt x="957285" y="663541"/>
                      <a:pt x="962529" y="660917"/>
                    </a:cubicBezTo>
                    <a:cubicBezTo>
                      <a:pt x="954662" y="666163"/>
                      <a:pt x="949417" y="668787"/>
                      <a:pt x="944171" y="674032"/>
                    </a:cubicBezTo>
                    <a:cubicBezTo>
                      <a:pt x="946793" y="671408"/>
                      <a:pt x="949417" y="671408"/>
                      <a:pt x="949417" y="668787"/>
                    </a:cubicBezTo>
                    <a:cubicBezTo>
                      <a:pt x="946793" y="668787"/>
                      <a:pt x="944171" y="671408"/>
                      <a:pt x="941547" y="674032"/>
                    </a:cubicBezTo>
                    <a:lnTo>
                      <a:pt x="941547" y="674031"/>
                    </a:lnTo>
                    <a:lnTo>
                      <a:pt x="941547" y="671410"/>
                    </a:lnTo>
                    <a:lnTo>
                      <a:pt x="944171" y="668787"/>
                    </a:lnTo>
                    <a:lnTo>
                      <a:pt x="949417" y="663541"/>
                    </a:lnTo>
                    <a:lnTo>
                      <a:pt x="954662" y="658296"/>
                    </a:lnTo>
                    <a:lnTo>
                      <a:pt x="957285" y="655671"/>
                    </a:lnTo>
                    <a:lnTo>
                      <a:pt x="957285" y="650426"/>
                    </a:lnTo>
                    <a:lnTo>
                      <a:pt x="962529" y="645181"/>
                    </a:lnTo>
                    <a:lnTo>
                      <a:pt x="967775" y="639935"/>
                    </a:lnTo>
                    <a:cubicBezTo>
                      <a:pt x="967775" y="639935"/>
                      <a:pt x="970399" y="637314"/>
                      <a:pt x="970399" y="637314"/>
                    </a:cubicBezTo>
                    <a:cubicBezTo>
                      <a:pt x="973021" y="634690"/>
                      <a:pt x="975644" y="634690"/>
                      <a:pt x="975644" y="632068"/>
                    </a:cubicBezTo>
                    <a:lnTo>
                      <a:pt x="983511" y="624199"/>
                    </a:lnTo>
                    <a:cubicBezTo>
                      <a:pt x="986135" y="624199"/>
                      <a:pt x="988756" y="621578"/>
                      <a:pt x="988756" y="621578"/>
                    </a:cubicBezTo>
                    <a:lnTo>
                      <a:pt x="1001871" y="613708"/>
                    </a:lnTo>
                    <a:lnTo>
                      <a:pt x="1004493" y="611086"/>
                    </a:lnTo>
                    <a:cubicBezTo>
                      <a:pt x="1004493" y="613708"/>
                      <a:pt x="1004493" y="613708"/>
                      <a:pt x="1004493" y="613708"/>
                    </a:cubicBezTo>
                    <a:lnTo>
                      <a:pt x="1007117" y="611086"/>
                    </a:lnTo>
                    <a:lnTo>
                      <a:pt x="1009738" y="608462"/>
                    </a:lnTo>
                    <a:lnTo>
                      <a:pt x="1014984" y="603217"/>
                    </a:lnTo>
                    <a:cubicBezTo>
                      <a:pt x="1014984" y="603217"/>
                      <a:pt x="1012362" y="605841"/>
                      <a:pt x="1012362" y="605841"/>
                    </a:cubicBezTo>
                    <a:cubicBezTo>
                      <a:pt x="1062192" y="563877"/>
                      <a:pt x="1101534" y="529780"/>
                      <a:pt x="1135627" y="503553"/>
                    </a:cubicBezTo>
                    <a:lnTo>
                      <a:pt x="1153987" y="490441"/>
                    </a:lnTo>
                    <a:lnTo>
                      <a:pt x="1182836" y="466835"/>
                    </a:lnTo>
                    <a:lnTo>
                      <a:pt x="1188081" y="461590"/>
                    </a:lnTo>
                    <a:lnTo>
                      <a:pt x="1190705" y="458968"/>
                    </a:lnTo>
                    <a:cubicBezTo>
                      <a:pt x="1190705" y="458968"/>
                      <a:pt x="1188081" y="458968"/>
                      <a:pt x="1188081" y="458968"/>
                    </a:cubicBezTo>
                    <a:cubicBezTo>
                      <a:pt x="1266762" y="398644"/>
                      <a:pt x="1334952" y="354058"/>
                      <a:pt x="1473956" y="264886"/>
                    </a:cubicBezTo>
                    <a:cubicBezTo>
                      <a:pt x="1494938" y="254395"/>
                      <a:pt x="1510674" y="243903"/>
                      <a:pt x="1529032" y="233413"/>
                    </a:cubicBezTo>
                    <a:cubicBezTo>
                      <a:pt x="1534277" y="230789"/>
                      <a:pt x="1539522" y="228168"/>
                      <a:pt x="1544768" y="225543"/>
                    </a:cubicBezTo>
                    <a:lnTo>
                      <a:pt x="1551179" y="221270"/>
                    </a:lnTo>
                    <a:lnTo>
                      <a:pt x="1551981" y="221939"/>
                    </a:lnTo>
                    <a:lnTo>
                      <a:pt x="1551587" y="221086"/>
                    </a:lnTo>
                    <a:lnTo>
                      <a:pt x="1552637" y="220298"/>
                    </a:lnTo>
                    <a:lnTo>
                      <a:pt x="1555099" y="219027"/>
                    </a:lnTo>
                    <a:lnTo>
                      <a:pt x="1555259" y="218987"/>
                    </a:lnTo>
                    <a:lnTo>
                      <a:pt x="1555259" y="220298"/>
                    </a:lnTo>
                    <a:cubicBezTo>
                      <a:pt x="1557883" y="220298"/>
                      <a:pt x="1557883" y="220298"/>
                      <a:pt x="1560504" y="217677"/>
                    </a:cubicBezTo>
                    <a:cubicBezTo>
                      <a:pt x="1557883" y="220298"/>
                      <a:pt x="1557883" y="220298"/>
                      <a:pt x="1552637" y="222922"/>
                    </a:cubicBezTo>
                    <a:cubicBezTo>
                      <a:pt x="1555259" y="220298"/>
                      <a:pt x="1555259" y="220298"/>
                      <a:pt x="1557883" y="220298"/>
                    </a:cubicBezTo>
                    <a:lnTo>
                      <a:pt x="1560504" y="220298"/>
                    </a:lnTo>
                    <a:cubicBezTo>
                      <a:pt x="1565749" y="217677"/>
                      <a:pt x="1570995" y="217677"/>
                      <a:pt x="1573619" y="212432"/>
                    </a:cubicBezTo>
                    <a:lnTo>
                      <a:pt x="1568370" y="215056"/>
                    </a:lnTo>
                    <a:lnTo>
                      <a:pt x="1568373" y="215053"/>
                    </a:lnTo>
                    <a:cubicBezTo>
                      <a:pt x="1568373" y="215053"/>
                      <a:pt x="1568373" y="215053"/>
                      <a:pt x="1563128" y="217677"/>
                    </a:cubicBezTo>
                    <a:cubicBezTo>
                      <a:pt x="1560504" y="217677"/>
                      <a:pt x="1560504" y="217677"/>
                      <a:pt x="1560504" y="217677"/>
                    </a:cubicBezTo>
                    <a:lnTo>
                      <a:pt x="1555259" y="218987"/>
                    </a:lnTo>
                    <a:lnTo>
                      <a:pt x="1555259" y="218945"/>
                    </a:lnTo>
                    <a:lnTo>
                      <a:pt x="1562799" y="215053"/>
                    </a:lnTo>
                    <a:cubicBezTo>
                      <a:pt x="1567061" y="212430"/>
                      <a:pt x="1570995" y="209807"/>
                      <a:pt x="1570995" y="209807"/>
                    </a:cubicBezTo>
                    <a:cubicBezTo>
                      <a:pt x="1615582" y="183581"/>
                      <a:pt x="1654921" y="165223"/>
                      <a:pt x="1691639" y="149487"/>
                    </a:cubicBezTo>
                    <a:lnTo>
                      <a:pt x="1689015" y="149487"/>
                    </a:lnTo>
                    <a:cubicBezTo>
                      <a:pt x="1691639" y="149487"/>
                      <a:pt x="1694263" y="146863"/>
                      <a:pt x="1696884" y="146863"/>
                    </a:cubicBezTo>
                    <a:cubicBezTo>
                      <a:pt x="1702130" y="144242"/>
                      <a:pt x="1707375" y="141618"/>
                      <a:pt x="1712620" y="138996"/>
                    </a:cubicBezTo>
                    <a:lnTo>
                      <a:pt x="1715242" y="136372"/>
                    </a:lnTo>
                    <a:cubicBezTo>
                      <a:pt x="1717866" y="136372"/>
                      <a:pt x="1730981" y="131127"/>
                      <a:pt x="1730981" y="131127"/>
                    </a:cubicBezTo>
                    <a:cubicBezTo>
                      <a:pt x="1730981" y="131127"/>
                      <a:pt x="1730981" y="131127"/>
                      <a:pt x="1730981" y="133751"/>
                    </a:cubicBezTo>
                    <a:cubicBezTo>
                      <a:pt x="1730981" y="133751"/>
                      <a:pt x="1733602" y="133751"/>
                      <a:pt x="1733602" y="133751"/>
                    </a:cubicBezTo>
                    <a:lnTo>
                      <a:pt x="1738847" y="131127"/>
                    </a:lnTo>
                    <a:cubicBezTo>
                      <a:pt x="1738847" y="131127"/>
                      <a:pt x="1736226" y="131127"/>
                      <a:pt x="1736226" y="131127"/>
                    </a:cubicBezTo>
                    <a:lnTo>
                      <a:pt x="1733602" y="131127"/>
                    </a:lnTo>
                    <a:cubicBezTo>
                      <a:pt x="1736226" y="128506"/>
                      <a:pt x="1738847" y="128506"/>
                      <a:pt x="1741469" y="125882"/>
                    </a:cubicBezTo>
                    <a:cubicBezTo>
                      <a:pt x="1749338" y="123258"/>
                      <a:pt x="1754583" y="120636"/>
                      <a:pt x="1759829" y="118015"/>
                    </a:cubicBezTo>
                    <a:cubicBezTo>
                      <a:pt x="1757208" y="118015"/>
                      <a:pt x="1757208" y="118015"/>
                      <a:pt x="1754583" y="118015"/>
                    </a:cubicBezTo>
                    <a:cubicBezTo>
                      <a:pt x="1793923" y="99655"/>
                      <a:pt x="1835888" y="81295"/>
                      <a:pt x="1890964" y="57692"/>
                    </a:cubicBezTo>
                    <a:lnTo>
                      <a:pt x="1893588" y="57692"/>
                    </a:lnTo>
                    <a:lnTo>
                      <a:pt x="1901455" y="55067"/>
                    </a:lnTo>
                    <a:lnTo>
                      <a:pt x="1902766" y="53758"/>
                    </a:lnTo>
                    <a:lnTo>
                      <a:pt x="1903840" y="53399"/>
                    </a:lnTo>
                    <a:lnTo>
                      <a:pt x="1904078" y="53429"/>
                    </a:lnTo>
                    <a:lnTo>
                      <a:pt x="1908134" y="52922"/>
                    </a:lnTo>
                    <a:lnTo>
                      <a:pt x="1869982" y="68182"/>
                    </a:lnTo>
                    <a:lnTo>
                      <a:pt x="1872603" y="68182"/>
                    </a:lnTo>
                    <a:cubicBezTo>
                      <a:pt x="1875228" y="68182"/>
                      <a:pt x="1880473" y="65561"/>
                      <a:pt x="1883097" y="65561"/>
                    </a:cubicBezTo>
                    <a:lnTo>
                      <a:pt x="1872603" y="70806"/>
                    </a:lnTo>
                    <a:cubicBezTo>
                      <a:pt x="1869982" y="73428"/>
                      <a:pt x="1864737" y="73428"/>
                      <a:pt x="1862115" y="76052"/>
                    </a:cubicBezTo>
                    <a:cubicBezTo>
                      <a:pt x="1862115" y="76052"/>
                      <a:pt x="1864737" y="76052"/>
                      <a:pt x="1867361" y="76052"/>
                    </a:cubicBezTo>
                    <a:cubicBezTo>
                      <a:pt x="1851625" y="83919"/>
                      <a:pt x="1835888" y="91788"/>
                      <a:pt x="1820150" y="99655"/>
                    </a:cubicBezTo>
                    <a:cubicBezTo>
                      <a:pt x="1817528" y="102279"/>
                      <a:pt x="1814907" y="104900"/>
                      <a:pt x="1812283" y="104900"/>
                    </a:cubicBezTo>
                    <a:lnTo>
                      <a:pt x="1791301" y="115391"/>
                    </a:lnTo>
                    <a:cubicBezTo>
                      <a:pt x="1786056" y="115391"/>
                      <a:pt x="1780810" y="118015"/>
                      <a:pt x="1778189" y="118015"/>
                    </a:cubicBezTo>
                    <a:lnTo>
                      <a:pt x="1775565" y="118015"/>
                    </a:lnTo>
                    <a:cubicBezTo>
                      <a:pt x="1775565" y="118015"/>
                      <a:pt x="1775565" y="118015"/>
                      <a:pt x="1772944" y="120636"/>
                    </a:cubicBezTo>
                    <a:cubicBezTo>
                      <a:pt x="1767696" y="123258"/>
                      <a:pt x="1762453" y="125882"/>
                      <a:pt x="1759829" y="128506"/>
                    </a:cubicBezTo>
                    <a:lnTo>
                      <a:pt x="1762453" y="128506"/>
                    </a:lnTo>
                    <a:lnTo>
                      <a:pt x="1759829" y="131127"/>
                    </a:lnTo>
                    <a:lnTo>
                      <a:pt x="1762453" y="131127"/>
                    </a:lnTo>
                    <a:lnTo>
                      <a:pt x="1754583" y="136372"/>
                    </a:lnTo>
                    <a:lnTo>
                      <a:pt x="1738847" y="141618"/>
                    </a:lnTo>
                    <a:lnTo>
                      <a:pt x="1746717" y="138996"/>
                    </a:lnTo>
                    <a:cubicBezTo>
                      <a:pt x="1741469" y="141618"/>
                      <a:pt x="1736226" y="144242"/>
                      <a:pt x="1728357" y="146863"/>
                    </a:cubicBezTo>
                    <a:lnTo>
                      <a:pt x="1730981" y="144242"/>
                    </a:lnTo>
                    <a:lnTo>
                      <a:pt x="1723111" y="149487"/>
                    </a:lnTo>
                    <a:lnTo>
                      <a:pt x="1720490" y="152108"/>
                    </a:lnTo>
                    <a:lnTo>
                      <a:pt x="1712620" y="154733"/>
                    </a:lnTo>
                    <a:lnTo>
                      <a:pt x="1709999" y="157354"/>
                    </a:lnTo>
                    <a:lnTo>
                      <a:pt x="1717866" y="154733"/>
                    </a:lnTo>
                    <a:lnTo>
                      <a:pt x="1720490" y="152108"/>
                    </a:lnTo>
                    <a:lnTo>
                      <a:pt x="1723111" y="152108"/>
                    </a:lnTo>
                    <a:lnTo>
                      <a:pt x="1717866" y="157354"/>
                    </a:lnTo>
                    <a:lnTo>
                      <a:pt x="1728357" y="152108"/>
                    </a:lnTo>
                    <a:lnTo>
                      <a:pt x="1738847" y="146863"/>
                    </a:lnTo>
                    <a:cubicBezTo>
                      <a:pt x="1744093" y="144242"/>
                      <a:pt x="1754583" y="141618"/>
                      <a:pt x="1759829" y="138996"/>
                    </a:cubicBezTo>
                    <a:cubicBezTo>
                      <a:pt x="1767696" y="136372"/>
                      <a:pt x="1772944" y="133751"/>
                      <a:pt x="1778189" y="133751"/>
                    </a:cubicBezTo>
                    <a:lnTo>
                      <a:pt x="1775565" y="131127"/>
                    </a:lnTo>
                    <a:lnTo>
                      <a:pt x="1770320" y="131127"/>
                    </a:lnTo>
                    <a:lnTo>
                      <a:pt x="1772944" y="128506"/>
                    </a:lnTo>
                    <a:lnTo>
                      <a:pt x="1775565" y="128506"/>
                    </a:lnTo>
                    <a:cubicBezTo>
                      <a:pt x="1775565" y="128506"/>
                      <a:pt x="1775565" y="128506"/>
                      <a:pt x="1780810" y="128506"/>
                    </a:cubicBezTo>
                    <a:lnTo>
                      <a:pt x="1796545" y="128506"/>
                    </a:lnTo>
                    <a:lnTo>
                      <a:pt x="1796547" y="128505"/>
                    </a:lnTo>
                    <a:cubicBezTo>
                      <a:pt x="1796547" y="128505"/>
                      <a:pt x="1793923" y="128505"/>
                      <a:pt x="1793923" y="128505"/>
                    </a:cubicBezTo>
                    <a:cubicBezTo>
                      <a:pt x="1796547" y="128505"/>
                      <a:pt x="1796547" y="128505"/>
                      <a:pt x="1804416" y="125884"/>
                    </a:cubicBezTo>
                    <a:cubicBezTo>
                      <a:pt x="1804416" y="123259"/>
                      <a:pt x="1807037" y="123259"/>
                      <a:pt x="1809661" y="120639"/>
                    </a:cubicBezTo>
                    <a:cubicBezTo>
                      <a:pt x="1814907" y="120639"/>
                      <a:pt x="1817528" y="118014"/>
                      <a:pt x="1820149" y="118014"/>
                    </a:cubicBezTo>
                    <a:cubicBezTo>
                      <a:pt x="1820149" y="118014"/>
                      <a:pt x="1817528" y="118014"/>
                      <a:pt x="1817528" y="118014"/>
                    </a:cubicBezTo>
                    <a:cubicBezTo>
                      <a:pt x="1812283" y="118014"/>
                      <a:pt x="1807037" y="120639"/>
                      <a:pt x="1801792" y="120639"/>
                    </a:cubicBezTo>
                    <a:cubicBezTo>
                      <a:pt x="1796547" y="118014"/>
                      <a:pt x="1793923" y="120639"/>
                      <a:pt x="1791301" y="120639"/>
                    </a:cubicBezTo>
                    <a:cubicBezTo>
                      <a:pt x="1793923" y="118014"/>
                      <a:pt x="1793923" y="118014"/>
                      <a:pt x="1793923" y="118014"/>
                    </a:cubicBezTo>
                    <a:cubicBezTo>
                      <a:pt x="1793923" y="118014"/>
                      <a:pt x="1793923" y="118014"/>
                      <a:pt x="1812283" y="110145"/>
                    </a:cubicBezTo>
                    <a:lnTo>
                      <a:pt x="1825398" y="104902"/>
                    </a:lnTo>
                    <a:cubicBezTo>
                      <a:pt x="1828019" y="102279"/>
                      <a:pt x="1859491" y="81296"/>
                      <a:pt x="1869982" y="83920"/>
                    </a:cubicBezTo>
                    <a:cubicBezTo>
                      <a:pt x="1872603" y="83920"/>
                      <a:pt x="1872603" y="86542"/>
                      <a:pt x="1872603" y="86542"/>
                    </a:cubicBezTo>
                    <a:cubicBezTo>
                      <a:pt x="1869982" y="91788"/>
                      <a:pt x="1867361" y="91788"/>
                      <a:pt x="1864737" y="94409"/>
                    </a:cubicBezTo>
                    <a:cubicBezTo>
                      <a:pt x="1867361" y="94409"/>
                      <a:pt x="1869982" y="94409"/>
                      <a:pt x="1869982" y="94409"/>
                    </a:cubicBezTo>
                    <a:cubicBezTo>
                      <a:pt x="1872603" y="91788"/>
                      <a:pt x="1877851" y="91788"/>
                      <a:pt x="1880473" y="89166"/>
                    </a:cubicBezTo>
                    <a:cubicBezTo>
                      <a:pt x="1888342" y="86542"/>
                      <a:pt x="1888342" y="86542"/>
                      <a:pt x="1888342" y="83920"/>
                    </a:cubicBezTo>
                    <a:cubicBezTo>
                      <a:pt x="1888342" y="81296"/>
                      <a:pt x="1888342" y="81296"/>
                      <a:pt x="1906700" y="73430"/>
                    </a:cubicBezTo>
                    <a:cubicBezTo>
                      <a:pt x="1914569" y="70806"/>
                      <a:pt x="1914569" y="70806"/>
                      <a:pt x="1917191" y="73430"/>
                    </a:cubicBezTo>
                    <a:cubicBezTo>
                      <a:pt x="1919815" y="70806"/>
                      <a:pt x="1919815" y="70806"/>
                      <a:pt x="1922436" y="70806"/>
                    </a:cubicBezTo>
                    <a:cubicBezTo>
                      <a:pt x="1925057" y="70806"/>
                      <a:pt x="1925057" y="70806"/>
                      <a:pt x="1925057" y="70806"/>
                    </a:cubicBezTo>
                    <a:cubicBezTo>
                      <a:pt x="1925057" y="68182"/>
                      <a:pt x="1925057" y="68182"/>
                      <a:pt x="1925057" y="68182"/>
                    </a:cubicBezTo>
                    <a:cubicBezTo>
                      <a:pt x="1922436" y="68182"/>
                      <a:pt x="1922436" y="68182"/>
                      <a:pt x="1922436" y="68182"/>
                    </a:cubicBezTo>
                    <a:cubicBezTo>
                      <a:pt x="1925057" y="68182"/>
                      <a:pt x="1925057" y="65561"/>
                      <a:pt x="1927681" y="65561"/>
                    </a:cubicBezTo>
                    <a:lnTo>
                      <a:pt x="1930305" y="65561"/>
                    </a:lnTo>
                    <a:cubicBezTo>
                      <a:pt x="1932927" y="62939"/>
                      <a:pt x="1935551" y="62939"/>
                      <a:pt x="1935551" y="62939"/>
                    </a:cubicBezTo>
                    <a:lnTo>
                      <a:pt x="1932927" y="62939"/>
                    </a:lnTo>
                    <a:cubicBezTo>
                      <a:pt x="1940796" y="55070"/>
                      <a:pt x="1953908" y="57694"/>
                      <a:pt x="1964399" y="52448"/>
                    </a:cubicBezTo>
                    <a:cubicBezTo>
                      <a:pt x="1974890" y="49825"/>
                      <a:pt x="1988005" y="49825"/>
                      <a:pt x="1993250" y="49825"/>
                    </a:cubicBezTo>
                    <a:close/>
                    <a:moveTo>
                      <a:pt x="2622697" y="47209"/>
                    </a:moveTo>
                    <a:cubicBezTo>
                      <a:pt x="2620073" y="49833"/>
                      <a:pt x="2612206" y="52454"/>
                      <a:pt x="2609585" y="52454"/>
                    </a:cubicBezTo>
                    <a:lnTo>
                      <a:pt x="2606961" y="55078"/>
                    </a:lnTo>
                    <a:lnTo>
                      <a:pt x="2604337" y="57699"/>
                    </a:lnTo>
                    <a:lnTo>
                      <a:pt x="2609585" y="55078"/>
                    </a:lnTo>
                    <a:lnTo>
                      <a:pt x="2612206" y="52454"/>
                    </a:lnTo>
                    <a:cubicBezTo>
                      <a:pt x="2614830" y="49833"/>
                      <a:pt x="2614830" y="49833"/>
                      <a:pt x="2617452" y="49833"/>
                    </a:cubicBezTo>
                    <a:close/>
                    <a:moveTo>
                      <a:pt x="2355182" y="47209"/>
                    </a:moveTo>
                    <a:cubicBezTo>
                      <a:pt x="2349937" y="47209"/>
                      <a:pt x="2349937" y="47209"/>
                      <a:pt x="2334201" y="52454"/>
                    </a:cubicBezTo>
                    <a:cubicBezTo>
                      <a:pt x="2342067" y="49833"/>
                      <a:pt x="2349937" y="47209"/>
                      <a:pt x="2355182" y="47209"/>
                    </a:cubicBezTo>
                    <a:close/>
                    <a:moveTo>
                      <a:pt x="2068618" y="45276"/>
                    </a:moveTo>
                    <a:lnTo>
                      <a:pt x="2066685" y="47207"/>
                    </a:lnTo>
                    <a:cubicBezTo>
                      <a:pt x="2058818" y="49832"/>
                      <a:pt x="2056194" y="49832"/>
                      <a:pt x="2056194" y="49832"/>
                    </a:cubicBezTo>
                    <a:cubicBezTo>
                      <a:pt x="2056194" y="48520"/>
                      <a:pt x="2060128" y="47208"/>
                      <a:pt x="2064062" y="46224"/>
                    </a:cubicBezTo>
                    <a:close/>
                    <a:moveTo>
                      <a:pt x="3325580" y="44593"/>
                    </a:moveTo>
                    <a:cubicBezTo>
                      <a:pt x="3325580" y="44593"/>
                      <a:pt x="3328204" y="44593"/>
                      <a:pt x="3328204" y="44593"/>
                    </a:cubicBezTo>
                    <a:cubicBezTo>
                      <a:pt x="3330828" y="44593"/>
                      <a:pt x="3330828" y="44593"/>
                      <a:pt x="3330828" y="44593"/>
                    </a:cubicBezTo>
                    <a:cubicBezTo>
                      <a:pt x="3333449" y="44593"/>
                      <a:pt x="3336071" y="47214"/>
                      <a:pt x="3341316" y="47214"/>
                    </a:cubicBezTo>
                    <a:cubicBezTo>
                      <a:pt x="3343940" y="49838"/>
                      <a:pt x="3346562" y="49838"/>
                      <a:pt x="3351810" y="49838"/>
                    </a:cubicBezTo>
                    <a:cubicBezTo>
                      <a:pt x="3351810" y="52460"/>
                      <a:pt x="3349186" y="52460"/>
                      <a:pt x="3349186" y="52460"/>
                    </a:cubicBezTo>
                    <a:lnTo>
                      <a:pt x="3359677" y="55084"/>
                    </a:lnTo>
                    <a:cubicBezTo>
                      <a:pt x="3359677" y="55084"/>
                      <a:pt x="3362298" y="57708"/>
                      <a:pt x="3359677" y="57708"/>
                    </a:cubicBezTo>
                    <a:cubicBezTo>
                      <a:pt x="3357055" y="57708"/>
                      <a:pt x="3354431" y="55084"/>
                      <a:pt x="3351810" y="57708"/>
                    </a:cubicBezTo>
                    <a:cubicBezTo>
                      <a:pt x="3349186" y="57708"/>
                      <a:pt x="3349186" y="60329"/>
                      <a:pt x="3346562" y="60329"/>
                    </a:cubicBezTo>
                    <a:cubicBezTo>
                      <a:pt x="3349186" y="60329"/>
                      <a:pt x="3349186" y="62953"/>
                      <a:pt x="3351810" y="62953"/>
                    </a:cubicBezTo>
                    <a:cubicBezTo>
                      <a:pt x="3354431" y="65575"/>
                      <a:pt x="3351810" y="68195"/>
                      <a:pt x="3346562" y="65575"/>
                    </a:cubicBezTo>
                    <a:lnTo>
                      <a:pt x="3343940" y="65575"/>
                    </a:lnTo>
                    <a:cubicBezTo>
                      <a:pt x="3341316" y="65575"/>
                      <a:pt x="3341316" y="65575"/>
                      <a:pt x="3333449" y="62953"/>
                    </a:cubicBezTo>
                    <a:cubicBezTo>
                      <a:pt x="3330828" y="62953"/>
                      <a:pt x="3330828" y="60329"/>
                      <a:pt x="3328204" y="62953"/>
                    </a:cubicBezTo>
                    <a:cubicBezTo>
                      <a:pt x="3325580" y="60329"/>
                      <a:pt x="3325580" y="60329"/>
                      <a:pt x="3330828" y="60329"/>
                    </a:cubicBezTo>
                    <a:cubicBezTo>
                      <a:pt x="3328204" y="60329"/>
                      <a:pt x="3328204" y="60329"/>
                      <a:pt x="3325580" y="60329"/>
                    </a:cubicBezTo>
                    <a:lnTo>
                      <a:pt x="3328204" y="57708"/>
                    </a:lnTo>
                    <a:lnTo>
                      <a:pt x="3325580" y="55084"/>
                    </a:lnTo>
                    <a:cubicBezTo>
                      <a:pt x="3322959" y="55084"/>
                      <a:pt x="3320335" y="55084"/>
                      <a:pt x="3317713" y="55084"/>
                    </a:cubicBezTo>
                    <a:cubicBezTo>
                      <a:pt x="3320335" y="52460"/>
                      <a:pt x="3320335" y="49838"/>
                      <a:pt x="3325580" y="44593"/>
                    </a:cubicBezTo>
                    <a:close/>
                    <a:moveTo>
                      <a:pt x="2069309" y="44586"/>
                    </a:moveTo>
                    <a:cubicBezTo>
                      <a:pt x="2069309" y="44586"/>
                      <a:pt x="2071930" y="44586"/>
                      <a:pt x="2071930" y="44586"/>
                    </a:cubicBezTo>
                    <a:lnTo>
                      <a:pt x="2068618" y="45276"/>
                    </a:lnTo>
                    <a:close/>
                    <a:moveTo>
                      <a:pt x="2135201" y="43275"/>
                    </a:moveTo>
                    <a:cubicBezTo>
                      <a:pt x="2136840" y="43275"/>
                      <a:pt x="2138807" y="44587"/>
                      <a:pt x="2142742" y="47209"/>
                    </a:cubicBezTo>
                    <a:lnTo>
                      <a:pt x="2147987" y="44585"/>
                    </a:lnTo>
                    <a:lnTo>
                      <a:pt x="2150611" y="44585"/>
                    </a:lnTo>
                    <a:cubicBezTo>
                      <a:pt x="2153232" y="44585"/>
                      <a:pt x="2153232" y="44585"/>
                      <a:pt x="2153232" y="44585"/>
                    </a:cubicBezTo>
                    <a:cubicBezTo>
                      <a:pt x="2153232" y="47209"/>
                      <a:pt x="2147987" y="49831"/>
                      <a:pt x="2145366" y="52455"/>
                    </a:cubicBezTo>
                    <a:cubicBezTo>
                      <a:pt x="2142742" y="52455"/>
                      <a:pt x="2132251" y="49831"/>
                      <a:pt x="2132251" y="49831"/>
                    </a:cubicBezTo>
                    <a:cubicBezTo>
                      <a:pt x="2132251" y="49831"/>
                      <a:pt x="2131595" y="51142"/>
                      <a:pt x="2129956" y="52453"/>
                    </a:cubicBezTo>
                    <a:lnTo>
                      <a:pt x="2124590" y="54171"/>
                    </a:lnTo>
                    <a:lnTo>
                      <a:pt x="2124384" y="54093"/>
                    </a:lnTo>
                    <a:cubicBezTo>
                      <a:pt x="2123728" y="54421"/>
                      <a:pt x="2123072" y="55076"/>
                      <a:pt x="2121760" y="55076"/>
                    </a:cubicBezTo>
                    <a:cubicBezTo>
                      <a:pt x="2121760" y="55076"/>
                      <a:pt x="2121760" y="52455"/>
                      <a:pt x="2121760" y="52455"/>
                    </a:cubicBezTo>
                    <a:cubicBezTo>
                      <a:pt x="2121760" y="49831"/>
                      <a:pt x="2119139" y="49831"/>
                      <a:pt x="2119139" y="49831"/>
                    </a:cubicBezTo>
                    <a:lnTo>
                      <a:pt x="2121760" y="49831"/>
                    </a:lnTo>
                    <a:cubicBezTo>
                      <a:pt x="2121760" y="49831"/>
                      <a:pt x="2121760" y="47209"/>
                      <a:pt x="2129629" y="47209"/>
                    </a:cubicBezTo>
                    <a:cubicBezTo>
                      <a:pt x="2132251" y="44587"/>
                      <a:pt x="2133562" y="43275"/>
                      <a:pt x="2135201" y="43275"/>
                    </a:cubicBezTo>
                    <a:close/>
                    <a:moveTo>
                      <a:pt x="2106027" y="41964"/>
                    </a:moveTo>
                    <a:lnTo>
                      <a:pt x="2111272" y="41964"/>
                    </a:lnTo>
                    <a:cubicBezTo>
                      <a:pt x="2108648" y="41964"/>
                      <a:pt x="2108648" y="44585"/>
                      <a:pt x="2106027" y="44585"/>
                    </a:cubicBezTo>
                    <a:cubicBezTo>
                      <a:pt x="2103402" y="44585"/>
                      <a:pt x="2103402" y="44585"/>
                      <a:pt x="2100781" y="47206"/>
                    </a:cubicBezTo>
                    <a:lnTo>
                      <a:pt x="2100781" y="48955"/>
                    </a:lnTo>
                    <a:lnTo>
                      <a:pt x="2100781" y="49830"/>
                    </a:lnTo>
                    <a:cubicBezTo>
                      <a:pt x="2098157" y="49830"/>
                      <a:pt x="2098157" y="49830"/>
                      <a:pt x="2098157" y="49830"/>
                    </a:cubicBezTo>
                    <a:lnTo>
                      <a:pt x="2090290" y="52455"/>
                    </a:lnTo>
                    <a:lnTo>
                      <a:pt x="2092912" y="49830"/>
                    </a:lnTo>
                    <a:cubicBezTo>
                      <a:pt x="2090290" y="52455"/>
                      <a:pt x="2087666" y="52455"/>
                      <a:pt x="2085045" y="52455"/>
                    </a:cubicBezTo>
                    <a:cubicBezTo>
                      <a:pt x="2085045" y="52455"/>
                      <a:pt x="2087666" y="52455"/>
                      <a:pt x="2087666" y="52455"/>
                    </a:cubicBezTo>
                    <a:cubicBezTo>
                      <a:pt x="2082421" y="55075"/>
                      <a:pt x="2077176" y="55075"/>
                      <a:pt x="2074554" y="55075"/>
                    </a:cubicBezTo>
                    <a:lnTo>
                      <a:pt x="2066685" y="57699"/>
                    </a:lnTo>
                    <a:lnTo>
                      <a:pt x="2069309" y="55075"/>
                    </a:lnTo>
                    <a:cubicBezTo>
                      <a:pt x="2069309" y="52455"/>
                      <a:pt x="2071930" y="55075"/>
                      <a:pt x="2071930" y="52455"/>
                    </a:cubicBezTo>
                    <a:cubicBezTo>
                      <a:pt x="2074554" y="52455"/>
                      <a:pt x="2074554" y="52455"/>
                      <a:pt x="2077176" y="49830"/>
                    </a:cubicBezTo>
                    <a:cubicBezTo>
                      <a:pt x="2079800" y="49830"/>
                      <a:pt x="2082421" y="49830"/>
                      <a:pt x="2082421" y="49830"/>
                    </a:cubicBezTo>
                    <a:lnTo>
                      <a:pt x="2085045" y="49830"/>
                    </a:lnTo>
                    <a:cubicBezTo>
                      <a:pt x="2087666" y="49830"/>
                      <a:pt x="2090290" y="49830"/>
                      <a:pt x="2090290" y="49830"/>
                    </a:cubicBezTo>
                    <a:cubicBezTo>
                      <a:pt x="2087666" y="49830"/>
                      <a:pt x="2087666" y="47206"/>
                      <a:pt x="2085045" y="47206"/>
                    </a:cubicBezTo>
                    <a:cubicBezTo>
                      <a:pt x="2079800" y="47206"/>
                      <a:pt x="2079800" y="47206"/>
                      <a:pt x="2079800" y="47206"/>
                    </a:cubicBezTo>
                    <a:cubicBezTo>
                      <a:pt x="2082421" y="47206"/>
                      <a:pt x="2085045" y="44585"/>
                      <a:pt x="2087666" y="44585"/>
                    </a:cubicBezTo>
                    <a:cubicBezTo>
                      <a:pt x="2087666" y="44585"/>
                      <a:pt x="2090290" y="44585"/>
                      <a:pt x="2092912" y="44585"/>
                    </a:cubicBezTo>
                    <a:cubicBezTo>
                      <a:pt x="2092912" y="47206"/>
                      <a:pt x="2090290" y="47206"/>
                      <a:pt x="2090290" y="47206"/>
                    </a:cubicBezTo>
                    <a:cubicBezTo>
                      <a:pt x="2090290" y="47206"/>
                      <a:pt x="2090290" y="47206"/>
                      <a:pt x="2092912" y="47206"/>
                    </a:cubicBezTo>
                    <a:lnTo>
                      <a:pt x="2095536" y="47206"/>
                    </a:lnTo>
                    <a:lnTo>
                      <a:pt x="2095536" y="44587"/>
                    </a:lnTo>
                    <a:lnTo>
                      <a:pt x="2095534" y="44588"/>
                    </a:lnTo>
                    <a:cubicBezTo>
                      <a:pt x="2095534" y="41965"/>
                      <a:pt x="2095534" y="41965"/>
                      <a:pt x="2095534" y="41965"/>
                    </a:cubicBezTo>
                    <a:lnTo>
                      <a:pt x="2100782" y="41965"/>
                    </a:lnTo>
                    <a:lnTo>
                      <a:pt x="2095544" y="44583"/>
                    </a:lnTo>
                    <a:close/>
                    <a:moveTo>
                      <a:pt x="2604337" y="41963"/>
                    </a:moveTo>
                    <a:cubicBezTo>
                      <a:pt x="2604337" y="41963"/>
                      <a:pt x="2601716" y="44587"/>
                      <a:pt x="2596470" y="44587"/>
                    </a:cubicBezTo>
                    <a:cubicBezTo>
                      <a:pt x="2596470" y="44587"/>
                      <a:pt x="2596470" y="44587"/>
                      <a:pt x="2599094" y="44587"/>
                    </a:cubicBezTo>
                    <a:cubicBezTo>
                      <a:pt x="2601716" y="44587"/>
                      <a:pt x="2601716" y="44587"/>
                      <a:pt x="2604337" y="41963"/>
                    </a:cubicBezTo>
                    <a:close/>
                    <a:moveTo>
                      <a:pt x="4015337" y="41960"/>
                    </a:moveTo>
                    <a:lnTo>
                      <a:pt x="4015348" y="41963"/>
                    </a:lnTo>
                    <a:lnTo>
                      <a:pt x="4020593" y="44587"/>
                    </a:lnTo>
                    <a:close/>
                    <a:moveTo>
                      <a:pt x="2116517" y="39340"/>
                    </a:moveTo>
                    <a:lnTo>
                      <a:pt x="2127008" y="39340"/>
                    </a:lnTo>
                    <a:cubicBezTo>
                      <a:pt x="2127008" y="39340"/>
                      <a:pt x="2127008" y="39340"/>
                      <a:pt x="2129629" y="39340"/>
                    </a:cubicBezTo>
                    <a:cubicBezTo>
                      <a:pt x="2127008" y="39340"/>
                      <a:pt x="2127008" y="41964"/>
                      <a:pt x="2124384" y="41964"/>
                    </a:cubicBezTo>
                    <a:lnTo>
                      <a:pt x="2119139" y="44585"/>
                    </a:lnTo>
                    <a:lnTo>
                      <a:pt x="2127008" y="41964"/>
                    </a:lnTo>
                    <a:lnTo>
                      <a:pt x="2121763" y="44585"/>
                    </a:lnTo>
                    <a:lnTo>
                      <a:pt x="2111272" y="47206"/>
                    </a:lnTo>
                    <a:lnTo>
                      <a:pt x="2106027" y="47206"/>
                    </a:lnTo>
                    <a:lnTo>
                      <a:pt x="2103402" y="47206"/>
                    </a:lnTo>
                    <a:lnTo>
                      <a:pt x="2108648" y="44585"/>
                    </a:lnTo>
                    <a:cubicBezTo>
                      <a:pt x="2111272" y="44585"/>
                      <a:pt x="2113893" y="41964"/>
                      <a:pt x="2116517" y="41964"/>
                    </a:cubicBezTo>
                    <a:lnTo>
                      <a:pt x="2113893" y="41964"/>
                    </a:lnTo>
                    <a:close/>
                    <a:moveTo>
                      <a:pt x="3737669" y="39022"/>
                    </a:moveTo>
                    <a:cubicBezTo>
                      <a:pt x="3737997" y="39350"/>
                      <a:pt x="3738653" y="40662"/>
                      <a:pt x="3739965" y="41974"/>
                    </a:cubicBezTo>
                    <a:lnTo>
                      <a:pt x="3737341" y="41974"/>
                    </a:lnTo>
                    <a:cubicBezTo>
                      <a:pt x="3737341" y="39352"/>
                      <a:pt x="3737341" y="38695"/>
                      <a:pt x="3737669" y="39022"/>
                    </a:cubicBezTo>
                    <a:close/>
                    <a:moveTo>
                      <a:pt x="2252896" y="34096"/>
                    </a:moveTo>
                    <a:lnTo>
                      <a:pt x="2252896" y="34096"/>
                    </a:lnTo>
                    <a:lnTo>
                      <a:pt x="2247653" y="36718"/>
                    </a:lnTo>
                    <a:lnTo>
                      <a:pt x="2250274" y="36718"/>
                    </a:lnTo>
                    <a:cubicBezTo>
                      <a:pt x="2250274" y="36718"/>
                      <a:pt x="2252896" y="36718"/>
                      <a:pt x="2252896" y="36718"/>
                    </a:cubicBezTo>
                    <a:cubicBezTo>
                      <a:pt x="2252896" y="34096"/>
                      <a:pt x="2252896" y="34096"/>
                      <a:pt x="2252896" y="34096"/>
                    </a:cubicBezTo>
                    <a:cubicBezTo>
                      <a:pt x="2252896" y="34096"/>
                      <a:pt x="2255520" y="34096"/>
                      <a:pt x="2255520" y="34096"/>
                    </a:cubicBezTo>
                    <a:cubicBezTo>
                      <a:pt x="2255520" y="34096"/>
                      <a:pt x="2258144" y="34096"/>
                      <a:pt x="2258144" y="34096"/>
                    </a:cubicBezTo>
                    <a:cubicBezTo>
                      <a:pt x="2260765" y="36718"/>
                      <a:pt x="2263386" y="34096"/>
                      <a:pt x="2266010" y="34096"/>
                    </a:cubicBezTo>
                    <a:lnTo>
                      <a:pt x="2260765" y="34096"/>
                    </a:lnTo>
                    <a:lnTo>
                      <a:pt x="2260766" y="34096"/>
                    </a:lnTo>
                    <a:lnTo>
                      <a:pt x="2260765" y="34096"/>
                    </a:lnTo>
                    <a:lnTo>
                      <a:pt x="2260765" y="34096"/>
                    </a:lnTo>
                    <a:lnTo>
                      <a:pt x="2258144" y="34096"/>
                    </a:lnTo>
                    <a:lnTo>
                      <a:pt x="2258143" y="34096"/>
                    </a:lnTo>
                    <a:close/>
                    <a:moveTo>
                      <a:pt x="2119139" y="34095"/>
                    </a:moveTo>
                    <a:cubicBezTo>
                      <a:pt x="2121763" y="34095"/>
                      <a:pt x="2121763" y="34095"/>
                      <a:pt x="2121763" y="34095"/>
                    </a:cubicBezTo>
                    <a:cubicBezTo>
                      <a:pt x="2119139" y="34095"/>
                      <a:pt x="2116518" y="36719"/>
                      <a:pt x="2113894" y="36719"/>
                    </a:cubicBezTo>
                    <a:lnTo>
                      <a:pt x="2111265" y="36719"/>
                    </a:lnTo>
                    <a:lnTo>
                      <a:pt x="2103403" y="39341"/>
                    </a:lnTo>
                    <a:cubicBezTo>
                      <a:pt x="2100779" y="39341"/>
                      <a:pt x="2100779" y="39341"/>
                      <a:pt x="2098157" y="39341"/>
                    </a:cubicBezTo>
                    <a:cubicBezTo>
                      <a:pt x="2100780" y="36719"/>
                      <a:pt x="2104059" y="36062"/>
                      <a:pt x="2106682" y="36062"/>
                    </a:cubicBezTo>
                    <a:lnTo>
                      <a:pt x="2109608" y="36479"/>
                    </a:lnTo>
                    <a:close/>
                    <a:moveTo>
                      <a:pt x="2499429" y="31472"/>
                    </a:moveTo>
                    <a:cubicBezTo>
                      <a:pt x="2496808" y="31472"/>
                      <a:pt x="2496808" y="31472"/>
                      <a:pt x="2496808" y="34096"/>
                    </a:cubicBezTo>
                    <a:lnTo>
                      <a:pt x="2496808" y="36718"/>
                    </a:lnTo>
                    <a:cubicBezTo>
                      <a:pt x="2499429" y="34096"/>
                      <a:pt x="2499429" y="34096"/>
                      <a:pt x="2499429" y="34096"/>
                    </a:cubicBezTo>
                    <a:cubicBezTo>
                      <a:pt x="2499429" y="31472"/>
                      <a:pt x="2499429" y="31472"/>
                      <a:pt x="2499429" y="31472"/>
                    </a:cubicBezTo>
                    <a:close/>
                    <a:moveTo>
                      <a:pt x="2444354" y="31472"/>
                    </a:moveTo>
                    <a:cubicBezTo>
                      <a:pt x="2441732" y="34096"/>
                      <a:pt x="2439108" y="39342"/>
                      <a:pt x="2433863" y="41963"/>
                    </a:cubicBezTo>
                    <a:lnTo>
                      <a:pt x="2446975" y="31472"/>
                    </a:lnTo>
                    <a:cubicBezTo>
                      <a:pt x="2446975" y="31472"/>
                      <a:pt x="2444354" y="31472"/>
                      <a:pt x="2444354" y="31472"/>
                    </a:cubicBezTo>
                    <a:close/>
                    <a:moveTo>
                      <a:pt x="3990105" y="30818"/>
                    </a:moveTo>
                    <a:cubicBezTo>
                      <a:pt x="3993055" y="30818"/>
                      <a:pt x="3996989" y="31475"/>
                      <a:pt x="4002233" y="34096"/>
                    </a:cubicBezTo>
                    <a:cubicBezTo>
                      <a:pt x="4007481" y="36718"/>
                      <a:pt x="4010102" y="36718"/>
                      <a:pt x="4012726" y="39342"/>
                    </a:cubicBezTo>
                    <a:cubicBezTo>
                      <a:pt x="4010102" y="39342"/>
                      <a:pt x="4010102" y="39342"/>
                      <a:pt x="4010102" y="39342"/>
                    </a:cubicBezTo>
                    <a:lnTo>
                      <a:pt x="4015337" y="41960"/>
                    </a:lnTo>
                    <a:lnTo>
                      <a:pt x="3998629" y="35735"/>
                    </a:lnTo>
                    <a:cubicBezTo>
                      <a:pt x="3992399" y="33440"/>
                      <a:pt x="3986498" y="31472"/>
                      <a:pt x="3983875" y="31472"/>
                    </a:cubicBezTo>
                    <a:cubicBezTo>
                      <a:pt x="3985187" y="31472"/>
                      <a:pt x="3987155" y="30817"/>
                      <a:pt x="3990105" y="30818"/>
                    </a:cubicBezTo>
                    <a:close/>
                    <a:moveTo>
                      <a:pt x="2056191" y="26229"/>
                    </a:moveTo>
                    <a:lnTo>
                      <a:pt x="2056191" y="27541"/>
                    </a:lnTo>
                    <a:lnTo>
                      <a:pt x="2053570" y="28853"/>
                    </a:lnTo>
                    <a:cubicBezTo>
                      <a:pt x="2053570" y="28853"/>
                      <a:pt x="2056191" y="28853"/>
                      <a:pt x="2056191" y="26229"/>
                    </a:cubicBezTo>
                    <a:close/>
                    <a:moveTo>
                      <a:pt x="2096523" y="25627"/>
                    </a:moveTo>
                    <a:lnTo>
                      <a:pt x="2095533" y="26229"/>
                    </a:lnTo>
                    <a:lnTo>
                      <a:pt x="2092912" y="26229"/>
                    </a:lnTo>
                    <a:close/>
                    <a:moveTo>
                      <a:pt x="2277811" y="24917"/>
                    </a:moveTo>
                    <a:lnTo>
                      <a:pt x="2268634" y="26229"/>
                    </a:lnTo>
                    <a:cubicBezTo>
                      <a:pt x="2269946" y="27539"/>
                      <a:pt x="2271257" y="27539"/>
                      <a:pt x="2272568" y="27212"/>
                    </a:cubicBezTo>
                    <a:lnTo>
                      <a:pt x="2273005" y="27103"/>
                    </a:lnTo>
                    <a:lnTo>
                      <a:pt x="2270383" y="29725"/>
                    </a:lnTo>
                    <a:lnTo>
                      <a:pt x="2273880" y="28851"/>
                    </a:lnTo>
                    <a:lnTo>
                      <a:pt x="2276499" y="26229"/>
                    </a:lnTo>
                    <a:lnTo>
                      <a:pt x="2273005" y="27103"/>
                    </a:lnTo>
                    <a:lnTo>
                      <a:pt x="2273879" y="26229"/>
                    </a:lnTo>
                    <a:lnTo>
                      <a:pt x="2276499" y="26229"/>
                    </a:lnTo>
                    <a:lnTo>
                      <a:pt x="2276501" y="26227"/>
                    </a:lnTo>
                    <a:close/>
                    <a:moveTo>
                      <a:pt x="2399769" y="23606"/>
                    </a:moveTo>
                    <a:lnTo>
                      <a:pt x="2397145" y="26227"/>
                    </a:lnTo>
                    <a:cubicBezTo>
                      <a:pt x="2398457" y="24917"/>
                      <a:pt x="2399113" y="24917"/>
                      <a:pt x="2399769" y="25244"/>
                    </a:cubicBezTo>
                    <a:lnTo>
                      <a:pt x="2399769" y="25244"/>
                    </a:lnTo>
                    <a:lnTo>
                      <a:pt x="2399769" y="26227"/>
                    </a:lnTo>
                    <a:lnTo>
                      <a:pt x="2402391" y="26227"/>
                    </a:lnTo>
                    <a:lnTo>
                      <a:pt x="2399769" y="25244"/>
                    </a:lnTo>
                    <a:close/>
                    <a:moveTo>
                      <a:pt x="2216180" y="23604"/>
                    </a:moveTo>
                    <a:cubicBezTo>
                      <a:pt x="2213556" y="26228"/>
                      <a:pt x="2210935" y="26228"/>
                      <a:pt x="2208311" y="28850"/>
                    </a:cubicBezTo>
                    <a:cubicBezTo>
                      <a:pt x="2208311" y="31474"/>
                      <a:pt x="2205689" y="31474"/>
                      <a:pt x="2203068" y="31474"/>
                    </a:cubicBezTo>
                    <a:cubicBezTo>
                      <a:pt x="2197820" y="31474"/>
                      <a:pt x="2197820" y="31474"/>
                      <a:pt x="2192577" y="34095"/>
                    </a:cubicBezTo>
                    <a:lnTo>
                      <a:pt x="2182084" y="34095"/>
                    </a:lnTo>
                    <a:lnTo>
                      <a:pt x="2182084" y="36715"/>
                    </a:lnTo>
                    <a:cubicBezTo>
                      <a:pt x="2182084" y="36715"/>
                      <a:pt x="2179463" y="36715"/>
                      <a:pt x="2179463" y="36715"/>
                    </a:cubicBezTo>
                    <a:cubicBezTo>
                      <a:pt x="2171594" y="36715"/>
                      <a:pt x="2171594" y="36715"/>
                      <a:pt x="2171594" y="36715"/>
                    </a:cubicBezTo>
                    <a:cubicBezTo>
                      <a:pt x="2168969" y="36715"/>
                      <a:pt x="2168969" y="39340"/>
                      <a:pt x="2166348" y="36715"/>
                    </a:cubicBezTo>
                    <a:cubicBezTo>
                      <a:pt x="2166348" y="35405"/>
                      <a:pt x="2170282" y="34093"/>
                      <a:pt x="2174216" y="33439"/>
                    </a:cubicBezTo>
                    <a:lnTo>
                      <a:pt x="2179839" y="33906"/>
                    </a:lnTo>
                    <a:lnTo>
                      <a:pt x="2184708" y="31474"/>
                    </a:lnTo>
                    <a:lnTo>
                      <a:pt x="2189953" y="28850"/>
                    </a:lnTo>
                    <a:cubicBezTo>
                      <a:pt x="2192577" y="28850"/>
                      <a:pt x="2195199" y="26228"/>
                      <a:pt x="2192577" y="28850"/>
                    </a:cubicBezTo>
                    <a:cubicBezTo>
                      <a:pt x="2195199" y="28850"/>
                      <a:pt x="2203068" y="26228"/>
                      <a:pt x="2203068" y="26228"/>
                    </a:cubicBezTo>
                    <a:lnTo>
                      <a:pt x="2205689" y="26228"/>
                    </a:lnTo>
                    <a:cubicBezTo>
                      <a:pt x="2208311" y="26228"/>
                      <a:pt x="2213556" y="23604"/>
                      <a:pt x="2216180" y="23604"/>
                    </a:cubicBezTo>
                    <a:close/>
                    <a:moveTo>
                      <a:pt x="2176839" y="23604"/>
                    </a:moveTo>
                    <a:cubicBezTo>
                      <a:pt x="2176839" y="23604"/>
                      <a:pt x="2176839" y="23604"/>
                      <a:pt x="2168970" y="26228"/>
                    </a:cubicBezTo>
                    <a:cubicBezTo>
                      <a:pt x="2168970" y="26228"/>
                      <a:pt x="2166348" y="26228"/>
                      <a:pt x="2166348" y="26228"/>
                    </a:cubicBezTo>
                    <a:cubicBezTo>
                      <a:pt x="2168970" y="26228"/>
                      <a:pt x="2174215" y="23604"/>
                      <a:pt x="2176839" y="23604"/>
                    </a:cubicBezTo>
                    <a:close/>
                    <a:moveTo>
                      <a:pt x="2124384" y="18359"/>
                    </a:moveTo>
                    <a:cubicBezTo>
                      <a:pt x="2121760" y="23605"/>
                      <a:pt x="2113893" y="20983"/>
                      <a:pt x="2108645" y="23605"/>
                    </a:cubicBezTo>
                    <a:lnTo>
                      <a:pt x="2096523" y="25627"/>
                    </a:lnTo>
                    <a:lnTo>
                      <a:pt x="2103074" y="21639"/>
                    </a:lnTo>
                    <a:cubicBezTo>
                      <a:pt x="2104713" y="20983"/>
                      <a:pt x="2106024" y="20983"/>
                      <a:pt x="2108645" y="20983"/>
                    </a:cubicBezTo>
                    <a:cubicBezTo>
                      <a:pt x="2113893" y="20983"/>
                      <a:pt x="2119139" y="15738"/>
                      <a:pt x="2124384" y="18359"/>
                    </a:cubicBezTo>
                    <a:close/>
                    <a:moveTo>
                      <a:pt x="2040459" y="18359"/>
                    </a:moveTo>
                    <a:cubicBezTo>
                      <a:pt x="2040459" y="20983"/>
                      <a:pt x="2040459" y="20983"/>
                      <a:pt x="2040459" y="20983"/>
                    </a:cubicBezTo>
                    <a:cubicBezTo>
                      <a:pt x="2043080" y="20983"/>
                      <a:pt x="2043080" y="20983"/>
                      <a:pt x="2043080" y="20983"/>
                    </a:cubicBezTo>
                    <a:cubicBezTo>
                      <a:pt x="2043080" y="20983"/>
                      <a:pt x="2027344" y="28851"/>
                      <a:pt x="2024723" y="28851"/>
                    </a:cubicBezTo>
                    <a:cubicBezTo>
                      <a:pt x="2022099" y="28851"/>
                      <a:pt x="2019477" y="31474"/>
                      <a:pt x="2016853" y="31474"/>
                    </a:cubicBezTo>
                    <a:cubicBezTo>
                      <a:pt x="2022099" y="31474"/>
                      <a:pt x="2024723" y="31474"/>
                      <a:pt x="2027344" y="31474"/>
                    </a:cubicBezTo>
                    <a:cubicBezTo>
                      <a:pt x="2022099" y="36719"/>
                      <a:pt x="2014232" y="36719"/>
                      <a:pt x="2006365" y="39341"/>
                    </a:cubicBezTo>
                    <a:lnTo>
                      <a:pt x="1998496" y="41965"/>
                    </a:lnTo>
                    <a:lnTo>
                      <a:pt x="1988005" y="44586"/>
                    </a:lnTo>
                    <a:cubicBezTo>
                      <a:pt x="1980138" y="47211"/>
                      <a:pt x="1974890" y="47211"/>
                      <a:pt x="1967023" y="47211"/>
                    </a:cubicBezTo>
                    <a:cubicBezTo>
                      <a:pt x="1953911" y="49832"/>
                      <a:pt x="1938172" y="55077"/>
                      <a:pt x="1925060" y="55077"/>
                    </a:cubicBezTo>
                    <a:cubicBezTo>
                      <a:pt x="1922436" y="57701"/>
                      <a:pt x="1919815" y="57701"/>
                      <a:pt x="1914569" y="57701"/>
                    </a:cubicBezTo>
                    <a:cubicBezTo>
                      <a:pt x="1922436" y="52456"/>
                      <a:pt x="1932927" y="49832"/>
                      <a:pt x="1943418" y="47211"/>
                    </a:cubicBezTo>
                    <a:cubicBezTo>
                      <a:pt x="1943418" y="47211"/>
                      <a:pt x="1959154" y="39341"/>
                      <a:pt x="1974890" y="36719"/>
                    </a:cubicBezTo>
                    <a:lnTo>
                      <a:pt x="1985381" y="34095"/>
                    </a:lnTo>
                    <a:cubicBezTo>
                      <a:pt x="1988005" y="34095"/>
                      <a:pt x="1988005" y="31474"/>
                      <a:pt x="1990626" y="31474"/>
                    </a:cubicBezTo>
                    <a:cubicBezTo>
                      <a:pt x="1990626" y="31474"/>
                      <a:pt x="2037835" y="18359"/>
                      <a:pt x="2040459" y="18359"/>
                    </a:cubicBezTo>
                    <a:close/>
                    <a:moveTo>
                      <a:pt x="2168972" y="18358"/>
                    </a:moveTo>
                    <a:cubicBezTo>
                      <a:pt x="2168972" y="18358"/>
                      <a:pt x="2161103" y="23604"/>
                      <a:pt x="2155860" y="23604"/>
                    </a:cubicBezTo>
                    <a:cubicBezTo>
                      <a:pt x="2153236" y="23604"/>
                      <a:pt x="2150615" y="23604"/>
                      <a:pt x="2147991" y="23604"/>
                    </a:cubicBezTo>
                    <a:lnTo>
                      <a:pt x="2158481" y="20983"/>
                    </a:lnTo>
                    <a:close/>
                    <a:moveTo>
                      <a:pt x="2101546" y="18231"/>
                    </a:moveTo>
                    <a:lnTo>
                      <a:pt x="2100778" y="18359"/>
                    </a:lnTo>
                    <a:lnTo>
                      <a:pt x="2100892" y="18245"/>
                    </a:lnTo>
                    <a:close/>
                    <a:moveTo>
                      <a:pt x="2097754" y="15829"/>
                    </a:moveTo>
                    <a:lnTo>
                      <a:pt x="2083733" y="19016"/>
                    </a:lnTo>
                    <a:cubicBezTo>
                      <a:pt x="2079799" y="19671"/>
                      <a:pt x="2077176" y="19671"/>
                      <a:pt x="2077176" y="18359"/>
                    </a:cubicBezTo>
                    <a:cubicBezTo>
                      <a:pt x="2078487" y="17048"/>
                      <a:pt x="2084389" y="16393"/>
                      <a:pt x="2089962" y="16065"/>
                    </a:cubicBezTo>
                    <a:close/>
                    <a:moveTo>
                      <a:pt x="2116515" y="15738"/>
                    </a:moveTo>
                    <a:cubicBezTo>
                      <a:pt x="2116515" y="17048"/>
                      <a:pt x="2114547" y="17704"/>
                      <a:pt x="2110941" y="18031"/>
                    </a:cubicBezTo>
                    <a:lnTo>
                      <a:pt x="2101546" y="18231"/>
                    </a:lnTo>
                    <a:close/>
                    <a:moveTo>
                      <a:pt x="2103403" y="15738"/>
                    </a:moveTo>
                    <a:lnTo>
                      <a:pt x="2100892" y="18245"/>
                    </a:lnTo>
                    <a:lnTo>
                      <a:pt x="2095533" y="18359"/>
                    </a:lnTo>
                    <a:cubicBezTo>
                      <a:pt x="2098157" y="18359"/>
                      <a:pt x="2098157" y="18359"/>
                      <a:pt x="2098157" y="18359"/>
                    </a:cubicBezTo>
                    <a:cubicBezTo>
                      <a:pt x="2098157" y="18359"/>
                      <a:pt x="2090288" y="23605"/>
                      <a:pt x="2082418" y="23605"/>
                    </a:cubicBezTo>
                    <a:cubicBezTo>
                      <a:pt x="2077176" y="26229"/>
                      <a:pt x="2074552" y="28853"/>
                      <a:pt x="2069306" y="28853"/>
                    </a:cubicBezTo>
                    <a:cubicBezTo>
                      <a:pt x="2071930" y="28853"/>
                      <a:pt x="2071930" y="28853"/>
                      <a:pt x="2069306" y="31474"/>
                    </a:cubicBezTo>
                    <a:cubicBezTo>
                      <a:pt x="2077176" y="34095"/>
                      <a:pt x="2082418" y="26229"/>
                      <a:pt x="2087666" y="26229"/>
                    </a:cubicBezTo>
                    <a:lnTo>
                      <a:pt x="2092912" y="26229"/>
                    </a:lnTo>
                    <a:lnTo>
                      <a:pt x="2090288" y="28853"/>
                    </a:lnTo>
                    <a:lnTo>
                      <a:pt x="2082418" y="31474"/>
                    </a:lnTo>
                    <a:cubicBezTo>
                      <a:pt x="2085042" y="31474"/>
                      <a:pt x="2085042" y="31474"/>
                      <a:pt x="2087666" y="31474"/>
                    </a:cubicBezTo>
                    <a:cubicBezTo>
                      <a:pt x="2087666" y="34095"/>
                      <a:pt x="2082418" y="34095"/>
                      <a:pt x="2079797" y="34095"/>
                    </a:cubicBezTo>
                    <a:lnTo>
                      <a:pt x="2085042" y="34095"/>
                    </a:lnTo>
                    <a:cubicBezTo>
                      <a:pt x="2087666" y="31474"/>
                      <a:pt x="2095533" y="31474"/>
                      <a:pt x="2095533" y="31474"/>
                    </a:cubicBezTo>
                    <a:cubicBezTo>
                      <a:pt x="2095533" y="31474"/>
                      <a:pt x="2095533" y="34095"/>
                      <a:pt x="2092912" y="34095"/>
                    </a:cubicBezTo>
                    <a:lnTo>
                      <a:pt x="2074552" y="39343"/>
                    </a:lnTo>
                    <a:cubicBezTo>
                      <a:pt x="2066685" y="41965"/>
                      <a:pt x="2056191" y="41965"/>
                      <a:pt x="2050949" y="41965"/>
                    </a:cubicBezTo>
                    <a:cubicBezTo>
                      <a:pt x="2050949" y="39343"/>
                      <a:pt x="2053570" y="39343"/>
                      <a:pt x="2056191" y="39343"/>
                    </a:cubicBezTo>
                    <a:cubicBezTo>
                      <a:pt x="2045703" y="39343"/>
                      <a:pt x="2037834" y="41965"/>
                      <a:pt x="2027343" y="39343"/>
                    </a:cubicBezTo>
                    <a:cubicBezTo>
                      <a:pt x="2032589" y="36719"/>
                      <a:pt x="2045703" y="31474"/>
                      <a:pt x="2048325" y="34095"/>
                    </a:cubicBezTo>
                    <a:lnTo>
                      <a:pt x="2056191" y="34095"/>
                    </a:lnTo>
                    <a:lnTo>
                      <a:pt x="2058815" y="34095"/>
                    </a:lnTo>
                    <a:lnTo>
                      <a:pt x="2064061" y="34095"/>
                    </a:lnTo>
                    <a:cubicBezTo>
                      <a:pt x="2064061" y="31474"/>
                      <a:pt x="2061440" y="34095"/>
                      <a:pt x="2058815" y="34095"/>
                    </a:cubicBezTo>
                    <a:cubicBezTo>
                      <a:pt x="2058815" y="31474"/>
                      <a:pt x="2061440" y="31474"/>
                      <a:pt x="2064061" y="31474"/>
                    </a:cubicBezTo>
                    <a:cubicBezTo>
                      <a:pt x="2061440" y="28853"/>
                      <a:pt x="2058815" y="31474"/>
                      <a:pt x="2056191" y="31474"/>
                    </a:cubicBezTo>
                    <a:cubicBezTo>
                      <a:pt x="2056191" y="31474"/>
                      <a:pt x="2058815" y="28853"/>
                      <a:pt x="2061440" y="28853"/>
                    </a:cubicBezTo>
                    <a:cubicBezTo>
                      <a:pt x="2066685" y="26229"/>
                      <a:pt x="2069306" y="26229"/>
                      <a:pt x="2071930" y="26229"/>
                    </a:cubicBezTo>
                    <a:lnTo>
                      <a:pt x="2069306" y="26229"/>
                    </a:lnTo>
                    <a:lnTo>
                      <a:pt x="2064061" y="26229"/>
                    </a:lnTo>
                    <a:cubicBezTo>
                      <a:pt x="2061440" y="28853"/>
                      <a:pt x="2058815" y="28853"/>
                      <a:pt x="2056191" y="28853"/>
                    </a:cubicBezTo>
                    <a:lnTo>
                      <a:pt x="2056191" y="27541"/>
                    </a:lnTo>
                    <a:lnTo>
                      <a:pt x="2058815" y="26229"/>
                    </a:lnTo>
                    <a:cubicBezTo>
                      <a:pt x="2058815" y="26229"/>
                      <a:pt x="2061440" y="23605"/>
                      <a:pt x="2069306" y="23605"/>
                    </a:cubicBezTo>
                    <a:cubicBezTo>
                      <a:pt x="2071930" y="23605"/>
                      <a:pt x="2074552" y="23605"/>
                      <a:pt x="2077176" y="23605"/>
                    </a:cubicBezTo>
                    <a:cubicBezTo>
                      <a:pt x="2079797" y="20983"/>
                      <a:pt x="2085042" y="18359"/>
                      <a:pt x="2087666" y="20983"/>
                    </a:cubicBezTo>
                    <a:cubicBezTo>
                      <a:pt x="2087666" y="20983"/>
                      <a:pt x="2090288" y="20983"/>
                      <a:pt x="2090288" y="20983"/>
                    </a:cubicBezTo>
                    <a:cubicBezTo>
                      <a:pt x="2090288" y="20983"/>
                      <a:pt x="2092912" y="18359"/>
                      <a:pt x="2092912" y="18359"/>
                    </a:cubicBezTo>
                    <a:cubicBezTo>
                      <a:pt x="2095533" y="15738"/>
                      <a:pt x="2100778" y="15738"/>
                      <a:pt x="2103403" y="15738"/>
                    </a:cubicBezTo>
                    <a:close/>
                    <a:moveTo>
                      <a:pt x="2098158" y="15738"/>
                    </a:moveTo>
                    <a:cubicBezTo>
                      <a:pt x="2098158" y="15738"/>
                      <a:pt x="2100782" y="15738"/>
                      <a:pt x="2100782" y="15738"/>
                    </a:cubicBezTo>
                    <a:lnTo>
                      <a:pt x="2097754" y="15829"/>
                    </a:lnTo>
                    <a:close/>
                    <a:moveTo>
                      <a:pt x="2127990" y="14752"/>
                    </a:moveTo>
                    <a:cubicBezTo>
                      <a:pt x="2128974" y="14424"/>
                      <a:pt x="2129630" y="14424"/>
                      <a:pt x="2129630" y="15736"/>
                    </a:cubicBezTo>
                    <a:cubicBezTo>
                      <a:pt x="2129630" y="15736"/>
                      <a:pt x="2127006" y="15736"/>
                      <a:pt x="2124384" y="15736"/>
                    </a:cubicBezTo>
                    <a:cubicBezTo>
                      <a:pt x="2125695" y="15736"/>
                      <a:pt x="2127007" y="15080"/>
                      <a:pt x="2127990" y="14752"/>
                    </a:cubicBezTo>
                    <a:close/>
                    <a:moveTo>
                      <a:pt x="2111273" y="10493"/>
                    </a:moveTo>
                    <a:lnTo>
                      <a:pt x="2106027" y="13117"/>
                    </a:lnTo>
                    <a:lnTo>
                      <a:pt x="2100782" y="13117"/>
                    </a:lnTo>
                    <a:close/>
                    <a:moveTo>
                      <a:pt x="2221423" y="7868"/>
                    </a:moveTo>
                    <a:lnTo>
                      <a:pt x="2226668" y="7868"/>
                    </a:lnTo>
                    <a:cubicBezTo>
                      <a:pt x="2234538" y="7868"/>
                      <a:pt x="2237159" y="7868"/>
                      <a:pt x="2237159" y="7868"/>
                    </a:cubicBezTo>
                    <a:cubicBezTo>
                      <a:pt x="2234538" y="7868"/>
                      <a:pt x="2234538" y="7868"/>
                      <a:pt x="2218802" y="13113"/>
                    </a:cubicBezTo>
                    <a:cubicBezTo>
                      <a:pt x="2221423" y="13113"/>
                      <a:pt x="2224047" y="13113"/>
                      <a:pt x="2226668" y="13113"/>
                    </a:cubicBezTo>
                    <a:cubicBezTo>
                      <a:pt x="2224047" y="13113"/>
                      <a:pt x="2221423" y="15738"/>
                      <a:pt x="2221423" y="15738"/>
                    </a:cubicBezTo>
                    <a:lnTo>
                      <a:pt x="2218802" y="15738"/>
                    </a:lnTo>
                    <a:cubicBezTo>
                      <a:pt x="2216180" y="18359"/>
                      <a:pt x="2213556" y="18359"/>
                      <a:pt x="2210932" y="18359"/>
                    </a:cubicBezTo>
                    <a:lnTo>
                      <a:pt x="2208311" y="20983"/>
                    </a:lnTo>
                    <a:lnTo>
                      <a:pt x="2195196" y="23605"/>
                    </a:lnTo>
                    <a:cubicBezTo>
                      <a:pt x="2195196" y="23605"/>
                      <a:pt x="2179460" y="28851"/>
                      <a:pt x="2176838" y="26229"/>
                    </a:cubicBezTo>
                    <a:cubicBezTo>
                      <a:pt x="2176838" y="26229"/>
                      <a:pt x="2176838" y="26229"/>
                      <a:pt x="2187329" y="23605"/>
                    </a:cubicBezTo>
                    <a:lnTo>
                      <a:pt x="2192575" y="20983"/>
                    </a:lnTo>
                    <a:cubicBezTo>
                      <a:pt x="2192575" y="18359"/>
                      <a:pt x="2192575" y="18359"/>
                      <a:pt x="2195196" y="18359"/>
                    </a:cubicBezTo>
                    <a:cubicBezTo>
                      <a:pt x="2192575" y="18359"/>
                      <a:pt x="2192575" y="20983"/>
                      <a:pt x="2189953" y="18359"/>
                    </a:cubicBezTo>
                    <a:cubicBezTo>
                      <a:pt x="2189953" y="15738"/>
                      <a:pt x="2200441" y="13113"/>
                      <a:pt x="2200441" y="15738"/>
                    </a:cubicBezTo>
                    <a:cubicBezTo>
                      <a:pt x="2203065" y="15738"/>
                      <a:pt x="2203065" y="15738"/>
                      <a:pt x="2203065" y="13113"/>
                    </a:cubicBezTo>
                    <a:cubicBezTo>
                      <a:pt x="2205687" y="13113"/>
                      <a:pt x="2208311" y="13113"/>
                      <a:pt x="2210932" y="13113"/>
                    </a:cubicBezTo>
                    <a:lnTo>
                      <a:pt x="2218802" y="10490"/>
                    </a:lnTo>
                    <a:cubicBezTo>
                      <a:pt x="2216180" y="7868"/>
                      <a:pt x="2213556" y="10490"/>
                      <a:pt x="2210932" y="10490"/>
                    </a:cubicBezTo>
                    <a:cubicBezTo>
                      <a:pt x="2213556" y="7868"/>
                      <a:pt x="2218802" y="7868"/>
                      <a:pt x="2221423" y="7868"/>
                    </a:cubicBezTo>
                    <a:close/>
                    <a:moveTo>
                      <a:pt x="2270313" y="6191"/>
                    </a:moveTo>
                    <a:lnTo>
                      <a:pt x="2268634" y="7868"/>
                    </a:lnTo>
                    <a:lnTo>
                      <a:pt x="2268636" y="7871"/>
                    </a:lnTo>
                    <a:close/>
                    <a:moveTo>
                      <a:pt x="2182084" y="5248"/>
                    </a:moveTo>
                    <a:cubicBezTo>
                      <a:pt x="2184706" y="5248"/>
                      <a:pt x="2184706" y="5248"/>
                      <a:pt x="2187330" y="5248"/>
                    </a:cubicBezTo>
                    <a:cubicBezTo>
                      <a:pt x="2187330" y="5248"/>
                      <a:pt x="2184706" y="7872"/>
                      <a:pt x="2182084" y="5248"/>
                    </a:cubicBezTo>
                    <a:close/>
                    <a:moveTo>
                      <a:pt x="2160448" y="3605"/>
                    </a:moveTo>
                    <a:cubicBezTo>
                      <a:pt x="2165038" y="2622"/>
                      <a:pt x="2168972" y="2622"/>
                      <a:pt x="2168972" y="5245"/>
                    </a:cubicBezTo>
                    <a:cubicBezTo>
                      <a:pt x="2171593" y="5245"/>
                      <a:pt x="2171593" y="5245"/>
                      <a:pt x="2174214" y="5245"/>
                    </a:cubicBezTo>
                    <a:cubicBezTo>
                      <a:pt x="2174214" y="7869"/>
                      <a:pt x="2171593" y="7869"/>
                      <a:pt x="2166348" y="7869"/>
                    </a:cubicBezTo>
                    <a:cubicBezTo>
                      <a:pt x="2166348" y="7869"/>
                      <a:pt x="2163726" y="7869"/>
                      <a:pt x="2158481" y="10490"/>
                    </a:cubicBezTo>
                    <a:cubicBezTo>
                      <a:pt x="2155857" y="10490"/>
                      <a:pt x="2150612" y="13114"/>
                      <a:pt x="2147988" y="13114"/>
                    </a:cubicBezTo>
                    <a:cubicBezTo>
                      <a:pt x="2147988" y="13114"/>
                      <a:pt x="2145366" y="13114"/>
                      <a:pt x="2145366" y="13114"/>
                    </a:cubicBezTo>
                    <a:cubicBezTo>
                      <a:pt x="2147988" y="10490"/>
                      <a:pt x="2150612" y="10490"/>
                      <a:pt x="2147988" y="7869"/>
                    </a:cubicBezTo>
                    <a:cubicBezTo>
                      <a:pt x="2150612" y="6556"/>
                      <a:pt x="2155858" y="4589"/>
                      <a:pt x="2160448" y="3605"/>
                    </a:cubicBezTo>
                    <a:close/>
                    <a:moveTo>
                      <a:pt x="2339446" y="2624"/>
                    </a:moveTo>
                    <a:lnTo>
                      <a:pt x="2342650" y="3789"/>
                    </a:lnTo>
                    <a:lnTo>
                      <a:pt x="2342068" y="3934"/>
                    </a:lnTo>
                    <a:close/>
                    <a:moveTo>
                      <a:pt x="2189954" y="2"/>
                    </a:moveTo>
                    <a:cubicBezTo>
                      <a:pt x="2192575" y="2"/>
                      <a:pt x="2192575" y="2"/>
                      <a:pt x="2195199" y="2"/>
                    </a:cubicBezTo>
                    <a:cubicBezTo>
                      <a:pt x="2197821" y="2"/>
                      <a:pt x="2197821" y="2"/>
                      <a:pt x="2200442" y="2"/>
                    </a:cubicBezTo>
                    <a:cubicBezTo>
                      <a:pt x="2200442" y="2"/>
                      <a:pt x="2203066" y="2"/>
                      <a:pt x="2203066" y="2"/>
                    </a:cubicBezTo>
                    <a:cubicBezTo>
                      <a:pt x="2203066" y="2626"/>
                      <a:pt x="2197821" y="2626"/>
                      <a:pt x="2192575" y="5248"/>
                    </a:cubicBezTo>
                    <a:cubicBezTo>
                      <a:pt x="2189954" y="5248"/>
                      <a:pt x="2184706" y="7872"/>
                      <a:pt x="2184706" y="7872"/>
                    </a:cubicBezTo>
                    <a:cubicBezTo>
                      <a:pt x="2184706" y="5248"/>
                      <a:pt x="2187330" y="7872"/>
                      <a:pt x="2187330" y="5248"/>
                    </a:cubicBezTo>
                    <a:cubicBezTo>
                      <a:pt x="2189954" y="2626"/>
                      <a:pt x="2189954" y="2626"/>
                      <a:pt x="2189954" y="2"/>
                    </a:cubicBezTo>
                    <a:close/>
                    <a:moveTo>
                      <a:pt x="2150615" y="2"/>
                    </a:moveTo>
                    <a:cubicBezTo>
                      <a:pt x="2150615" y="2626"/>
                      <a:pt x="2147991" y="2626"/>
                      <a:pt x="2147991" y="2626"/>
                    </a:cubicBezTo>
                    <a:cubicBezTo>
                      <a:pt x="2147991" y="2626"/>
                      <a:pt x="2147991" y="2626"/>
                      <a:pt x="2150615" y="2626"/>
                    </a:cubicBezTo>
                    <a:lnTo>
                      <a:pt x="2153236" y="2626"/>
                    </a:lnTo>
                    <a:cubicBezTo>
                      <a:pt x="2153236" y="2626"/>
                      <a:pt x="2155860" y="2626"/>
                      <a:pt x="2155860" y="2626"/>
                    </a:cubicBezTo>
                    <a:cubicBezTo>
                      <a:pt x="2155860" y="2626"/>
                      <a:pt x="2147991" y="5247"/>
                      <a:pt x="2145366" y="5247"/>
                    </a:cubicBezTo>
                    <a:cubicBezTo>
                      <a:pt x="2142745" y="5247"/>
                      <a:pt x="2142745" y="5247"/>
                      <a:pt x="2140124" y="5247"/>
                    </a:cubicBezTo>
                    <a:cubicBezTo>
                      <a:pt x="2137500" y="5247"/>
                      <a:pt x="2134876" y="7872"/>
                      <a:pt x="2132254" y="7872"/>
                    </a:cubicBezTo>
                    <a:cubicBezTo>
                      <a:pt x="2127009" y="7872"/>
                      <a:pt x="2121764" y="10493"/>
                      <a:pt x="2119140" y="10493"/>
                    </a:cubicBezTo>
                    <a:cubicBezTo>
                      <a:pt x="2116518" y="10493"/>
                      <a:pt x="2113897" y="13117"/>
                      <a:pt x="2108649" y="13117"/>
                    </a:cubicBezTo>
                    <a:cubicBezTo>
                      <a:pt x="2108649" y="13117"/>
                      <a:pt x="2111273" y="13117"/>
                      <a:pt x="2111273" y="10493"/>
                    </a:cubicBezTo>
                    <a:lnTo>
                      <a:pt x="2098161" y="13117"/>
                    </a:lnTo>
                    <a:lnTo>
                      <a:pt x="2103406" y="10493"/>
                    </a:lnTo>
                    <a:lnTo>
                      <a:pt x="2106027" y="10493"/>
                    </a:lnTo>
                    <a:lnTo>
                      <a:pt x="2108649" y="7872"/>
                    </a:lnTo>
                    <a:cubicBezTo>
                      <a:pt x="2106027" y="10493"/>
                      <a:pt x="2103406" y="10493"/>
                      <a:pt x="2100782" y="10493"/>
                    </a:cubicBezTo>
                    <a:cubicBezTo>
                      <a:pt x="2100782" y="7872"/>
                      <a:pt x="2103406" y="7872"/>
                      <a:pt x="2103406" y="7872"/>
                    </a:cubicBezTo>
                    <a:cubicBezTo>
                      <a:pt x="2103406" y="7872"/>
                      <a:pt x="2103406" y="7872"/>
                      <a:pt x="2100782" y="7872"/>
                    </a:cubicBezTo>
                    <a:cubicBezTo>
                      <a:pt x="2100782" y="5247"/>
                      <a:pt x="2100782" y="5247"/>
                      <a:pt x="2108649" y="5247"/>
                    </a:cubicBezTo>
                    <a:cubicBezTo>
                      <a:pt x="2111273" y="2626"/>
                      <a:pt x="2116518" y="2626"/>
                      <a:pt x="2119140" y="2626"/>
                    </a:cubicBezTo>
                    <a:cubicBezTo>
                      <a:pt x="2121764" y="2626"/>
                      <a:pt x="2124388" y="2626"/>
                      <a:pt x="2127009" y="2626"/>
                    </a:cubicBezTo>
                    <a:cubicBezTo>
                      <a:pt x="2137500" y="2"/>
                      <a:pt x="2150615" y="2"/>
                      <a:pt x="2150615" y="2"/>
                    </a:cubicBezTo>
                    <a:close/>
                    <a:moveTo>
                      <a:pt x="2397145" y="0"/>
                    </a:moveTo>
                    <a:cubicBezTo>
                      <a:pt x="2397145" y="0"/>
                      <a:pt x="2394521" y="2624"/>
                      <a:pt x="2394521" y="2624"/>
                    </a:cubicBezTo>
                    <a:cubicBezTo>
                      <a:pt x="2399769" y="0"/>
                      <a:pt x="2399769" y="0"/>
                      <a:pt x="2402391" y="0"/>
                    </a:cubicBezTo>
                    <a:cubicBezTo>
                      <a:pt x="2402391" y="2624"/>
                      <a:pt x="2399769" y="2624"/>
                      <a:pt x="2399769" y="2624"/>
                    </a:cubicBezTo>
                    <a:lnTo>
                      <a:pt x="2402391" y="2624"/>
                    </a:lnTo>
                    <a:cubicBezTo>
                      <a:pt x="2402391" y="2624"/>
                      <a:pt x="2405015" y="2624"/>
                      <a:pt x="2405015" y="2624"/>
                    </a:cubicBezTo>
                    <a:cubicBezTo>
                      <a:pt x="2407636" y="2624"/>
                      <a:pt x="2407636" y="2624"/>
                      <a:pt x="2410257" y="2624"/>
                    </a:cubicBezTo>
                    <a:cubicBezTo>
                      <a:pt x="2410257" y="2624"/>
                      <a:pt x="2410257" y="5246"/>
                      <a:pt x="2410257" y="5246"/>
                    </a:cubicBezTo>
                    <a:cubicBezTo>
                      <a:pt x="2407636" y="5246"/>
                      <a:pt x="2407636" y="7870"/>
                      <a:pt x="2405015" y="7870"/>
                    </a:cubicBezTo>
                    <a:cubicBezTo>
                      <a:pt x="2405015" y="10490"/>
                      <a:pt x="2402391" y="10490"/>
                      <a:pt x="2402391" y="10490"/>
                    </a:cubicBezTo>
                    <a:cubicBezTo>
                      <a:pt x="2402391" y="10490"/>
                      <a:pt x="2405015" y="10490"/>
                      <a:pt x="2407636" y="10490"/>
                    </a:cubicBezTo>
                    <a:lnTo>
                      <a:pt x="2407636" y="7870"/>
                    </a:lnTo>
                    <a:cubicBezTo>
                      <a:pt x="2418127" y="5246"/>
                      <a:pt x="2418127" y="5246"/>
                      <a:pt x="2420748" y="7870"/>
                    </a:cubicBezTo>
                    <a:cubicBezTo>
                      <a:pt x="2415505" y="7870"/>
                      <a:pt x="2415505" y="7870"/>
                      <a:pt x="2415505" y="10490"/>
                    </a:cubicBezTo>
                    <a:cubicBezTo>
                      <a:pt x="2420748" y="10490"/>
                      <a:pt x="2423372" y="7870"/>
                      <a:pt x="2428618" y="7870"/>
                    </a:cubicBezTo>
                    <a:cubicBezTo>
                      <a:pt x="2431242" y="5246"/>
                      <a:pt x="2431242" y="5246"/>
                      <a:pt x="2436484" y="5246"/>
                    </a:cubicBezTo>
                    <a:lnTo>
                      <a:pt x="2436484" y="7870"/>
                    </a:lnTo>
                    <a:cubicBezTo>
                      <a:pt x="2439108" y="10490"/>
                      <a:pt x="2439108" y="10490"/>
                      <a:pt x="2441732" y="10490"/>
                    </a:cubicBezTo>
                    <a:cubicBezTo>
                      <a:pt x="2441732" y="10490"/>
                      <a:pt x="2441732" y="13115"/>
                      <a:pt x="2441732" y="13115"/>
                    </a:cubicBezTo>
                    <a:cubicBezTo>
                      <a:pt x="2441732" y="13115"/>
                      <a:pt x="2444354" y="13115"/>
                      <a:pt x="2444354" y="13115"/>
                    </a:cubicBezTo>
                    <a:lnTo>
                      <a:pt x="2449599" y="13115"/>
                    </a:lnTo>
                    <a:cubicBezTo>
                      <a:pt x="2449599" y="13115"/>
                      <a:pt x="2452223" y="13115"/>
                      <a:pt x="2452223" y="13115"/>
                    </a:cubicBezTo>
                    <a:cubicBezTo>
                      <a:pt x="2449599" y="15736"/>
                      <a:pt x="2449599" y="15736"/>
                      <a:pt x="2449599" y="15736"/>
                    </a:cubicBezTo>
                    <a:lnTo>
                      <a:pt x="2446975" y="15736"/>
                    </a:lnTo>
                    <a:lnTo>
                      <a:pt x="2444354" y="18360"/>
                    </a:lnTo>
                    <a:cubicBezTo>
                      <a:pt x="2444354" y="20982"/>
                      <a:pt x="2441732" y="20982"/>
                      <a:pt x="2441732" y="20982"/>
                    </a:cubicBezTo>
                    <a:cubicBezTo>
                      <a:pt x="2444354" y="20982"/>
                      <a:pt x="2446975" y="20982"/>
                      <a:pt x="2449599" y="20982"/>
                    </a:cubicBezTo>
                    <a:cubicBezTo>
                      <a:pt x="2449599" y="23606"/>
                      <a:pt x="2449599" y="23606"/>
                      <a:pt x="2446975" y="23606"/>
                    </a:cubicBezTo>
                    <a:lnTo>
                      <a:pt x="2441732" y="23606"/>
                    </a:lnTo>
                    <a:lnTo>
                      <a:pt x="2436484" y="23606"/>
                    </a:lnTo>
                    <a:lnTo>
                      <a:pt x="2433863" y="26227"/>
                    </a:lnTo>
                    <a:cubicBezTo>
                      <a:pt x="2431241" y="26227"/>
                      <a:pt x="2429274" y="26227"/>
                      <a:pt x="2425995" y="26227"/>
                    </a:cubicBezTo>
                    <a:lnTo>
                      <a:pt x="2412881" y="26227"/>
                    </a:lnTo>
                    <a:cubicBezTo>
                      <a:pt x="2407636" y="28851"/>
                      <a:pt x="2405015" y="28851"/>
                      <a:pt x="2399769" y="28851"/>
                    </a:cubicBezTo>
                    <a:cubicBezTo>
                      <a:pt x="2402391" y="28851"/>
                      <a:pt x="2402391" y="28851"/>
                      <a:pt x="2405015" y="28851"/>
                    </a:cubicBezTo>
                    <a:lnTo>
                      <a:pt x="2410257" y="28851"/>
                    </a:lnTo>
                    <a:lnTo>
                      <a:pt x="2415505" y="28851"/>
                    </a:lnTo>
                    <a:lnTo>
                      <a:pt x="2407636" y="31472"/>
                    </a:lnTo>
                    <a:lnTo>
                      <a:pt x="2415505" y="31472"/>
                    </a:lnTo>
                    <a:lnTo>
                      <a:pt x="2420748" y="28851"/>
                    </a:lnTo>
                    <a:lnTo>
                      <a:pt x="2423372" y="28851"/>
                    </a:lnTo>
                    <a:lnTo>
                      <a:pt x="2433863" y="26227"/>
                    </a:lnTo>
                    <a:lnTo>
                      <a:pt x="2446975" y="23606"/>
                    </a:lnTo>
                    <a:cubicBezTo>
                      <a:pt x="2454845" y="23606"/>
                      <a:pt x="2457469" y="23606"/>
                      <a:pt x="2465335" y="23606"/>
                    </a:cubicBezTo>
                    <a:lnTo>
                      <a:pt x="2467959" y="23606"/>
                    </a:lnTo>
                    <a:lnTo>
                      <a:pt x="2470581" y="23606"/>
                    </a:lnTo>
                    <a:lnTo>
                      <a:pt x="2475826" y="23606"/>
                    </a:lnTo>
                    <a:cubicBezTo>
                      <a:pt x="2475826" y="23606"/>
                      <a:pt x="2478450" y="23606"/>
                      <a:pt x="2481072" y="23606"/>
                    </a:cubicBezTo>
                    <a:cubicBezTo>
                      <a:pt x="2478450" y="26227"/>
                      <a:pt x="2475826" y="28851"/>
                      <a:pt x="2473202" y="28851"/>
                    </a:cubicBezTo>
                    <a:cubicBezTo>
                      <a:pt x="2475826" y="28851"/>
                      <a:pt x="2478450" y="28851"/>
                      <a:pt x="2481072" y="26227"/>
                    </a:cubicBezTo>
                    <a:lnTo>
                      <a:pt x="2483696" y="26227"/>
                    </a:lnTo>
                    <a:lnTo>
                      <a:pt x="2486317" y="26227"/>
                    </a:lnTo>
                    <a:lnTo>
                      <a:pt x="2481072" y="28851"/>
                    </a:lnTo>
                    <a:lnTo>
                      <a:pt x="2481072" y="31472"/>
                    </a:lnTo>
                    <a:lnTo>
                      <a:pt x="2481072" y="34096"/>
                    </a:lnTo>
                    <a:lnTo>
                      <a:pt x="2491562" y="26227"/>
                    </a:lnTo>
                    <a:cubicBezTo>
                      <a:pt x="2496808" y="26227"/>
                      <a:pt x="2499429" y="26227"/>
                      <a:pt x="2502053" y="26227"/>
                    </a:cubicBezTo>
                    <a:cubicBezTo>
                      <a:pt x="2502053" y="26227"/>
                      <a:pt x="2504677" y="26227"/>
                      <a:pt x="2504677" y="26227"/>
                    </a:cubicBezTo>
                    <a:lnTo>
                      <a:pt x="2509923" y="26227"/>
                    </a:lnTo>
                    <a:lnTo>
                      <a:pt x="2517789" y="20982"/>
                    </a:lnTo>
                    <a:lnTo>
                      <a:pt x="2520413" y="20982"/>
                    </a:lnTo>
                    <a:lnTo>
                      <a:pt x="2523035" y="18360"/>
                    </a:lnTo>
                    <a:lnTo>
                      <a:pt x="2528280" y="20982"/>
                    </a:lnTo>
                    <a:lnTo>
                      <a:pt x="2533525" y="15736"/>
                    </a:lnTo>
                    <a:lnTo>
                      <a:pt x="2538771" y="20982"/>
                    </a:lnTo>
                    <a:cubicBezTo>
                      <a:pt x="2541392" y="20982"/>
                      <a:pt x="2544016" y="20982"/>
                      <a:pt x="2546640" y="20982"/>
                    </a:cubicBezTo>
                    <a:lnTo>
                      <a:pt x="2551883" y="20982"/>
                    </a:lnTo>
                    <a:lnTo>
                      <a:pt x="2554507" y="20982"/>
                    </a:lnTo>
                    <a:lnTo>
                      <a:pt x="2554507" y="23606"/>
                    </a:lnTo>
                    <a:cubicBezTo>
                      <a:pt x="2554507" y="23606"/>
                      <a:pt x="2554507" y="23606"/>
                      <a:pt x="2554507" y="26227"/>
                    </a:cubicBezTo>
                    <a:cubicBezTo>
                      <a:pt x="2554507" y="26227"/>
                      <a:pt x="2557131" y="26227"/>
                      <a:pt x="2557131" y="26227"/>
                    </a:cubicBezTo>
                    <a:lnTo>
                      <a:pt x="2559752" y="26227"/>
                    </a:lnTo>
                    <a:cubicBezTo>
                      <a:pt x="2559752" y="26227"/>
                      <a:pt x="2559752" y="26227"/>
                      <a:pt x="2562377" y="26227"/>
                    </a:cubicBezTo>
                    <a:lnTo>
                      <a:pt x="2564998" y="26227"/>
                    </a:lnTo>
                    <a:cubicBezTo>
                      <a:pt x="2564998" y="26227"/>
                      <a:pt x="2564998" y="26227"/>
                      <a:pt x="2567619" y="26227"/>
                    </a:cubicBezTo>
                    <a:cubicBezTo>
                      <a:pt x="2567619" y="26227"/>
                      <a:pt x="2570243" y="26227"/>
                      <a:pt x="2572867" y="26227"/>
                    </a:cubicBezTo>
                    <a:cubicBezTo>
                      <a:pt x="2572867" y="26227"/>
                      <a:pt x="2572867" y="26227"/>
                      <a:pt x="2575489" y="26227"/>
                    </a:cubicBezTo>
                    <a:cubicBezTo>
                      <a:pt x="2578110" y="26227"/>
                      <a:pt x="2583358" y="26227"/>
                      <a:pt x="2585979" y="26227"/>
                    </a:cubicBezTo>
                    <a:lnTo>
                      <a:pt x="2591225" y="26227"/>
                    </a:lnTo>
                    <a:lnTo>
                      <a:pt x="2596470" y="26227"/>
                    </a:lnTo>
                    <a:cubicBezTo>
                      <a:pt x="2599094" y="26227"/>
                      <a:pt x="2601716" y="28851"/>
                      <a:pt x="2604337" y="28851"/>
                    </a:cubicBezTo>
                    <a:cubicBezTo>
                      <a:pt x="2606961" y="28851"/>
                      <a:pt x="2606961" y="28851"/>
                      <a:pt x="2609585" y="28851"/>
                    </a:cubicBezTo>
                    <a:lnTo>
                      <a:pt x="2609585" y="31472"/>
                    </a:lnTo>
                    <a:cubicBezTo>
                      <a:pt x="2609585" y="31472"/>
                      <a:pt x="2612206" y="31472"/>
                      <a:pt x="2612206" y="31472"/>
                    </a:cubicBezTo>
                    <a:cubicBezTo>
                      <a:pt x="2612206" y="31472"/>
                      <a:pt x="2612206" y="31472"/>
                      <a:pt x="2617452" y="31472"/>
                    </a:cubicBezTo>
                    <a:cubicBezTo>
                      <a:pt x="2620073" y="34096"/>
                      <a:pt x="2622697" y="36718"/>
                      <a:pt x="2622697" y="36718"/>
                    </a:cubicBezTo>
                    <a:lnTo>
                      <a:pt x="2620073" y="39342"/>
                    </a:lnTo>
                    <a:lnTo>
                      <a:pt x="2622697" y="39342"/>
                    </a:lnTo>
                    <a:cubicBezTo>
                      <a:pt x="2625321" y="41963"/>
                      <a:pt x="2627943" y="41963"/>
                      <a:pt x="2630564" y="44587"/>
                    </a:cubicBezTo>
                    <a:lnTo>
                      <a:pt x="2630564" y="49833"/>
                    </a:lnTo>
                    <a:lnTo>
                      <a:pt x="2630564" y="52454"/>
                    </a:lnTo>
                    <a:cubicBezTo>
                      <a:pt x="2646300" y="52454"/>
                      <a:pt x="2646300" y="52454"/>
                      <a:pt x="2659415" y="60324"/>
                    </a:cubicBezTo>
                    <a:lnTo>
                      <a:pt x="2662039" y="62946"/>
                    </a:lnTo>
                    <a:lnTo>
                      <a:pt x="2651548" y="68190"/>
                    </a:lnTo>
                    <a:cubicBezTo>
                      <a:pt x="2648924" y="70814"/>
                      <a:pt x="2648924" y="70814"/>
                      <a:pt x="2633188" y="73437"/>
                    </a:cubicBezTo>
                    <a:lnTo>
                      <a:pt x="2622697" y="76060"/>
                    </a:lnTo>
                    <a:lnTo>
                      <a:pt x="2617452" y="76060"/>
                    </a:lnTo>
                    <a:cubicBezTo>
                      <a:pt x="2609585" y="78681"/>
                      <a:pt x="2601716" y="81305"/>
                      <a:pt x="2593846" y="83926"/>
                    </a:cubicBezTo>
                    <a:cubicBezTo>
                      <a:pt x="2585979" y="86550"/>
                      <a:pt x="2580734" y="89172"/>
                      <a:pt x="2578110" y="89172"/>
                    </a:cubicBezTo>
                    <a:lnTo>
                      <a:pt x="2575489" y="94417"/>
                    </a:lnTo>
                    <a:lnTo>
                      <a:pt x="2567619" y="99663"/>
                    </a:lnTo>
                    <a:lnTo>
                      <a:pt x="2562377" y="102287"/>
                    </a:lnTo>
                    <a:lnTo>
                      <a:pt x="2557131" y="102287"/>
                    </a:lnTo>
                    <a:lnTo>
                      <a:pt x="2554507" y="104908"/>
                    </a:lnTo>
                    <a:lnTo>
                      <a:pt x="2554507" y="102287"/>
                    </a:lnTo>
                    <a:lnTo>
                      <a:pt x="2551883" y="102287"/>
                    </a:lnTo>
                    <a:lnTo>
                      <a:pt x="2549262" y="104908"/>
                    </a:lnTo>
                    <a:lnTo>
                      <a:pt x="2546640" y="104908"/>
                    </a:lnTo>
                    <a:lnTo>
                      <a:pt x="2549262" y="102287"/>
                    </a:lnTo>
                    <a:lnTo>
                      <a:pt x="2544016" y="104908"/>
                    </a:lnTo>
                    <a:cubicBezTo>
                      <a:pt x="2541392" y="107533"/>
                      <a:pt x="2538771" y="107533"/>
                      <a:pt x="2536150" y="110154"/>
                    </a:cubicBezTo>
                    <a:lnTo>
                      <a:pt x="2536150" y="107533"/>
                    </a:lnTo>
                    <a:lnTo>
                      <a:pt x="2541392" y="99663"/>
                    </a:lnTo>
                    <a:lnTo>
                      <a:pt x="2536150" y="102287"/>
                    </a:lnTo>
                    <a:lnTo>
                      <a:pt x="2530904" y="107533"/>
                    </a:lnTo>
                    <a:lnTo>
                      <a:pt x="2528280" y="107533"/>
                    </a:lnTo>
                    <a:lnTo>
                      <a:pt x="2529737" y="110445"/>
                    </a:lnTo>
                    <a:lnTo>
                      <a:pt x="2525656" y="110154"/>
                    </a:lnTo>
                    <a:cubicBezTo>
                      <a:pt x="2528280" y="110154"/>
                      <a:pt x="2528280" y="112778"/>
                      <a:pt x="2530904" y="112778"/>
                    </a:cubicBezTo>
                    <a:lnTo>
                      <a:pt x="2525656" y="118023"/>
                    </a:lnTo>
                    <a:lnTo>
                      <a:pt x="2530904" y="115399"/>
                    </a:lnTo>
                    <a:lnTo>
                      <a:pt x="2530904" y="112778"/>
                    </a:lnTo>
                    <a:lnTo>
                      <a:pt x="2536150" y="110154"/>
                    </a:lnTo>
                    <a:cubicBezTo>
                      <a:pt x="2536150" y="110154"/>
                      <a:pt x="2533525" y="112778"/>
                      <a:pt x="2533525" y="112778"/>
                    </a:cubicBezTo>
                    <a:lnTo>
                      <a:pt x="2536150" y="112778"/>
                    </a:lnTo>
                    <a:lnTo>
                      <a:pt x="2546640" y="110154"/>
                    </a:lnTo>
                    <a:lnTo>
                      <a:pt x="2551883" y="107533"/>
                    </a:lnTo>
                    <a:cubicBezTo>
                      <a:pt x="2549262" y="110154"/>
                      <a:pt x="2546640" y="112778"/>
                      <a:pt x="2544016" y="115399"/>
                    </a:cubicBezTo>
                    <a:cubicBezTo>
                      <a:pt x="2544016" y="118023"/>
                      <a:pt x="2538771" y="120644"/>
                      <a:pt x="2533525" y="123269"/>
                    </a:cubicBezTo>
                    <a:lnTo>
                      <a:pt x="2528280" y="123269"/>
                    </a:lnTo>
                    <a:cubicBezTo>
                      <a:pt x="2525656" y="123269"/>
                      <a:pt x="2525656" y="123269"/>
                      <a:pt x="2525656" y="123269"/>
                    </a:cubicBezTo>
                    <a:cubicBezTo>
                      <a:pt x="2525656" y="120644"/>
                      <a:pt x="2525656" y="120644"/>
                      <a:pt x="2525656" y="120644"/>
                    </a:cubicBezTo>
                    <a:cubicBezTo>
                      <a:pt x="2525656" y="123269"/>
                      <a:pt x="2523035" y="125890"/>
                      <a:pt x="2520413" y="128514"/>
                    </a:cubicBezTo>
                    <a:lnTo>
                      <a:pt x="2515165" y="131135"/>
                    </a:lnTo>
                    <a:lnTo>
                      <a:pt x="2509923" y="131135"/>
                    </a:lnTo>
                    <a:lnTo>
                      <a:pt x="2507298" y="131135"/>
                    </a:lnTo>
                    <a:lnTo>
                      <a:pt x="2496808" y="131135"/>
                    </a:lnTo>
                    <a:cubicBezTo>
                      <a:pt x="2499429" y="131135"/>
                      <a:pt x="2499429" y="133759"/>
                      <a:pt x="2502053" y="133759"/>
                    </a:cubicBezTo>
                    <a:lnTo>
                      <a:pt x="2491562" y="141626"/>
                    </a:lnTo>
                    <a:lnTo>
                      <a:pt x="2496808" y="136381"/>
                    </a:lnTo>
                    <a:cubicBezTo>
                      <a:pt x="2496808" y="136381"/>
                      <a:pt x="2496808" y="133759"/>
                      <a:pt x="2496808" y="133759"/>
                    </a:cubicBezTo>
                    <a:lnTo>
                      <a:pt x="2494186" y="133759"/>
                    </a:lnTo>
                    <a:lnTo>
                      <a:pt x="2488938" y="136381"/>
                    </a:lnTo>
                    <a:lnTo>
                      <a:pt x="2483696" y="146871"/>
                    </a:lnTo>
                    <a:lnTo>
                      <a:pt x="2486317" y="146871"/>
                    </a:lnTo>
                    <a:lnTo>
                      <a:pt x="2482382" y="149495"/>
                    </a:lnTo>
                    <a:lnTo>
                      <a:pt x="2478450" y="149495"/>
                    </a:lnTo>
                    <a:lnTo>
                      <a:pt x="2475826" y="152117"/>
                    </a:lnTo>
                    <a:lnTo>
                      <a:pt x="2470581" y="154741"/>
                    </a:lnTo>
                    <a:lnTo>
                      <a:pt x="2467959" y="159986"/>
                    </a:lnTo>
                    <a:cubicBezTo>
                      <a:pt x="2473202" y="157362"/>
                      <a:pt x="2475826" y="154741"/>
                      <a:pt x="2478450" y="154741"/>
                    </a:cubicBezTo>
                    <a:lnTo>
                      <a:pt x="2481074" y="152117"/>
                    </a:lnTo>
                    <a:lnTo>
                      <a:pt x="2483696" y="152117"/>
                    </a:lnTo>
                    <a:lnTo>
                      <a:pt x="2483696" y="154741"/>
                    </a:lnTo>
                    <a:lnTo>
                      <a:pt x="2481072" y="157362"/>
                    </a:lnTo>
                    <a:lnTo>
                      <a:pt x="2488938" y="157362"/>
                    </a:lnTo>
                    <a:lnTo>
                      <a:pt x="2473202" y="165232"/>
                    </a:lnTo>
                    <a:lnTo>
                      <a:pt x="2467959" y="167853"/>
                    </a:lnTo>
                    <a:lnTo>
                      <a:pt x="2462711" y="170477"/>
                    </a:lnTo>
                    <a:lnTo>
                      <a:pt x="2460090" y="170477"/>
                    </a:lnTo>
                    <a:lnTo>
                      <a:pt x="2457469" y="170477"/>
                    </a:lnTo>
                    <a:lnTo>
                      <a:pt x="2452223" y="170477"/>
                    </a:lnTo>
                    <a:cubicBezTo>
                      <a:pt x="2452223" y="170477"/>
                      <a:pt x="2449599" y="173098"/>
                      <a:pt x="2449599" y="173098"/>
                    </a:cubicBezTo>
                    <a:lnTo>
                      <a:pt x="2446975" y="175722"/>
                    </a:lnTo>
                    <a:cubicBezTo>
                      <a:pt x="2433863" y="183590"/>
                      <a:pt x="2433863" y="183590"/>
                      <a:pt x="2425996" y="183590"/>
                    </a:cubicBezTo>
                    <a:lnTo>
                      <a:pt x="2423372" y="183590"/>
                    </a:lnTo>
                    <a:lnTo>
                      <a:pt x="2420748" y="188835"/>
                    </a:lnTo>
                    <a:lnTo>
                      <a:pt x="2412881" y="194080"/>
                    </a:lnTo>
                    <a:lnTo>
                      <a:pt x="2407636" y="196704"/>
                    </a:lnTo>
                    <a:lnTo>
                      <a:pt x="2405015" y="199326"/>
                    </a:lnTo>
                    <a:lnTo>
                      <a:pt x="2402391" y="199326"/>
                    </a:lnTo>
                    <a:cubicBezTo>
                      <a:pt x="2399769" y="199326"/>
                      <a:pt x="2399769" y="199326"/>
                      <a:pt x="2399769" y="199326"/>
                    </a:cubicBezTo>
                    <a:lnTo>
                      <a:pt x="2397145" y="199326"/>
                    </a:lnTo>
                    <a:cubicBezTo>
                      <a:pt x="2391900" y="199326"/>
                      <a:pt x="2389279" y="201949"/>
                      <a:pt x="2386654" y="201949"/>
                    </a:cubicBezTo>
                    <a:cubicBezTo>
                      <a:pt x="2389279" y="201949"/>
                      <a:pt x="2389279" y="201949"/>
                      <a:pt x="2389279" y="201949"/>
                    </a:cubicBezTo>
                    <a:lnTo>
                      <a:pt x="2389279" y="207195"/>
                    </a:lnTo>
                    <a:lnTo>
                      <a:pt x="2381409" y="209816"/>
                    </a:lnTo>
                    <a:lnTo>
                      <a:pt x="2378788" y="217686"/>
                    </a:lnTo>
                    <a:lnTo>
                      <a:pt x="2373542" y="217686"/>
                    </a:lnTo>
                    <a:lnTo>
                      <a:pt x="2370918" y="225552"/>
                    </a:lnTo>
                    <a:lnTo>
                      <a:pt x="2363052" y="225552"/>
                    </a:lnTo>
                    <a:cubicBezTo>
                      <a:pt x="2360427" y="225552"/>
                      <a:pt x="2357803" y="228176"/>
                      <a:pt x="2355182" y="228176"/>
                    </a:cubicBezTo>
                    <a:lnTo>
                      <a:pt x="2376164" y="233422"/>
                    </a:lnTo>
                    <a:lnTo>
                      <a:pt x="2347315" y="238668"/>
                    </a:lnTo>
                    <a:cubicBezTo>
                      <a:pt x="2347315" y="238668"/>
                      <a:pt x="2344691" y="238668"/>
                      <a:pt x="2344691" y="241289"/>
                    </a:cubicBezTo>
                    <a:cubicBezTo>
                      <a:pt x="2342067" y="241289"/>
                      <a:pt x="2342067" y="243914"/>
                      <a:pt x="2342067" y="243914"/>
                    </a:cubicBezTo>
                    <a:lnTo>
                      <a:pt x="2344691" y="243914"/>
                    </a:lnTo>
                    <a:lnTo>
                      <a:pt x="2336825" y="246535"/>
                    </a:lnTo>
                    <a:lnTo>
                      <a:pt x="2342067" y="246535"/>
                    </a:lnTo>
                    <a:lnTo>
                      <a:pt x="2326334" y="251781"/>
                    </a:lnTo>
                    <a:lnTo>
                      <a:pt x="2326334" y="254405"/>
                    </a:lnTo>
                    <a:cubicBezTo>
                      <a:pt x="2321088" y="259650"/>
                      <a:pt x="2313219" y="262271"/>
                      <a:pt x="2307974" y="267517"/>
                    </a:cubicBezTo>
                    <a:lnTo>
                      <a:pt x="2305349" y="267517"/>
                    </a:lnTo>
                    <a:cubicBezTo>
                      <a:pt x="2281747" y="275387"/>
                      <a:pt x="2281747" y="275387"/>
                      <a:pt x="2271256" y="278008"/>
                    </a:cubicBezTo>
                    <a:lnTo>
                      <a:pt x="2268634" y="278008"/>
                    </a:lnTo>
                    <a:lnTo>
                      <a:pt x="2266010" y="280632"/>
                    </a:lnTo>
                    <a:lnTo>
                      <a:pt x="2260765" y="280632"/>
                    </a:lnTo>
                    <a:lnTo>
                      <a:pt x="2255520" y="283253"/>
                    </a:lnTo>
                    <a:lnTo>
                      <a:pt x="2266010" y="288499"/>
                    </a:lnTo>
                    <a:lnTo>
                      <a:pt x="2247653" y="288499"/>
                    </a:lnTo>
                    <a:lnTo>
                      <a:pt x="2218802" y="301615"/>
                    </a:lnTo>
                    <a:lnTo>
                      <a:pt x="2213556" y="306859"/>
                    </a:lnTo>
                    <a:lnTo>
                      <a:pt x="2213556" y="301615"/>
                    </a:lnTo>
                    <a:lnTo>
                      <a:pt x="2210932" y="301615"/>
                    </a:lnTo>
                    <a:cubicBezTo>
                      <a:pt x="2205690" y="304236"/>
                      <a:pt x="2203066" y="306859"/>
                      <a:pt x="2197820" y="306859"/>
                    </a:cubicBezTo>
                    <a:lnTo>
                      <a:pt x="2192575" y="309481"/>
                    </a:lnTo>
                    <a:lnTo>
                      <a:pt x="2187330" y="309481"/>
                    </a:lnTo>
                    <a:cubicBezTo>
                      <a:pt x="2184705" y="309481"/>
                      <a:pt x="2182084" y="309481"/>
                      <a:pt x="2179463" y="309481"/>
                    </a:cubicBezTo>
                    <a:lnTo>
                      <a:pt x="2174215" y="309481"/>
                    </a:lnTo>
                    <a:lnTo>
                      <a:pt x="2168972" y="312104"/>
                    </a:lnTo>
                    <a:lnTo>
                      <a:pt x="2163727" y="312104"/>
                    </a:lnTo>
                    <a:lnTo>
                      <a:pt x="2155857" y="312104"/>
                    </a:lnTo>
                    <a:lnTo>
                      <a:pt x="2153236" y="314727"/>
                    </a:lnTo>
                    <a:lnTo>
                      <a:pt x="2147988" y="317350"/>
                    </a:lnTo>
                    <a:lnTo>
                      <a:pt x="2145366" y="319971"/>
                    </a:lnTo>
                    <a:lnTo>
                      <a:pt x="2137500" y="317350"/>
                    </a:lnTo>
                    <a:cubicBezTo>
                      <a:pt x="2137500" y="317350"/>
                      <a:pt x="2134876" y="317350"/>
                      <a:pt x="2134876" y="317350"/>
                    </a:cubicBezTo>
                    <a:lnTo>
                      <a:pt x="2127009" y="317350"/>
                    </a:lnTo>
                    <a:cubicBezTo>
                      <a:pt x="2124385" y="317350"/>
                      <a:pt x="2124385" y="317350"/>
                      <a:pt x="2121761" y="317350"/>
                    </a:cubicBezTo>
                    <a:lnTo>
                      <a:pt x="2121761" y="314727"/>
                    </a:lnTo>
                    <a:lnTo>
                      <a:pt x="2119139" y="314727"/>
                    </a:lnTo>
                    <a:lnTo>
                      <a:pt x="2111273" y="319971"/>
                    </a:lnTo>
                    <a:lnTo>
                      <a:pt x="2106025" y="319971"/>
                    </a:lnTo>
                    <a:lnTo>
                      <a:pt x="2095534" y="322596"/>
                    </a:lnTo>
                    <a:lnTo>
                      <a:pt x="2090291" y="325217"/>
                    </a:lnTo>
                    <a:lnTo>
                      <a:pt x="2085046" y="327842"/>
                    </a:lnTo>
                    <a:lnTo>
                      <a:pt x="2079798" y="330463"/>
                    </a:lnTo>
                    <a:lnTo>
                      <a:pt x="2071931" y="335709"/>
                    </a:lnTo>
                    <a:lnTo>
                      <a:pt x="2069307" y="335709"/>
                    </a:lnTo>
                    <a:lnTo>
                      <a:pt x="2058819" y="340955"/>
                    </a:lnTo>
                    <a:lnTo>
                      <a:pt x="2056195" y="340955"/>
                    </a:lnTo>
                    <a:lnTo>
                      <a:pt x="2045704" y="343578"/>
                    </a:lnTo>
                    <a:lnTo>
                      <a:pt x="2043080" y="346200"/>
                    </a:lnTo>
                    <a:lnTo>
                      <a:pt x="2040459" y="346200"/>
                    </a:lnTo>
                    <a:lnTo>
                      <a:pt x="2024722" y="351445"/>
                    </a:lnTo>
                    <a:lnTo>
                      <a:pt x="2022101" y="354069"/>
                    </a:lnTo>
                    <a:lnTo>
                      <a:pt x="2019477" y="351445"/>
                    </a:lnTo>
                    <a:lnTo>
                      <a:pt x="2016853" y="351445"/>
                    </a:lnTo>
                    <a:lnTo>
                      <a:pt x="2014232" y="354069"/>
                    </a:lnTo>
                    <a:lnTo>
                      <a:pt x="2008986" y="356690"/>
                    </a:lnTo>
                    <a:lnTo>
                      <a:pt x="2006365" y="356690"/>
                    </a:lnTo>
                    <a:lnTo>
                      <a:pt x="2003741" y="356690"/>
                    </a:lnTo>
                    <a:lnTo>
                      <a:pt x="2001117" y="356690"/>
                    </a:lnTo>
                    <a:lnTo>
                      <a:pt x="1988005" y="359315"/>
                    </a:lnTo>
                    <a:lnTo>
                      <a:pt x="1988005" y="361936"/>
                    </a:lnTo>
                    <a:cubicBezTo>
                      <a:pt x="1985381" y="361936"/>
                      <a:pt x="1985381" y="361936"/>
                      <a:pt x="1982759" y="361936"/>
                    </a:cubicBezTo>
                    <a:lnTo>
                      <a:pt x="1980138" y="361936"/>
                    </a:lnTo>
                    <a:lnTo>
                      <a:pt x="1969647" y="367182"/>
                    </a:lnTo>
                    <a:lnTo>
                      <a:pt x="1948663" y="380297"/>
                    </a:lnTo>
                    <a:lnTo>
                      <a:pt x="1972268" y="361936"/>
                    </a:lnTo>
                    <a:lnTo>
                      <a:pt x="1969647" y="361936"/>
                    </a:lnTo>
                    <a:lnTo>
                      <a:pt x="1961778" y="361936"/>
                    </a:lnTo>
                    <a:lnTo>
                      <a:pt x="1959154" y="359315"/>
                    </a:lnTo>
                    <a:cubicBezTo>
                      <a:pt x="1956532" y="359315"/>
                      <a:pt x="1953911" y="359315"/>
                      <a:pt x="1953911" y="359315"/>
                    </a:cubicBezTo>
                    <a:lnTo>
                      <a:pt x="1938172" y="367182"/>
                    </a:lnTo>
                    <a:lnTo>
                      <a:pt x="1946041" y="359315"/>
                    </a:lnTo>
                    <a:lnTo>
                      <a:pt x="1935551" y="361936"/>
                    </a:lnTo>
                    <a:lnTo>
                      <a:pt x="1932927" y="361936"/>
                    </a:lnTo>
                    <a:lnTo>
                      <a:pt x="1927684" y="364560"/>
                    </a:lnTo>
                    <a:lnTo>
                      <a:pt x="1927684" y="361936"/>
                    </a:lnTo>
                    <a:lnTo>
                      <a:pt x="1925060" y="361936"/>
                    </a:lnTo>
                    <a:lnTo>
                      <a:pt x="1919814" y="364560"/>
                    </a:lnTo>
                    <a:lnTo>
                      <a:pt x="1917193" y="364560"/>
                    </a:lnTo>
                    <a:lnTo>
                      <a:pt x="1911945" y="364560"/>
                    </a:lnTo>
                    <a:lnTo>
                      <a:pt x="1906700" y="369805"/>
                    </a:lnTo>
                    <a:lnTo>
                      <a:pt x="1893588" y="390787"/>
                    </a:lnTo>
                    <a:lnTo>
                      <a:pt x="1890966" y="385542"/>
                    </a:lnTo>
                    <a:lnTo>
                      <a:pt x="1885718" y="382918"/>
                    </a:lnTo>
                    <a:lnTo>
                      <a:pt x="1883097" y="385542"/>
                    </a:lnTo>
                    <a:lnTo>
                      <a:pt x="1880473" y="385542"/>
                    </a:lnTo>
                    <a:lnTo>
                      <a:pt x="1875230" y="390787"/>
                    </a:lnTo>
                    <a:lnTo>
                      <a:pt x="1864739" y="401279"/>
                    </a:lnTo>
                    <a:lnTo>
                      <a:pt x="1862115" y="401279"/>
                    </a:lnTo>
                    <a:lnTo>
                      <a:pt x="1856870" y="406524"/>
                    </a:lnTo>
                    <a:cubicBezTo>
                      <a:pt x="1856870" y="406524"/>
                      <a:pt x="1856870" y="406524"/>
                      <a:pt x="1854246" y="406524"/>
                    </a:cubicBezTo>
                    <a:lnTo>
                      <a:pt x="1841134" y="432752"/>
                    </a:lnTo>
                    <a:lnTo>
                      <a:pt x="1841134" y="414391"/>
                    </a:lnTo>
                    <a:cubicBezTo>
                      <a:pt x="1841134" y="417015"/>
                      <a:pt x="1838512" y="417015"/>
                      <a:pt x="1838512" y="417015"/>
                    </a:cubicBezTo>
                    <a:lnTo>
                      <a:pt x="1830643" y="430128"/>
                    </a:lnTo>
                    <a:lnTo>
                      <a:pt x="1830643" y="419637"/>
                    </a:lnTo>
                    <a:lnTo>
                      <a:pt x="1828019" y="419637"/>
                    </a:lnTo>
                    <a:lnTo>
                      <a:pt x="1822776" y="422260"/>
                    </a:lnTo>
                    <a:lnTo>
                      <a:pt x="1817528" y="422260"/>
                    </a:lnTo>
                    <a:lnTo>
                      <a:pt x="1814907" y="430128"/>
                    </a:lnTo>
                    <a:lnTo>
                      <a:pt x="1807037" y="430128"/>
                    </a:lnTo>
                    <a:lnTo>
                      <a:pt x="1791301" y="437997"/>
                    </a:lnTo>
                    <a:lnTo>
                      <a:pt x="1791301" y="440618"/>
                    </a:lnTo>
                    <a:lnTo>
                      <a:pt x="1775565" y="448488"/>
                    </a:lnTo>
                    <a:lnTo>
                      <a:pt x="1765074" y="453733"/>
                    </a:lnTo>
                    <a:lnTo>
                      <a:pt x="1778189" y="451110"/>
                    </a:lnTo>
                    <a:lnTo>
                      <a:pt x="1746717" y="466846"/>
                    </a:lnTo>
                    <a:lnTo>
                      <a:pt x="1770322" y="469470"/>
                    </a:lnTo>
                    <a:lnTo>
                      <a:pt x="1749338" y="474716"/>
                    </a:lnTo>
                    <a:lnTo>
                      <a:pt x="1749338" y="479961"/>
                    </a:lnTo>
                    <a:lnTo>
                      <a:pt x="1754583" y="485207"/>
                    </a:lnTo>
                    <a:lnTo>
                      <a:pt x="1720490" y="482583"/>
                    </a:lnTo>
                    <a:lnTo>
                      <a:pt x="1717868" y="482583"/>
                    </a:lnTo>
                    <a:lnTo>
                      <a:pt x="1715244" y="485207"/>
                    </a:lnTo>
                    <a:cubicBezTo>
                      <a:pt x="1717868" y="485207"/>
                      <a:pt x="1723111" y="487828"/>
                      <a:pt x="1725735" y="487828"/>
                    </a:cubicBezTo>
                    <a:lnTo>
                      <a:pt x="1712620" y="490452"/>
                    </a:lnTo>
                    <a:lnTo>
                      <a:pt x="1709999" y="493074"/>
                    </a:lnTo>
                    <a:lnTo>
                      <a:pt x="1704753" y="493074"/>
                    </a:lnTo>
                    <a:lnTo>
                      <a:pt x="1699508" y="506188"/>
                    </a:lnTo>
                    <a:lnTo>
                      <a:pt x="1694263" y="495698"/>
                    </a:lnTo>
                    <a:lnTo>
                      <a:pt x="1691641" y="495698"/>
                    </a:lnTo>
                    <a:lnTo>
                      <a:pt x="1678526" y="500944"/>
                    </a:lnTo>
                    <a:cubicBezTo>
                      <a:pt x="1681150" y="498319"/>
                      <a:pt x="1683772" y="498319"/>
                      <a:pt x="1683772" y="495698"/>
                    </a:cubicBezTo>
                    <a:lnTo>
                      <a:pt x="1665412" y="503564"/>
                    </a:lnTo>
                    <a:lnTo>
                      <a:pt x="1670657" y="498319"/>
                    </a:lnTo>
                    <a:lnTo>
                      <a:pt x="1661579" y="500136"/>
                    </a:lnTo>
                    <a:lnTo>
                      <a:pt x="1678526" y="490452"/>
                    </a:lnTo>
                    <a:lnTo>
                      <a:pt x="1675902" y="490452"/>
                    </a:lnTo>
                    <a:lnTo>
                      <a:pt x="1668036" y="493074"/>
                    </a:lnTo>
                    <a:lnTo>
                      <a:pt x="1667380" y="493729"/>
                    </a:lnTo>
                    <a:lnTo>
                      <a:pt x="1657545" y="495698"/>
                    </a:lnTo>
                    <a:cubicBezTo>
                      <a:pt x="1649678" y="500944"/>
                      <a:pt x="1644430" y="508810"/>
                      <a:pt x="1636563" y="514055"/>
                    </a:cubicBezTo>
                    <a:lnTo>
                      <a:pt x="1659293" y="491326"/>
                    </a:lnTo>
                    <a:lnTo>
                      <a:pt x="1670657" y="485207"/>
                    </a:lnTo>
                    <a:lnTo>
                      <a:pt x="1673281" y="485207"/>
                    </a:lnTo>
                    <a:lnTo>
                      <a:pt x="1691641" y="469470"/>
                    </a:lnTo>
                    <a:lnTo>
                      <a:pt x="1689017" y="469470"/>
                    </a:lnTo>
                    <a:lnTo>
                      <a:pt x="1686393" y="469470"/>
                    </a:lnTo>
                    <a:lnTo>
                      <a:pt x="1644430" y="487828"/>
                    </a:lnTo>
                    <a:lnTo>
                      <a:pt x="1673281" y="469470"/>
                    </a:lnTo>
                    <a:lnTo>
                      <a:pt x="1639185" y="482583"/>
                    </a:lnTo>
                    <a:cubicBezTo>
                      <a:pt x="1649678" y="477337"/>
                      <a:pt x="1662790" y="466846"/>
                      <a:pt x="1673281" y="466846"/>
                    </a:cubicBezTo>
                    <a:cubicBezTo>
                      <a:pt x="1670657" y="466846"/>
                      <a:pt x="1670657" y="466846"/>
                      <a:pt x="1670657" y="464225"/>
                    </a:cubicBezTo>
                    <a:cubicBezTo>
                      <a:pt x="1670657" y="461601"/>
                      <a:pt x="1670657" y="461601"/>
                      <a:pt x="1673281" y="458979"/>
                    </a:cubicBezTo>
                    <a:lnTo>
                      <a:pt x="1668036" y="456355"/>
                    </a:lnTo>
                    <a:lnTo>
                      <a:pt x="1673281" y="453733"/>
                    </a:lnTo>
                    <a:lnTo>
                      <a:pt x="1670657" y="453733"/>
                    </a:lnTo>
                    <a:lnTo>
                      <a:pt x="1657545" y="453733"/>
                    </a:lnTo>
                    <a:lnTo>
                      <a:pt x="1686393" y="445864"/>
                    </a:lnTo>
                    <a:lnTo>
                      <a:pt x="1689017" y="445864"/>
                    </a:lnTo>
                    <a:lnTo>
                      <a:pt x="1683772" y="443243"/>
                    </a:lnTo>
                    <a:lnTo>
                      <a:pt x="1689017" y="440618"/>
                    </a:lnTo>
                    <a:lnTo>
                      <a:pt x="1691641" y="440618"/>
                    </a:lnTo>
                    <a:lnTo>
                      <a:pt x="1694263" y="437997"/>
                    </a:lnTo>
                    <a:lnTo>
                      <a:pt x="1675902" y="440618"/>
                    </a:lnTo>
                    <a:lnTo>
                      <a:pt x="1696884" y="430128"/>
                    </a:lnTo>
                    <a:lnTo>
                      <a:pt x="1696884" y="422260"/>
                    </a:lnTo>
                    <a:lnTo>
                      <a:pt x="1702129" y="422260"/>
                    </a:lnTo>
                    <a:cubicBezTo>
                      <a:pt x="1704753" y="422260"/>
                      <a:pt x="1707377" y="419637"/>
                      <a:pt x="1709999" y="417015"/>
                    </a:cubicBezTo>
                    <a:lnTo>
                      <a:pt x="1704753" y="414391"/>
                    </a:lnTo>
                    <a:lnTo>
                      <a:pt x="1717868" y="409146"/>
                    </a:lnTo>
                    <a:lnTo>
                      <a:pt x="1723111" y="403900"/>
                    </a:lnTo>
                    <a:lnTo>
                      <a:pt x="1715244" y="406524"/>
                    </a:lnTo>
                    <a:lnTo>
                      <a:pt x="1709999" y="409146"/>
                    </a:lnTo>
                    <a:lnTo>
                      <a:pt x="1712620" y="409146"/>
                    </a:lnTo>
                    <a:lnTo>
                      <a:pt x="1696884" y="414391"/>
                    </a:lnTo>
                    <a:lnTo>
                      <a:pt x="1738847" y="393409"/>
                    </a:lnTo>
                    <a:lnTo>
                      <a:pt x="1746717" y="390787"/>
                    </a:lnTo>
                    <a:lnTo>
                      <a:pt x="1746717" y="385542"/>
                    </a:lnTo>
                    <a:lnTo>
                      <a:pt x="1749338" y="385542"/>
                    </a:lnTo>
                    <a:lnTo>
                      <a:pt x="1757207" y="377672"/>
                    </a:lnTo>
                    <a:lnTo>
                      <a:pt x="1751962" y="367182"/>
                    </a:lnTo>
                    <a:lnTo>
                      <a:pt x="1767698" y="369805"/>
                    </a:lnTo>
                    <a:lnTo>
                      <a:pt x="1770322" y="369805"/>
                    </a:lnTo>
                    <a:lnTo>
                      <a:pt x="1772943" y="367182"/>
                    </a:lnTo>
                    <a:lnTo>
                      <a:pt x="1775565" y="364560"/>
                    </a:lnTo>
                    <a:lnTo>
                      <a:pt x="1762453" y="367182"/>
                    </a:lnTo>
                    <a:lnTo>
                      <a:pt x="1780810" y="359315"/>
                    </a:lnTo>
                    <a:lnTo>
                      <a:pt x="1775565" y="356690"/>
                    </a:lnTo>
                    <a:lnTo>
                      <a:pt x="1778189" y="348823"/>
                    </a:lnTo>
                    <a:lnTo>
                      <a:pt x="1788680" y="346200"/>
                    </a:lnTo>
                    <a:lnTo>
                      <a:pt x="1791301" y="346200"/>
                    </a:lnTo>
                    <a:lnTo>
                      <a:pt x="1786058" y="348823"/>
                    </a:lnTo>
                    <a:lnTo>
                      <a:pt x="1793925" y="346200"/>
                    </a:lnTo>
                    <a:lnTo>
                      <a:pt x="1799170" y="343578"/>
                    </a:lnTo>
                    <a:lnTo>
                      <a:pt x="1809661" y="338332"/>
                    </a:lnTo>
                    <a:lnTo>
                      <a:pt x="1801792" y="340955"/>
                    </a:lnTo>
                    <a:lnTo>
                      <a:pt x="1807037" y="338332"/>
                    </a:lnTo>
                    <a:lnTo>
                      <a:pt x="1796549" y="340955"/>
                    </a:lnTo>
                    <a:lnTo>
                      <a:pt x="1822776" y="325217"/>
                    </a:lnTo>
                    <a:lnTo>
                      <a:pt x="1801792" y="330463"/>
                    </a:lnTo>
                    <a:lnTo>
                      <a:pt x="1835888" y="317350"/>
                    </a:lnTo>
                    <a:lnTo>
                      <a:pt x="1822776" y="317350"/>
                    </a:lnTo>
                    <a:lnTo>
                      <a:pt x="1846379" y="309481"/>
                    </a:lnTo>
                    <a:lnTo>
                      <a:pt x="1843755" y="306859"/>
                    </a:lnTo>
                    <a:lnTo>
                      <a:pt x="1854246" y="304236"/>
                    </a:lnTo>
                    <a:lnTo>
                      <a:pt x="1864739" y="298990"/>
                    </a:lnTo>
                    <a:cubicBezTo>
                      <a:pt x="1864739" y="296369"/>
                      <a:pt x="1867361" y="296369"/>
                      <a:pt x="1867361" y="296369"/>
                    </a:cubicBezTo>
                    <a:lnTo>
                      <a:pt x="1864739" y="296369"/>
                    </a:lnTo>
                    <a:lnTo>
                      <a:pt x="1869982" y="293744"/>
                    </a:lnTo>
                    <a:lnTo>
                      <a:pt x="1864739" y="291123"/>
                    </a:lnTo>
                    <a:lnTo>
                      <a:pt x="1871032" y="289549"/>
                    </a:lnTo>
                    <a:lnTo>
                      <a:pt x="1875230" y="288499"/>
                    </a:lnTo>
                    <a:lnTo>
                      <a:pt x="1869982" y="288499"/>
                    </a:lnTo>
                    <a:lnTo>
                      <a:pt x="1867361" y="285877"/>
                    </a:lnTo>
                    <a:lnTo>
                      <a:pt x="1875230" y="285877"/>
                    </a:lnTo>
                    <a:lnTo>
                      <a:pt x="1869982" y="283253"/>
                    </a:lnTo>
                    <a:lnTo>
                      <a:pt x="1883097" y="280632"/>
                    </a:lnTo>
                    <a:lnTo>
                      <a:pt x="1885718" y="280632"/>
                    </a:lnTo>
                    <a:cubicBezTo>
                      <a:pt x="1901457" y="278008"/>
                      <a:pt x="1901457" y="278008"/>
                      <a:pt x="1914569" y="272762"/>
                    </a:cubicBezTo>
                    <a:lnTo>
                      <a:pt x="1917193" y="272762"/>
                    </a:lnTo>
                    <a:lnTo>
                      <a:pt x="1919814" y="270141"/>
                    </a:lnTo>
                    <a:cubicBezTo>
                      <a:pt x="1917193" y="270141"/>
                      <a:pt x="1911945" y="267517"/>
                      <a:pt x="1909324" y="267517"/>
                    </a:cubicBezTo>
                    <a:lnTo>
                      <a:pt x="1932927" y="262271"/>
                    </a:lnTo>
                    <a:lnTo>
                      <a:pt x="1935551" y="259650"/>
                    </a:lnTo>
                    <a:cubicBezTo>
                      <a:pt x="1932927" y="259650"/>
                      <a:pt x="1927684" y="257026"/>
                      <a:pt x="1925060" y="257026"/>
                    </a:cubicBezTo>
                    <a:lnTo>
                      <a:pt x="1940796" y="254405"/>
                    </a:lnTo>
                    <a:lnTo>
                      <a:pt x="1951287" y="243914"/>
                    </a:lnTo>
                    <a:lnTo>
                      <a:pt x="1946041" y="251781"/>
                    </a:lnTo>
                    <a:lnTo>
                      <a:pt x="1956532" y="249159"/>
                    </a:lnTo>
                    <a:lnTo>
                      <a:pt x="1959154" y="243914"/>
                    </a:lnTo>
                    <a:cubicBezTo>
                      <a:pt x="1964399" y="243914"/>
                      <a:pt x="1972268" y="241289"/>
                      <a:pt x="1977514" y="241289"/>
                    </a:cubicBezTo>
                    <a:lnTo>
                      <a:pt x="1980138" y="241289"/>
                    </a:lnTo>
                    <a:lnTo>
                      <a:pt x="1980138" y="243914"/>
                    </a:lnTo>
                    <a:cubicBezTo>
                      <a:pt x="1980138" y="243914"/>
                      <a:pt x="1982759" y="243914"/>
                      <a:pt x="1982759" y="243914"/>
                    </a:cubicBezTo>
                    <a:lnTo>
                      <a:pt x="1988005" y="243914"/>
                    </a:lnTo>
                    <a:lnTo>
                      <a:pt x="1995874" y="241289"/>
                    </a:lnTo>
                    <a:lnTo>
                      <a:pt x="2001117" y="238668"/>
                    </a:lnTo>
                    <a:cubicBezTo>
                      <a:pt x="1998495" y="238668"/>
                      <a:pt x="1998495" y="238668"/>
                      <a:pt x="1995874" y="238668"/>
                    </a:cubicBezTo>
                    <a:cubicBezTo>
                      <a:pt x="1995874" y="238668"/>
                      <a:pt x="1982759" y="241289"/>
                      <a:pt x="1977514" y="241289"/>
                    </a:cubicBezTo>
                    <a:lnTo>
                      <a:pt x="1977514" y="238668"/>
                    </a:lnTo>
                    <a:cubicBezTo>
                      <a:pt x="1980138" y="238668"/>
                      <a:pt x="1982759" y="236044"/>
                      <a:pt x="1985381" y="233422"/>
                    </a:cubicBezTo>
                    <a:cubicBezTo>
                      <a:pt x="1985381" y="233422"/>
                      <a:pt x="1985381" y="230798"/>
                      <a:pt x="1988005" y="228176"/>
                    </a:cubicBezTo>
                    <a:lnTo>
                      <a:pt x="1998495" y="217686"/>
                    </a:lnTo>
                    <a:cubicBezTo>
                      <a:pt x="2001117" y="217686"/>
                      <a:pt x="2001117" y="217686"/>
                      <a:pt x="2003741" y="217686"/>
                    </a:cubicBezTo>
                    <a:cubicBezTo>
                      <a:pt x="2008986" y="215061"/>
                      <a:pt x="2016853" y="212440"/>
                      <a:pt x="2022101" y="209816"/>
                    </a:cubicBezTo>
                    <a:lnTo>
                      <a:pt x="2024722" y="209816"/>
                    </a:lnTo>
                    <a:lnTo>
                      <a:pt x="2037837" y="199326"/>
                    </a:lnTo>
                    <a:lnTo>
                      <a:pt x="2037837" y="201949"/>
                    </a:lnTo>
                    <a:cubicBezTo>
                      <a:pt x="2048328" y="196704"/>
                      <a:pt x="2050949" y="196704"/>
                      <a:pt x="2056195" y="196704"/>
                    </a:cubicBezTo>
                    <a:cubicBezTo>
                      <a:pt x="2056195" y="196704"/>
                      <a:pt x="2058819" y="196704"/>
                      <a:pt x="2058819" y="196704"/>
                    </a:cubicBezTo>
                    <a:cubicBezTo>
                      <a:pt x="2061440" y="196704"/>
                      <a:pt x="2061440" y="196704"/>
                      <a:pt x="2061440" y="196704"/>
                    </a:cubicBezTo>
                    <a:cubicBezTo>
                      <a:pt x="2061440" y="196704"/>
                      <a:pt x="2058819" y="196704"/>
                      <a:pt x="2058819" y="194080"/>
                    </a:cubicBezTo>
                    <a:lnTo>
                      <a:pt x="2056195" y="194080"/>
                    </a:lnTo>
                    <a:lnTo>
                      <a:pt x="2056195" y="191459"/>
                    </a:lnTo>
                    <a:lnTo>
                      <a:pt x="2058819" y="188835"/>
                    </a:lnTo>
                    <a:lnTo>
                      <a:pt x="2067209" y="182542"/>
                    </a:lnTo>
                    <a:lnTo>
                      <a:pt x="2071931" y="180968"/>
                    </a:lnTo>
                    <a:lnTo>
                      <a:pt x="2071927" y="180968"/>
                    </a:lnTo>
                    <a:lnTo>
                      <a:pt x="2079798" y="178344"/>
                    </a:lnTo>
                    <a:lnTo>
                      <a:pt x="2092912" y="170477"/>
                    </a:lnTo>
                    <a:lnTo>
                      <a:pt x="2085046" y="175722"/>
                    </a:lnTo>
                    <a:lnTo>
                      <a:pt x="2095534" y="170477"/>
                    </a:lnTo>
                    <a:lnTo>
                      <a:pt x="2092912" y="170477"/>
                    </a:lnTo>
                    <a:lnTo>
                      <a:pt x="2085046" y="170477"/>
                    </a:lnTo>
                    <a:lnTo>
                      <a:pt x="2092912" y="167853"/>
                    </a:lnTo>
                    <a:lnTo>
                      <a:pt x="2090291" y="165232"/>
                    </a:lnTo>
                    <a:lnTo>
                      <a:pt x="2111273" y="159986"/>
                    </a:lnTo>
                    <a:lnTo>
                      <a:pt x="2113894" y="159986"/>
                    </a:lnTo>
                    <a:lnTo>
                      <a:pt x="2116518" y="159986"/>
                    </a:lnTo>
                    <a:lnTo>
                      <a:pt x="2119139" y="154741"/>
                    </a:lnTo>
                    <a:lnTo>
                      <a:pt x="2127009" y="154741"/>
                    </a:lnTo>
                    <a:lnTo>
                      <a:pt x="2129630" y="154741"/>
                    </a:lnTo>
                    <a:lnTo>
                      <a:pt x="2132252" y="154741"/>
                    </a:lnTo>
                    <a:lnTo>
                      <a:pt x="2134876" y="154741"/>
                    </a:lnTo>
                    <a:cubicBezTo>
                      <a:pt x="2134876" y="152117"/>
                      <a:pt x="2137500" y="152117"/>
                      <a:pt x="2137500" y="152117"/>
                    </a:cubicBezTo>
                    <a:lnTo>
                      <a:pt x="2142745" y="149495"/>
                    </a:lnTo>
                    <a:lnTo>
                      <a:pt x="2145366" y="144250"/>
                    </a:lnTo>
                    <a:lnTo>
                      <a:pt x="2142745" y="139005"/>
                    </a:lnTo>
                    <a:lnTo>
                      <a:pt x="2150612" y="139005"/>
                    </a:lnTo>
                    <a:lnTo>
                      <a:pt x="2150612" y="136381"/>
                    </a:lnTo>
                    <a:lnTo>
                      <a:pt x="2163727" y="133759"/>
                    </a:lnTo>
                    <a:lnTo>
                      <a:pt x="2163727" y="131135"/>
                    </a:lnTo>
                    <a:lnTo>
                      <a:pt x="2166348" y="131135"/>
                    </a:lnTo>
                    <a:lnTo>
                      <a:pt x="2176839" y="128514"/>
                    </a:lnTo>
                    <a:lnTo>
                      <a:pt x="2182084" y="125890"/>
                    </a:lnTo>
                    <a:lnTo>
                      <a:pt x="2184705" y="125890"/>
                    </a:lnTo>
                    <a:cubicBezTo>
                      <a:pt x="2184705" y="125890"/>
                      <a:pt x="2187330" y="125890"/>
                      <a:pt x="2187330" y="125890"/>
                    </a:cubicBezTo>
                    <a:lnTo>
                      <a:pt x="2187330" y="123269"/>
                    </a:lnTo>
                    <a:lnTo>
                      <a:pt x="2192575" y="120644"/>
                    </a:lnTo>
                    <a:lnTo>
                      <a:pt x="2174215" y="120644"/>
                    </a:lnTo>
                    <a:lnTo>
                      <a:pt x="2210932" y="112778"/>
                    </a:lnTo>
                    <a:lnTo>
                      <a:pt x="2205690" y="110154"/>
                    </a:lnTo>
                    <a:lnTo>
                      <a:pt x="2210932" y="107533"/>
                    </a:lnTo>
                    <a:lnTo>
                      <a:pt x="2210932" y="104908"/>
                    </a:lnTo>
                    <a:lnTo>
                      <a:pt x="2210932" y="102287"/>
                    </a:lnTo>
                    <a:lnTo>
                      <a:pt x="2208311" y="102287"/>
                    </a:lnTo>
                    <a:lnTo>
                      <a:pt x="2195199" y="107533"/>
                    </a:lnTo>
                    <a:cubicBezTo>
                      <a:pt x="2200442" y="104908"/>
                      <a:pt x="2205690" y="102287"/>
                      <a:pt x="2208311" y="99663"/>
                    </a:cubicBezTo>
                    <a:cubicBezTo>
                      <a:pt x="2208311" y="99663"/>
                      <a:pt x="2205690" y="99663"/>
                      <a:pt x="2203066" y="99663"/>
                    </a:cubicBezTo>
                    <a:lnTo>
                      <a:pt x="2200442" y="99663"/>
                    </a:lnTo>
                    <a:lnTo>
                      <a:pt x="2200442" y="97041"/>
                    </a:lnTo>
                    <a:lnTo>
                      <a:pt x="2197820" y="99663"/>
                    </a:lnTo>
                    <a:cubicBezTo>
                      <a:pt x="2195199" y="99663"/>
                      <a:pt x="2195199" y="99663"/>
                      <a:pt x="2195199" y="99663"/>
                    </a:cubicBezTo>
                    <a:lnTo>
                      <a:pt x="2171593" y="97041"/>
                    </a:lnTo>
                    <a:lnTo>
                      <a:pt x="2174215" y="94417"/>
                    </a:lnTo>
                    <a:lnTo>
                      <a:pt x="2176839" y="91795"/>
                    </a:lnTo>
                    <a:cubicBezTo>
                      <a:pt x="2179463" y="89172"/>
                      <a:pt x="2182084" y="86550"/>
                      <a:pt x="2184705" y="86550"/>
                    </a:cubicBezTo>
                    <a:lnTo>
                      <a:pt x="2179463" y="86550"/>
                    </a:lnTo>
                    <a:lnTo>
                      <a:pt x="2184705" y="83926"/>
                    </a:lnTo>
                    <a:lnTo>
                      <a:pt x="2187330" y="81305"/>
                    </a:lnTo>
                    <a:lnTo>
                      <a:pt x="2200442" y="76060"/>
                    </a:lnTo>
                    <a:cubicBezTo>
                      <a:pt x="2203066" y="76060"/>
                      <a:pt x="2203066" y="76060"/>
                      <a:pt x="2203066" y="76060"/>
                    </a:cubicBezTo>
                    <a:cubicBezTo>
                      <a:pt x="2205690" y="73437"/>
                      <a:pt x="2205690" y="73437"/>
                      <a:pt x="2208311" y="73437"/>
                    </a:cubicBezTo>
                    <a:lnTo>
                      <a:pt x="2213556" y="70814"/>
                    </a:lnTo>
                    <a:lnTo>
                      <a:pt x="2213556" y="68190"/>
                    </a:lnTo>
                    <a:lnTo>
                      <a:pt x="2231917" y="62946"/>
                    </a:lnTo>
                    <a:lnTo>
                      <a:pt x="2237159" y="62946"/>
                    </a:lnTo>
                    <a:lnTo>
                      <a:pt x="2239783" y="62946"/>
                    </a:lnTo>
                    <a:lnTo>
                      <a:pt x="2247653" y="60324"/>
                    </a:lnTo>
                    <a:lnTo>
                      <a:pt x="2252896" y="57699"/>
                    </a:lnTo>
                    <a:lnTo>
                      <a:pt x="2255520" y="55078"/>
                    </a:lnTo>
                    <a:lnTo>
                      <a:pt x="2271256" y="52454"/>
                    </a:lnTo>
                    <a:lnTo>
                      <a:pt x="2286992" y="52454"/>
                    </a:lnTo>
                    <a:lnTo>
                      <a:pt x="2289613" y="52454"/>
                    </a:lnTo>
                    <a:lnTo>
                      <a:pt x="2292237" y="52454"/>
                    </a:lnTo>
                    <a:lnTo>
                      <a:pt x="2297483" y="52454"/>
                    </a:lnTo>
                    <a:lnTo>
                      <a:pt x="2305349" y="52454"/>
                    </a:lnTo>
                    <a:cubicBezTo>
                      <a:pt x="2313219" y="49833"/>
                      <a:pt x="2318464" y="49833"/>
                      <a:pt x="2326334" y="49833"/>
                    </a:cubicBezTo>
                    <a:cubicBezTo>
                      <a:pt x="2328955" y="49833"/>
                      <a:pt x="2342067" y="47209"/>
                      <a:pt x="2344691" y="47209"/>
                    </a:cubicBezTo>
                    <a:lnTo>
                      <a:pt x="2344691" y="44587"/>
                    </a:lnTo>
                    <a:cubicBezTo>
                      <a:pt x="2344691" y="44587"/>
                      <a:pt x="2344691" y="44587"/>
                      <a:pt x="2344691" y="41963"/>
                    </a:cubicBezTo>
                    <a:cubicBezTo>
                      <a:pt x="2342067" y="41963"/>
                      <a:pt x="2342067" y="41963"/>
                      <a:pt x="2342067" y="41963"/>
                    </a:cubicBezTo>
                    <a:cubicBezTo>
                      <a:pt x="2349937" y="39342"/>
                      <a:pt x="2360427" y="36718"/>
                      <a:pt x="2368294" y="34096"/>
                    </a:cubicBezTo>
                    <a:cubicBezTo>
                      <a:pt x="2363052" y="34096"/>
                      <a:pt x="2360427" y="34096"/>
                      <a:pt x="2355182" y="34096"/>
                    </a:cubicBezTo>
                    <a:lnTo>
                      <a:pt x="2352561" y="34096"/>
                    </a:lnTo>
                    <a:lnTo>
                      <a:pt x="2344691" y="39342"/>
                    </a:lnTo>
                    <a:cubicBezTo>
                      <a:pt x="2334201" y="41963"/>
                      <a:pt x="2334201" y="41963"/>
                      <a:pt x="2331576" y="41963"/>
                    </a:cubicBezTo>
                    <a:cubicBezTo>
                      <a:pt x="2331576" y="41963"/>
                      <a:pt x="2328955" y="39342"/>
                      <a:pt x="2328955" y="39342"/>
                    </a:cubicBezTo>
                    <a:lnTo>
                      <a:pt x="2326334" y="39342"/>
                    </a:lnTo>
                    <a:cubicBezTo>
                      <a:pt x="2326334" y="39342"/>
                      <a:pt x="2323710" y="39342"/>
                      <a:pt x="2323710" y="39342"/>
                    </a:cubicBezTo>
                    <a:lnTo>
                      <a:pt x="2318464" y="39342"/>
                    </a:lnTo>
                    <a:cubicBezTo>
                      <a:pt x="2315840" y="41963"/>
                      <a:pt x="2313219" y="41963"/>
                      <a:pt x="2307974" y="41963"/>
                    </a:cubicBezTo>
                    <a:cubicBezTo>
                      <a:pt x="2307974" y="39342"/>
                      <a:pt x="2307974" y="39342"/>
                      <a:pt x="2307974" y="39342"/>
                    </a:cubicBezTo>
                    <a:cubicBezTo>
                      <a:pt x="2310598" y="39342"/>
                      <a:pt x="2310598" y="36718"/>
                      <a:pt x="2313219" y="36718"/>
                    </a:cubicBezTo>
                    <a:cubicBezTo>
                      <a:pt x="2310598" y="36718"/>
                      <a:pt x="2310598" y="34096"/>
                      <a:pt x="2310598" y="34096"/>
                    </a:cubicBezTo>
                    <a:cubicBezTo>
                      <a:pt x="2310598" y="34096"/>
                      <a:pt x="2307974" y="34096"/>
                      <a:pt x="2307974" y="34096"/>
                    </a:cubicBezTo>
                    <a:cubicBezTo>
                      <a:pt x="2305349" y="36718"/>
                      <a:pt x="2300107" y="39342"/>
                      <a:pt x="2289613" y="36718"/>
                    </a:cubicBezTo>
                    <a:cubicBezTo>
                      <a:pt x="2289613" y="36718"/>
                      <a:pt x="2289613" y="34096"/>
                      <a:pt x="2289613" y="34096"/>
                    </a:cubicBezTo>
                    <a:lnTo>
                      <a:pt x="2286992" y="34096"/>
                    </a:lnTo>
                    <a:lnTo>
                      <a:pt x="2284371" y="34096"/>
                    </a:lnTo>
                    <a:lnTo>
                      <a:pt x="2286992" y="31472"/>
                    </a:lnTo>
                    <a:lnTo>
                      <a:pt x="2289613" y="31472"/>
                    </a:lnTo>
                    <a:lnTo>
                      <a:pt x="2290597" y="30489"/>
                    </a:lnTo>
                    <a:lnTo>
                      <a:pt x="2284371" y="31472"/>
                    </a:lnTo>
                    <a:lnTo>
                      <a:pt x="2286992" y="31472"/>
                    </a:lnTo>
                    <a:lnTo>
                      <a:pt x="2281747" y="34096"/>
                    </a:lnTo>
                    <a:cubicBezTo>
                      <a:pt x="2281747" y="36718"/>
                      <a:pt x="2279123" y="36718"/>
                      <a:pt x="2279123" y="36718"/>
                    </a:cubicBezTo>
                    <a:cubicBezTo>
                      <a:pt x="2284371" y="36718"/>
                      <a:pt x="2284371" y="36718"/>
                      <a:pt x="2286992" y="39342"/>
                    </a:cubicBezTo>
                    <a:lnTo>
                      <a:pt x="2284371" y="39342"/>
                    </a:lnTo>
                    <a:cubicBezTo>
                      <a:pt x="2284371" y="39342"/>
                      <a:pt x="2281747" y="41963"/>
                      <a:pt x="2279123" y="41963"/>
                    </a:cubicBezTo>
                    <a:cubicBezTo>
                      <a:pt x="2276501" y="41963"/>
                      <a:pt x="2276501" y="41963"/>
                      <a:pt x="2276501" y="41963"/>
                    </a:cubicBezTo>
                    <a:cubicBezTo>
                      <a:pt x="2279123" y="41963"/>
                      <a:pt x="2279123" y="39342"/>
                      <a:pt x="2279123" y="39342"/>
                    </a:cubicBezTo>
                    <a:cubicBezTo>
                      <a:pt x="2276501" y="39342"/>
                      <a:pt x="2276501" y="39342"/>
                      <a:pt x="2273880" y="39342"/>
                    </a:cubicBezTo>
                    <a:cubicBezTo>
                      <a:pt x="2273880" y="39342"/>
                      <a:pt x="2276501" y="41963"/>
                      <a:pt x="2276501" y="41963"/>
                    </a:cubicBezTo>
                    <a:cubicBezTo>
                      <a:pt x="2273880" y="44587"/>
                      <a:pt x="2273880" y="44587"/>
                      <a:pt x="2271256" y="41963"/>
                    </a:cubicBezTo>
                    <a:cubicBezTo>
                      <a:pt x="2268634" y="44587"/>
                      <a:pt x="2266010" y="44587"/>
                      <a:pt x="2263386" y="44587"/>
                    </a:cubicBezTo>
                    <a:cubicBezTo>
                      <a:pt x="2266010" y="47209"/>
                      <a:pt x="2271256" y="44587"/>
                      <a:pt x="2273880" y="44587"/>
                    </a:cubicBezTo>
                    <a:cubicBezTo>
                      <a:pt x="2273880" y="47209"/>
                      <a:pt x="2273880" y="47209"/>
                      <a:pt x="2273880" y="47209"/>
                    </a:cubicBezTo>
                    <a:lnTo>
                      <a:pt x="2271256" y="47209"/>
                    </a:lnTo>
                    <a:cubicBezTo>
                      <a:pt x="2271256" y="49833"/>
                      <a:pt x="2268634" y="49833"/>
                      <a:pt x="2268634" y="49833"/>
                    </a:cubicBezTo>
                    <a:lnTo>
                      <a:pt x="2260765" y="52454"/>
                    </a:lnTo>
                    <a:cubicBezTo>
                      <a:pt x="2255520" y="55078"/>
                      <a:pt x="2255520" y="55078"/>
                      <a:pt x="2252896" y="52454"/>
                    </a:cubicBezTo>
                    <a:cubicBezTo>
                      <a:pt x="2250274" y="52454"/>
                      <a:pt x="2250274" y="52454"/>
                      <a:pt x="2250274" y="52454"/>
                    </a:cubicBezTo>
                    <a:cubicBezTo>
                      <a:pt x="2250274" y="52454"/>
                      <a:pt x="2250274" y="55078"/>
                      <a:pt x="2250274" y="55078"/>
                    </a:cubicBezTo>
                    <a:cubicBezTo>
                      <a:pt x="2250274" y="55078"/>
                      <a:pt x="2245029" y="60324"/>
                      <a:pt x="2237159" y="55078"/>
                    </a:cubicBezTo>
                    <a:lnTo>
                      <a:pt x="2234538" y="55078"/>
                    </a:lnTo>
                    <a:cubicBezTo>
                      <a:pt x="2231917" y="55078"/>
                      <a:pt x="2231917" y="55078"/>
                      <a:pt x="2229293" y="55078"/>
                    </a:cubicBezTo>
                    <a:cubicBezTo>
                      <a:pt x="2229293" y="52454"/>
                      <a:pt x="2229293" y="52454"/>
                      <a:pt x="2229293" y="52454"/>
                    </a:cubicBezTo>
                    <a:lnTo>
                      <a:pt x="2226669" y="52454"/>
                    </a:lnTo>
                    <a:cubicBezTo>
                      <a:pt x="2210932" y="60324"/>
                      <a:pt x="2208311" y="60324"/>
                      <a:pt x="2200442" y="60324"/>
                    </a:cubicBezTo>
                    <a:lnTo>
                      <a:pt x="2195199" y="60324"/>
                    </a:lnTo>
                    <a:cubicBezTo>
                      <a:pt x="2195199" y="60324"/>
                      <a:pt x="2197820" y="57699"/>
                      <a:pt x="2197820" y="57699"/>
                    </a:cubicBezTo>
                    <a:lnTo>
                      <a:pt x="2208311" y="52454"/>
                    </a:lnTo>
                    <a:lnTo>
                      <a:pt x="2197820" y="55078"/>
                    </a:lnTo>
                    <a:cubicBezTo>
                      <a:pt x="2195199" y="57699"/>
                      <a:pt x="2195199" y="57699"/>
                      <a:pt x="2192575" y="57699"/>
                    </a:cubicBezTo>
                    <a:cubicBezTo>
                      <a:pt x="2192575" y="60324"/>
                      <a:pt x="2192575" y="60324"/>
                      <a:pt x="2192575" y="60324"/>
                    </a:cubicBezTo>
                    <a:cubicBezTo>
                      <a:pt x="2189954" y="62946"/>
                      <a:pt x="2189954" y="62946"/>
                      <a:pt x="2187330" y="62946"/>
                    </a:cubicBezTo>
                    <a:cubicBezTo>
                      <a:pt x="2184705" y="62946"/>
                      <a:pt x="2184705" y="65569"/>
                      <a:pt x="2182084" y="65569"/>
                    </a:cubicBezTo>
                    <a:cubicBezTo>
                      <a:pt x="2184705" y="65569"/>
                      <a:pt x="2187330" y="62946"/>
                      <a:pt x="2189954" y="65569"/>
                    </a:cubicBezTo>
                    <a:cubicBezTo>
                      <a:pt x="2189954" y="65569"/>
                      <a:pt x="2187330" y="65569"/>
                      <a:pt x="2187330" y="65569"/>
                    </a:cubicBezTo>
                    <a:lnTo>
                      <a:pt x="2168972" y="68190"/>
                    </a:lnTo>
                    <a:cubicBezTo>
                      <a:pt x="2161103" y="68190"/>
                      <a:pt x="2153236" y="68190"/>
                      <a:pt x="2145366" y="68190"/>
                    </a:cubicBezTo>
                    <a:cubicBezTo>
                      <a:pt x="2161103" y="65569"/>
                      <a:pt x="2161103" y="65569"/>
                      <a:pt x="2161103" y="62946"/>
                    </a:cubicBezTo>
                    <a:cubicBezTo>
                      <a:pt x="2161103" y="60324"/>
                      <a:pt x="2163727" y="60324"/>
                      <a:pt x="2166348" y="60324"/>
                    </a:cubicBezTo>
                    <a:cubicBezTo>
                      <a:pt x="2155857" y="65569"/>
                      <a:pt x="2155857" y="62946"/>
                      <a:pt x="2153236" y="62946"/>
                    </a:cubicBezTo>
                    <a:cubicBezTo>
                      <a:pt x="2155857" y="62946"/>
                      <a:pt x="2155857" y="62946"/>
                      <a:pt x="2155857" y="62946"/>
                    </a:cubicBezTo>
                    <a:cubicBezTo>
                      <a:pt x="2158478" y="62946"/>
                      <a:pt x="2161103" y="60324"/>
                      <a:pt x="2163727" y="60324"/>
                    </a:cubicBezTo>
                    <a:cubicBezTo>
                      <a:pt x="2155857" y="62946"/>
                      <a:pt x="2155857" y="62946"/>
                      <a:pt x="2153236" y="62946"/>
                    </a:cubicBezTo>
                    <a:cubicBezTo>
                      <a:pt x="2153236" y="62946"/>
                      <a:pt x="2155857" y="62946"/>
                      <a:pt x="2158478" y="60324"/>
                    </a:cubicBezTo>
                    <a:cubicBezTo>
                      <a:pt x="2155857" y="60324"/>
                      <a:pt x="2150612" y="62946"/>
                      <a:pt x="2147988" y="62946"/>
                    </a:cubicBezTo>
                    <a:cubicBezTo>
                      <a:pt x="2147988" y="62946"/>
                      <a:pt x="2145366" y="65569"/>
                      <a:pt x="2142745" y="65569"/>
                    </a:cubicBezTo>
                    <a:cubicBezTo>
                      <a:pt x="2142745" y="65569"/>
                      <a:pt x="2142745" y="62946"/>
                      <a:pt x="2142745" y="62946"/>
                    </a:cubicBezTo>
                    <a:cubicBezTo>
                      <a:pt x="2145366" y="62946"/>
                      <a:pt x="2145366" y="60324"/>
                      <a:pt x="2147988" y="60324"/>
                    </a:cubicBezTo>
                    <a:lnTo>
                      <a:pt x="2137500" y="62946"/>
                    </a:lnTo>
                    <a:lnTo>
                      <a:pt x="2137500" y="60324"/>
                    </a:lnTo>
                    <a:lnTo>
                      <a:pt x="2153236" y="55078"/>
                    </a:lnTo>
                    <a:lnTo>
                      <a:pt x="2142745" y="57699"/>
                    </a:lnTo>
                    <a:lnTo>
                      <a:pt x="2150612" y="55078"/>
                    </a:lnTo>
                    <a:cubicBezTo>
                      <a:pt x="2158478" y="52454"/>
                      <a:pt x="2161103" y="49833"/>
                      <a:pt x="2168972" y="52454"/>
                    </a:cubicBezTo>
                    <a:lnTo>
                      <a:pt x="2170939" y="46550"/>
                    </a:lnTo>
                    <a:lnTo>
                      <a:pt x="2168970" y="47206"/>
                    </a:lnTo>
                    <a:lnTo>
                      <a:pt x="2171304" y="45457"/>
                    </a:lnTo>
                    <a:lnTo>
                      <a:pt x="2171593" y="44587"/>
                    </a:lnTo>
                    <a:cubicBezTo>
                      <a:pt x="2174215" y="41963"/>
                      <a:pt x="2174215" y="41963"/>
                      <a:pt x="2176839" y="41963"/>
                    </a:cubicBezTo>
                    <a:cubicBezTo>
                      <a:pt x="2184705" y="39342"/>
                      <a:pt x="2195199" y="34096"/>
                      <a:pt x="2200442" y="36718"/>
                    </a:cubicBezTo>
                    <a:cubicBezTo>
                      <a:pt x="2195199" y="44587"/>
                      <a:pt x="2184705" y="36718"/>
                      <a:pt x="2182084" y="47209"/>
                    </a:cubicBezTo>
                    <a:cubicBezTo>
                      <a:pt x="2184705" y="47209"/>
                      <a:pt x="2184705" y="47209"/>
                      <a:pt x="2187330" y="47209"/>
                    </a:cubicBezTo>
                    <a:cubicBezTo>
                      <a:pt x="2187330" y="49833"/>
                      <a:pt x="2187330" y="49833"/>
                      <a:pt x="2187330" y="49833"/>
                    </a:cubicBezTo>
                    <a:cubicBezTo>
                      <a:pt x="2189954" y="47209"/>
                      <a:pt x="2189954" y="47209"/>
                      <a:pt x="2195199" y="47209"/>
                    </a:cubicBezTo>
                    <a:cubicBezTo>
                      <a:pt x="2195199" y="47209"/>
                      <a:pt x="2195199" y="47209"/>
                      <a:pt x="2192575" y="47209"/>
                    </a:cubicBezTo>
                    <a:cubicBezTo>
                      <a:pt x="2195199" y="44587"/>
                      <a:pt x="2197820" y="44587"/>
                      <a:pt x="2200442" y="44587"/>
                    </a:cubicBezTo>
                    <a:cubicBezTo>
                      <a:pt x="2200442" y="44587"/>
                      <a:pt x="2197820" y="44587"/>
                      <a:pt x="2197820" y="44587"/>
                    </a:cubicBezTo>
                    <a:lnTo>
                      <a:pt x="2205690" y="41963"/>
                    </a:lnTo>
                    <a:cubicBezTo>
                      <a:pt x="2210932" y="39342"/>
                      <a:pt x="2210932" y="39342"/>
                      <a:pt x="2216181" y="39342"/>
                    </a:cubicBezTo>
                    <a:lnTo>
                      <a:pt x="2216183" y="39341"/>
                    </a:lnTo>
                    <a:lnTo>
                      <a:pt x="2213556" y="39341"/>
                    </a:lnTo>
                    <a:cubicBezTo>
                      <a:pt x="2213556" y="39341"/>
                      <a:pt x="2213556" y="39341"/>
                      <a:pt x="2215195" y="38685"/>
                    </a:cubicBezTo>
                    <a:lnTo>
                      <a:pt x="2222636" y="35709"/>
                    </a:lnTo>
                    <a:lnTo>
                      <a:pt x="2219997" y="36002"/>
                    </a:lnTo>
                    <a:lnTo>
                      <a:pt x="2208311" y="39341"/>
                    </a:lnTo>
                    <a:cubicBezTo>
                      <a:pt x="2210935" y="39341"/>
                      <a:pt x="2210935" y="39341"/>
                      <a:pt x="2213556" y="36719"/>
                    </a:cubicBezTo>
                    <a:cubicBezTo>
                      <a:pt x="2210935" y="36719"/>
                      <a:pt x="2208311" y="39341"/>
                      <a:pt x="2205689" y="39341"/>
                    </a:cubicBezTo>
                    <a:cubicBezTo>
                      <a:pt x="2205689" y="36719"/>
                      <a:pt x="2205689" y="36719"/>
                      <a:pt x="2205689" y="36719"/>
                    </a:cubicBezTo>
                    <a:cubicBezTo>
                      <a:pt x="2208311" y="34096"/>
                      <a:pt x="2216180" y="31475"/>
                      <a:pt x="2216180" y="31475"/>
                    </a:cubicBezTo>
                    <a:cubicBezTo>
                      <a:pt x="2217492" y="30163"/>
                      <a:pt x="2218148" y="30163"/>
                      <a:pt x="2218804" y="30491"/>
                    </a:cubicBezTo>
                    <a:lnTo>
                      <a:pt x="2221424" y="31474"/>
                    </a:lnTo>
                    <a:lnTo>
                      <a:pt x="2221425" y="31474"/>
                    </a:lnTo>
                    <a:lnTo>
                      <a:pt x="2221425" y="28851"/>
                    </a:lnTo>
                    <a:cubicBezTo>
                      <a:pt x="2221425" y="26229"/>
                      <a:pt x="2224047" y="23605"/>
                      <a:pt x="2229295" y="26229"/>
                    </a:cubicBezTo>
                    <a:cubicBezTo>
                      <a:pt x="2234537" y="20984"/>
                      <a:pt x="2245031" y="23605"/>
                      <a:pt x="2245031" y="23605"/>
                    </a:cubicBezTo>
                    <a:cubicBezTo>
                      <a:pt x="2245031" y="26229"/>
                      <a:pt x="2250274" y="23605"/>
                      <a:pt x="2252898" y="26229"/>
                    </a:cubicBezTo>
                    <a:cubicBezTo>
                      <a:pt x="2250274" y="26229"/>
                      <a:pt x="2250274" y="23605"/>
                      <a:pt x="2247652" y="23605"/>
                    </a:cubicBezTo>
                    <a:cubicBezTo>
                      <a:pt x="2250274" y="20984"/>
                      <a:pt x="2252898" y="23605"/>
                      <a:pt x="2255522" y="23605"/>
                    </a:cubicBezTo>
                    <a:cubicBezTo>
                      <a:pt x="2255522" y="20984"/>
                      <a:pt x="2252898" y="20984"/>
                      <a:pt x="2252898" y="20984"/>
                    </a:cubicBezTo>
                    <a:lnTo>
                      <a:pt x="2250274" y="20984"/>
                    </a:lnTo>
                    <a:cubicBezTo>
                      <a:pt x="2247652" y="20984"/>
                      <a:pt x="2247652" y="20984"/>
                      <a:pt x="2245031" y="20984"/>
                    </a:cubicBezTo>
                    <a:cubicBezTo>
                      <a:pt x="2242407" y="20984"/>
                      <a:pt x="2242407" y="20984"/>
                      <a:pt x="2242407" y="20984"/>
                    </a:cubicBezTo>
                    <a:cubicBezTo>
                      <a:pt x="2242407" y="18359"/>
                      <a:pt x="2245031" y="18359"/>
                      <a:pt x="2247652" y="18359"/>
                    </a:cubicBezTo>
                    <a:lnTo>
                      <a:pt x="2242407" y="13114"/>
                    </a:lnTo>
                    <a:lnTo>
                      <a:pt x="2250274" y="13114"/>
                    </a:lnTo>
                    <a:cubicBezTo>
                      <a:pt x="2252898" y="13114"/>
                      <a:pt x="2252898" y="10493"/>
                      <a:pt x="2252898" y="10493"/>
                    </a:cubicBezTo>
                    <a:cubicBezTo>
                      <a:pt x="2255522" y="7868"/>
                      <a:pt x="2255522" y="10493"/>
                      <a:pt x="2258143" y="7868"/>
                    </a:cubicBezTo>
                    <a:lnTo>
                      <a:pt x="2260764" y="7868"/>
                    </a:lnTo>
                    <a:lnTo>
                      <a:pt x="2263388" y="5247"/>
                    </a:lnTo>
                    <a:cubicBezTo>
                      <a:pt x="2266010" y="5247"/>
                      <a:pt x="2268634" y="5247"/>
                      <a:pt x="2271258" y="5247"/>
                    </a:cubicBezTo>
                    <a:lnTo>
                      <a:pt x="2271255" y="5249"/>
                    </a:lnTo>
                    <a:lnTo>
                      <a:pt x="2270928" y="7544"/>
                    </a:lnTo>
                    <a:lnTo>
                      <a:pt x="2268637" y="7871"/>
                    </a:lnTo>
                    <a:lnTo>
                      <a:pt x="2269946" y="8853"/>
                    </a:lnTo>
                    <a:cubicBezTo>
                      <a:pt x="2270602" y="8525"/>
                      <a:pt x="2271258" y="7868"/>
                      <a:pt x="2271258" y="7868"/>
                    </a:cubicBezTo>
                    <a:cubicBezTo>
                      <a:pt x="2271258" y="5247"/>
                      <a:pt x="2273879" y="5247"/>
                      <a:pt x="2273879" y="5247"/>
                    </a:cubicBezTo>
                    <a:cubicBezTo>
                      <a:pt x="2273879" y="5247"/>
                      <a:pt x="2276501" y="5247"/>
                      <a:pt x="2276501" y="5247"/>
                    </a:cubicBezTo>
                    <a:cubicBezTo>
                      <a:pt x="2276501" y="7868"/>
                      <a:pt x="2276501" y="7868"/>
                      <a:pt x="2281749" y="5247"/>
                    </a:cubicBezTo>
                    <a:cubicBezTo>
                      <a:pt x="2281749" y="5247"/>
                      <a:pt x="2284370" y="5247"/>
                      <a:pt x="2286991" y="5247"/>
                    </a:cubicBezTo>
                    <a:cubicBezTo>
                      <a:pt x="2286991" y="7868"/>
                      <a:pt x="2286991" y="7868"/>
                      <a:pt x="2292237" y="5247"/>
                    </a:cubicBezTo>
                    <a:lnTo>
                      <a:pt x="2294861" y="5247"/>
                    </a:lnTo>
                    <a:cubicBezTo>
                      <a:pt x="2294861" y="2624"/>
                      <a:pt x="2294861" y="2624"/>
                      <a:pt x="2297485" y="2624"/>
                    </a:cubicBezTo>
                    <a:lnTo>
                      <a:pt x="2300106" y="2624"/>
                    </a:lnTo>
                    <a:cubicBezTo>
                      <a:pt x="2302727" y="2624"/>
                      <a:pt x="2305351" y="2624"/>
                      <a:pt x="2307976" y="2624"/>
                    </a:cubicBezTo>
                    <a:lnTo>
                      <a:pt x="2310597" y="2624"/>
                    </a:lnTo>
                    <a:lnTo>
                      <a:pt x="2313218" y="2624"/>
                    </a:lnTo>
                    <a:cubicBezTo>
                      <a:pt x="2313218" y="5247"/>
                      <a:pt x="2313218" y="5247"/>
                      <a:pt x="2313218" y="5247"/>
                    </a:cubicBezTo>
                    <a:cubicBezTo>
                      <a:pt x="2313218" y="5247"/>
                      <a:pt x="2313218" y="5247"/>
                      <a:pt x="2318464" y="5247"/>
                    </a:cubicBezTo>
                    <a:cubicBezTo>
                      <a:pt x="2321088" y="2624"/>
                      <a:pt x="2326333" y="2624"/>
                      <a:pt x="2326333" y="2624"/>
                    </a:cubicBezTo>
                    <a:cubicBezTo>
                      <a:pt x="2326333" y="2624"/>
                      <a:pt x="2326333" y="2624"/>
                      <a:pt x="2310597" y="10493"/>
                    </a:cubicBezTo>
                    <a:cubicBezTo>
                      <a:pt x="2307976" y="13114"/>
                      <a:pt x="2305351" y="13114"/>
                      <a:pt x="2302727" y="13114"/>
                    </a:cubicBezTo>
                    <a:cubicBezTo>
                      <a:pt x="2302727" y="15738"/>
                      <a:pt x="2302727" y="15738"/>
                      <a:pt x="2302727" y="15738"/>
                    </a:cubicBezTo>
                    <a:cubicBezTo>
                      <a:pt x="2300106" y="18359"/>
                      <a:pt x="2300106" y="18359"/>
                      <a:pt x="2297485" y="18359"/>
                    </a:cubicBezTo>
                    <a:lnTo>
                      <a:pt x="2302727" y="18359"/>
                    </a:lnTo>
                    <a:lnTo>
                      <a:pt x="2298952" y="19115"/>
                    </a:lnTo>
                    <a:lnTo>
                      <a:pt x="2302728" y="18360"/>
                    </a:lnTo>
                    <a:cubicBezTo>
                      <a:pt x="2302728" y="20982"/>
                      <a:pt x="2302728" y="20982"/>
                      <a:pt x="2302728" y="20982"/>
                    </a:cubicBezTo>
                    <a:cubicBezTo>
                      <a:pt x="2302728" y="20982"/>
                      <a:pt x="2305349" y="20982"/>
                      <a:pt x="2305349" y="20982"/>
                    </a:cubicBezTo>
                    <a:lnTo>
                      <a:pt x="2305349" y="22506"/>
                    </a:lnTo>
                    <a:lnTo>
                      <a:pt x="2300434" y="23932"/>
                    </a:lnTo>
                    <a:cubicBezTo>
                      <a:pt x="2297483" y="25572"/>
                      <a:pt x="2294860" y="27539"/>
                      <a:pt x="2292237" y="28851"/>
                    </a:cubicBezTo>
                    <a:lnTo>
                      <a:pt x="2290598" y="30489"/>
                    </a:lnTo>
                    <a:lnTo>
                      <a:pt x="2302728" y="23606"/>
                    </a:lnTo>
                    <a:cubicBezTo>
                      <a:pt x="2302728" y="23606"/>
                      <a:pt x="2302728" y="23606"/>
                      <a:pt x="2305349" y="23606"/>
                    </a:cubicBezTo>
                    <a:lnTo>
                      <a:pt x="2305349" y="22506"/>
                    </a:lnTo>
                    <a:lnTo>
                      <a:pt x="2310598" y="20982"/>
                    </a:lnTo>
                    <a:cubicBezTo>
                      <a:pt x="2318464" y="20982"/>
                      <a:pt x="2323710" y="23606"/>
                      <a:pt x="2331576" y="23606"/>
                    </a:cubicBezTo>
                    <a:cubicBezTo>
                      <a:pt x="2342067" y="20982"/>
                      <a:pt x="2342067" y="23606"/>
                      <a:pt x="2347315" y="23606"/>
                    </a:cubicBezTo>
                    <a:cubicBezTo>
                      <a:pt x="2347315" y="20982"/>
                      <a:pt x="2347315" y="20982"/>
                      <a:pt x="2347315" y="20982"/>
                    </a:cubicBezTo>
                    <a:cubicBezTo>
                      <a:pt x="2347315" y="20982"/>
                      <a:pt x="2344691" y="20982"/>
                      <a:pt x="2342067" y="20982"/>
                    </a:cubicBezTo>
                    <a:lnTo>
                      <a:pt x="2352561" y="18360"/>
                    </a:lnTo>
                    <a:cubicBezTo>
                      <a:pt x="2347315" y="20982"/>
                      <a:pt x="2328955" y="23606"/>
                      <a:pt x="2321088" y="20982"/>
                    </a:cubicBezTo>
                    <a:cubicBezTo>
                      <a:pt x="2323710" y="18360"/>
                      <a:pt x="2328955" y="20982"/>
                      <a:pt x="2334201" y="18360"/>
                    </a:cubicBezTo>
                    <a:lnTo>
                      <a:pt x="2328955" y="18360"/>
                    </a:lnTo>
                    <a:lnTo>
                      <a:pt x="2326334" y="18360"/>
                    </a:lnTo>
                    <a:cubicBezTo>
                      <a:pt x="2315840" y="20982"/>
                      <a:pt x="2315840" y="20982"/>
                      <a:pt x="2313219" y="20982"/>
                    </a:cubicBezTo>
                    <a:cubicBezTo>
                      <a:pt x="2313219" y="18360"/>
                      <a:pt x="2313219" y="18360"/>
                      <a:pt x="2313219" y="18360"/>
                    </a:cubicBezTo>
                    <a:cubicBezTo>
                      <a:pt x="2313219" y="18360"/>
                      <a:pt x="2310598" y="18360"/>
                      <a:pt x="2310598" y="18360"/>
                    </a:cubicBezTo>
                    <a:cubicBezTo>
                      <a:pt x="2321088" y="15736"/>
                      <a:pt x="2331576" y="18360"/>
                      <a:pt x="2342067" y="15736"/>
                    </a:cubicBezTo>
                    <a:cubicBezTo>
                      <a:pt x="2334201" y="13115"/>
                      <a:pt x="2334201" y="13115"/>
                      <a:pt x="2313219" y="15736"/>
                    </a:cubicBezTo>
                    <a:cubicBezTo>
                      <a:pt x="2313219" y="13115"/>
                      <a:pt x="2310598" y="13115"/>
                      <a:pt x="2310598" y="13115"/>
                    </a:cubicBezTo>
                    <a:cubicBezTo>
                      <a:pt x="2321088" y="7870"/>
                      <a:pt x="2331576" y="15736"/>
                      <a:pt x="2342067" y="10490"/>
                    </a:cubicBezTo>
                    <a:cubicBezTo>
                      <a:pt x="2326334" y="10490"/>
                      <a:pt x="2323710" y="10490"/>
                      <a:pt x="2321088" y="7870"/>
                    </a:cubicBezTo>
                    <a:cubicBezTo>
                      <a:pt x="2323710" y="5246"/>
                      <a:pt x="2328955" y="5246"/>
                      <a:pt x="2331576" y="5246"/>
                    </a:cubicBezTo>
                    <a:cubicBezTo>
                      <a:pt x="2334201" y="3934"/>
                      <a:pt x="2336168" y="3279"/>
                      <a:pt x="2337807" y="3607"/>
                    </a:cubicBezTo>
                    <a:lnTo>
                      <a:pt x="2338921" y="4721"/>
                    </a:lnTo>
                    <a:lnTo>
                      <a:pt x="2336825" y="5246"/>
                    </a:lnTo>
                    <a:cubicBezTo>
                      <a:pt x="2336825" y="5246"/>
                      <a:pt x="2339446" y="7870"/>
                      <a:pt x="2342067" y="7870"/>
                    </a:cubicBezTo>
                    <a:lnTo>
                      <a:pt x="2338921" y="4721"/>
                    </a:lnTo>
                    <a:lnTo>
                      <a:pt x="2342068" y="3934"/>
                    </a:lnTo>
                    <a:lnTo>
                      <a:pt x="2344691" y="5246"/>
                    </a:lnTo>
                    <a:cubicBezTo>
                      <a:pt x="2344691" y="3934"/>
                      <a:pt x="2344035" y="3934"/>
                      <a:pt x="2343052" y="3934"/>
                    </a:cubicBezTo>
                    <a:lnTo>
                      <a:pt x="2342650" y="3789"/>
                    </a:lnTo>
                    <a:lnTo>
                      <a:pt x="2344692" y="3278"/>
                    </a:lnTo>
                    <a:cubicBezTo>
                      <a:pt x="2347315" y="2622"/>
                      <a:pt x="2349938" y="2622"/>
                      <a:pt x="2352561" y="5246"/>
                    </a:cubicBezTo>
                    <a:cubicBezTo>
                      <a:pt x="2355182" y="5246"/>
                      <a:pt x="2357803" y="5246"/>
                      <a:pt x="2360427" y="5246"/>
                    </a:cubicBezTo>
                    <a:cubicBezTo>
                      <a:pt x="2363052" y="5246"/>
                      <a:pt x="2363052" y="5246"/>
                      <a:pt x="2363052" y="5246"/>
                    </a:cubicBezTo>
                    <a:lnTo>
                      <a:pt x="2363052" y="6994"/>
                    </a:lnTo>
                    <a:lnTo>
                      <a:pt x="2360427" y="7870"/>
                    </a:lnTo>
                    <a:cubicBezTo>
                      <a:pt x="2360427" y="7870"/>
                      <a:pt x="2363052" y="7870"/>
                      <a:pt x="2363052" y="7870"/>
                    </a:cubicBezTo>
                    <a:lnTo>
                      <a:pt x="2363052" y="6994"/>
                    </a:lnTo>
                    <a:lnTo>
                      <a:pt x="2364362" y="6557"/>
                    </a:lnTo>
                    <a:cubicBezTo>
                      <a:pt x="2365673" y="6557"/>
                      <a:pt x="2366984" y="6557"/>
                      <a:pt x="2368294" y="5246"/>
                    </a:cubicBezTo>
                    <a:cubicBezTo>
                      <a:pt x="2368294" y="2624"/>
                      <a:pt x="2370918" y="2624"/>
                      <a:pt x="2373542" y="2624"/>
                    </a:cubicBezTo>
                    <a:cubicBezTo>
                      <a:pt x="2373542" y="2624"/>
                      <a:pt x="2376164" y="2624"/>
                      <a:pt x="2376164" y="2624"/>
                    </a:cubicBezTo>
                    <a:lnTo>
                      <a:pt x="2381409" y="874"/>
                    </a:lnTo>
                    <a:lnTo>
                      <a:pt x="2381409" y="2624"/>
                    </a:lnTo>
                    <a:lnTo>
                      <a:pt x="2380099" y="3934"/>
                    </a:lnTo>
                    <a:lnTo>
                      <a:pt x="2376164" y="5246"/>
                    </a:lnTo>
                    <a:lnTo>
                      <a:pt x="2378788" y="5246"/>
                    </a:lnTo>
                    <a:lnTo>
                      <a:pt x="2380099" y="3934"/>
                    </a:lnTo>
                    <a:lnTo>
                      <a:pt x="2384030" y="2624"/>
                    </a:lnTo>
                    <a:cubicBezTo>
                      <a:pt x="2381409" y="5246"/>
                      <a:pt x="2381409" y="7870"/>
                      <a:pt x="2378788" y="7870"/>
                    </a:cubicBezTo>
                    <a:cubicBezTo>
                      <a:pt x="2378788" y="7870"/>
                      <a:pt x="2376164" y="7870"/>
                      <a:pt x="2376164" y="10490"/>
                    </a:cubicBezTo>
                    <a:cubicBezTo>
                      <a:pt x="2381409" y="7870"/>
                      <a:pt x="2384030" y="0"/>
                      <a:pt x="2391900" y="2624"/>
                    </a:cubicBezTo>
                    <a:cubicBezTo>
                      <a:pt x="2394521" y="0"/>
                      <a:pt x="2394521" y="0"/>
                      <a:pt x="2397145" y="0"/>
                    </a:cubicBezTo>
                    <a:close/>
                    <a:moveTo>
                      <a:pt x="2381409" y="0"/>
                    </a:moveTo>
                    <a:cubicBezTo>
                      <a:pt x="2381409" y="0"/>
                      <a:pt x="2384030" y="0"/>
                      <a:pt x="2384030" y="0"/>
                    </a:cubicBezTo>
                    <a:lnTo>
                      <a:pt x="2381409" y="874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63" name="Google Shape;163;p26"/>
            <p:cNvGrpSpPr/>
            <p:nvPr/>
          </p:nvGrpSpPr>
          <p:grpSpPr>
            <a:xfrm>
              <a:off x="3147454" y="2172579"/>
              <a:ext cx="72789" cy="105829"/>
              <a:chOff x="4203990" y="2114344"/>
              <a:chExt cx="311598" cy="453037"/>
            </a:xfrm>
          </p:grpSpPr>
          <p:sp>
            <p:nvSpPr>
              <p:cNvPr id="164" name="Google Shape;164;p26"/>
              <p:cNvSpPr/>
              <p:nvPr/>
            </p:nvSpPr>
            <p:spPr>
              <a:xfrm>
                <a:off x="4203990" y="2114344"/>
                <a:ext cx="311598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11598" h="453037" extrusionOk="0">
                    <a:moveTo>
                      <a:pt x="155783" y="0"/>
                    </a:moveTo>
                    <a:lnTo>
                      <a:pt x="155783" y="0"/>
                    </a:lnTo>
                    <a:cubicBezTo>
                      <a:pt x="36027" y="0"/>
                      <a:pt x="-38801" y="129618"/>
                      <a:pt x="21077" y="233328"/>
                    </a:cubicBezTo>
                    <a:lnTo>
                      <a:pt x="143964" y="446228"/>
                    </a:lnTo>
                    <a:cubicBezTo>
                      <a:pt x="149208" y="455308"/>
                      <a:pt x="162358" y="455308"/>
                      <a:pt x="167602" y="446228"/>
                    </a:cubicBezTo>
                    <a:lnTo>
                      <a:pt x="290489" y="233328"/>
                    </a:lnTo>
                    <a:cubicBezTo>
                      <a:pt x="350445" y="129618"/>
                      <a:pt x="275539" y="0"/>
                      <a:pt x="1557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5" cap="flat" cmpd="sng">
                <a:solidFill>
                  <a:srgbClr val="0C0C0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19"/>
                  <a:buFont typeface="Arial"/>
                  <a:buNone/>
                </a:pPr>
                <a:endParaRPr sz="419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endParaRPr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4262559" y="2172892"/>
                <a:ext cx="194427" cy="194427"/>
              </a:xfrm>
              <a:custGeom>
                <a:avLst/>
                <a:gdLst/>
                <a:ahLst/>
                <a:cxnLst/>
                <a:rect l="l" t="t" r="r" b="b"/>
                <a:pathLst>
                  <a:path w="194427" h="194427" extrusionOk="0">
                    <a:moveTo>
                      <a:pt x="194427" y="97214"/>
                    </a:moveTo>
                    <a:cubicBezTo>
                      <a:pt x="194427" y="150903"/>
                      <a:pt x="150903" y="194427"/>
                      <a:pt x="97214" y="194427"/>
                    </a:cubicBezTo>
                    <a:cubicBezTo>
                      <a:pt x="43524" y="194427"/>
                      <a:pt x="0" y="150903"/>
                      <a:pt x="0" y="97214"/>
                    </a:cubicBezTo>
                    <a:cubicBezTo>
                      <a:pt x="0" y="43524"/>
                      <a:pt x="43524" y="0"/>
                      <a:pt x="97214" y="0"/>
                    </a:cubicBezTo>
                    <a:cubicBezTo>
                      <a:pt x="150903" y="0"/>
                      <a:pt x="194427" y="43524"/>
                      <a:pt x="194427" y="97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47975" dist="133178" dir="8100000" sx="90000" sy="90000" algn="tr" rotWithShape="0">
                  <a:srgbClr val="000000">
                    <a:alpha val="9800"/>
                  </a:srgbClr>
                </a:outerShdw>
              </a:effectLst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6"/>
                  <a:buFont typeface="Arial"/>
                  <a:buNone/>
                </a:pPr>
                <a:endParaRPr sz="326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66" name="Google Shape;166;p26"/>
            <p:cNvGrpSpPr/>
            <p:nvPr/>
          </p:nvGrpSpPr>
          <p:grpSpPr>
            <a:xfrm>
              <a:off x="3416904" y="2306354"/>
              <a:ext cx="72789" cy="105829"/>
              <a:chOff x="4203990" y="2114344"/>
              <a:chExt cx="311598" cy="453037"/>
            </a:xfrm>
          </p:grpSpPr>
          <p:sp>
            <p:nvSpPr>
              <p:cNvPr id="167" name="Google Shape;167;p26"/>
              <p:cNvSpPr/>
              <p:nvPr/>
            </p:nvSpPr>
            <p:spPr>
              <a:xfrm>
                <a:off x="4203990" y="2114344"/>
                <a:ext cx="311598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11598" h="453037" extrusionOk="0">
                    <a:moveTo>
                      <a:pt x="155783" y="0"/>
                    </a:moveTo>
                    <a:lnTo>
                      <a:pt x="155783" y="0"/>
                    </a:lnTo>
                    <a:cubicBezTo>
                      <a:pt x="36027" y="0"/>
                      <a:pt x="-38801" y="129618"/>
                      <a:pt x="21077" y="233328"/>
                    </a:cubicBezTo>
                    <a:lnTo>
                      <a:pt x="143964" y="446228"/>
                    </a:lnTo>
                    <a:cubicBezTo>
                      <a:pt x="149208" y="455308"/>
                      <a:pt x="162358" y="455308"/>
                      <a:pt x="167602" y="446228"/>
                    </a:cubicBezTo>
                    <a:lnTo>
                      <a:pt x="290489" y="233328"/>
                    </a:lnTo>
                    <a:cubicBezTo>
                      <a:pt x="350445" y="129618"/>
                      <a:pt x="275539" y="0"/>
                      <a:pt x="1557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5" cap="flat" cmpd="sng">
                <a:solidFill>
                  <a:srgbClr val="0C0C0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19"/>
                  <a:buFont typeface="Arial"/>
                  <a:buNone/>
                </a:pPr>
                <a:endParaRPr sz="419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endParaRPr>
              </a:p>
            </p:txBody>
          </p:sp>
          <p:sp>
            <p:nvSpPr>
              <p:cNvPr id="168" name="Google Shape;168;p26"/>
              <p:cNvSpPr/>
              <p:nvPr/>
            </p:nvSpPr>
            <p:spPr>
              <a:xfrm>
                <a:off x="4262559" y="2172892"/>
                <a:ext cx="194427" cy="194427"/>
              </a:xfrm>
              <a:custGeom>
                <a:avLst/>
                <a:gdLst/>
                <a:ahLst/>
                <a:cxnLst/>
                <a:rect l="l" t="t" r="r" b="b"/>
                <a:pathLst>
                  <a:path w="194427" h="194427" extrusionOk="0">
                    <a:moveTo>
                      <a:pt x="194427" y="97214"/>
                    </a:moveTo>
                    <a:cubicBezTo>
                      <a:pt x="194427" y="150903"/>
                      <a:pt x="150903" y="194427"/>
                      <a:pt x="97214" y="194427"/>
                    </a:cubicBezTo>
                    <a:cubicBezTo>
                      <a:pt x="43524" y="194427"/>
                      <a:pt x="0" y="150903"/>
                      <a:pt x="0" y="97214"/>
                    </a:cubicBezTo>
                    <a:cubicBezTo>
                      <a:pt x="0" y="43524"/>
                      <a:pt x="43524" y="0"/>
                      <a:pt x="97214" y="0"/>
                    </a:cubicBezTo>
                    <a:cubicBezTo>
                      <a:pt x="150903" y="0"/>
                      <a:pt x="194427" y="43524"/>
                      <a:pt x="194427" y="97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47975" dist="133178" dir="8100000" sx="90000" sy="90000" algn="tr" rotWithShape="0">
                  <a:srgbClr val="000000">
                    <a:alpha val="9800"/>
                  </a:srgbClr>
                </a:outerShdw>
              </a:effectLst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6"/>
                  <a:buFont typeface="Arial"/>
                  <a:buNone/>
                </a:pPr>
                <a:endParaRPr sz="326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69" name="Google Shape;169;p26"/>
            <p:cNvGrpSpPr/>
            <p:nvPr/>
          </p:nvGrpSpPr>
          <p:grpSpPr>
            <a:xfrm>
              <a:off x="3170204" y="2857854"/>
              <a:ext cx="72789" cy="105829"/>
              <a:chOff x="4203990" y="2114344"/>
              <a:chExt cx="311598" cy="453037"/>
            </a:xfrm>
          </p:grpSpPr>
          <p:sp>
            <p:nvSpPr>
              <p:cNvPr id="170" name="Google Shape;170;p26"/>
              <p:cNvSpPr/>
              <p:nvPr/>
            </p:nvSpPr>
            <p:spPr>
              <a:xfrm>
                <a:off x="4203990" y="2114344"/>
                <a:ext cx="311598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11598" h="453037" extrusionOk="0">
                    <a:moveTo>
                      <a:pt x="155783" y="0"/>
                    </a:moveTo>
                    <a:lnTo>
                      <a:pt x="155783" y="0"/>
                    </a:lnTo>
                    <a:cubicBezTo>
                      <a:pt x="36027" y="0"/>
                      <a:pt x="-38801" y="129618"/>
                      <a:pt x="21077" y="233328"/>
                    </a:cubicBezTo>
                    <a:lnTo>
                      <a:pt x="143964" y="446228"/>
                    </a:lnTo>
                    <a:cubicBezTo>
                      <a:pt x="149208" y="455308"/>
                      <a:pt x="162358" y="455308"/>
                      <a:pt x="167602" y="446228"/>
                    </a:cubicBezTo>
                    <a:lnTo>
                      <a:pt x="290489" y="233328"/>
                    </a:lnTo>
                    <a:cubicBezTo>
                      <a:pt x="350445" y="129618"/>
                      <a:pt x="275539" y="0"/>
                      <a:pt x="1557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5" cap="flat" cmpd="sng">
                <a:solidFill>
                  <a:srgbClr val="0C0C0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19"/>
                  <a:buFont typeface="Arial"/>
                  <a:buNone/>
                </a:pPr>
                <a:endParaRPr sz="419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endParaRPr>
              </a:p>
            </p:txBody>
          </p:sp>
          <p:sp>
            <p:nvSpPr>
              <p:cNvPr id="171" name="Google Shape;171;p26"/>
              <p:cNvSpPr/>
              <p:nvPr/>
            </p:nvSpPr>
            <p:spPr>
              <a:xfrm>
                <a:off x="4262559" y="2172892"/>
                <a:ext cx="194427" cy="194427"/>
              </a:xfrm>
              <a:custGeom>
                <a:avLst/>
                <a:gdLst/>
                <a:ahLst/>
                <a:cxnLst/>
                <a:rect l="l" t="t" r="r" b="b"/>
                <a:pathLst>
                  <a:path w="194427" h="194427" extrusionOk="0">
                    <a:moveTo>
                      <a:pt x="194427" y="97214"/>
                    </a:moveTo>
                    <a:cubicBezTo>
                      <a:pt x="194427" y="150903"/>
                      <a:pt x="150903" y="194427"/>
                      <a:pt x="97214" y="194427"/>
                    </a:cubicBezTo>
                    <a:cubicBezTo>
                      <a:pt x="43524" y="194427"/>
                      <a:pt x="0" y="150903"/>
                      <a:pt x="0" y="97214"/>
                    </a:cubicBezTo>
                    <a:cubicBezTo>
                      <a:pt x="0" y="43524"/>
                      <a:pt x="43524" y="0"/>
                      <a:pt x="97214" y="0"/>
                    </a:cubicBezTo>
                    <a:cubicBezTo>
                      <a:pt x="150903" y="0"/>
                      <a:pt x="194427" y="43524"/>
                      <a:pt x="194427" y="97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47975" dist="133178" dir="8100000" sx="90000" sy="90000" algn="tr" rotWithShape="0">
                  <a:srgbClr val="000000">
                    <a:alpha val="9800"/>
                  </a:srgbClr>
                </a:outerShdw>
              </a:effectLst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6"/>
                  <a:buFont typeface="Arial"/>
                  <a:buNone/>
                </a:pPr>
                <a:endParaRPr sz="326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2" name="Google Shape;172;p26"/>
            <p:cNvGrpSpPr/>
            <p:nvPr/>
          </p:nvGrpSpPr>
          <p:grpSpPr>
            <a:xfrm>
              <a:off x="3074654" y="3026204"/>
              <a:ext cx="72789" cy="105829"/>
              <a:chOff x="4203990" y="2114344"/>
              <a:chExt cx="311598" cy="453037"/>
            </a:xfrm>
          </p:grpSpPr>
          <p:sp>
            <p:nvSpPr>
              <p:cNvPr id="173" name="Google Shape;173;p26"/>
              <p:cNvSpPr/>
              <p:nvPr/>
            </p:nvSpPr>
            <p:spPr>
              <a:xfrm>
                <a:off x="4203990" y="2114344"/>
                <a:ext cx="311598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11598" h="453037" extrusionOk="0">
                    <a:moveTo>
                      <a:pt x="155783" y="0"/>
                    </a:moveTo>
                    <a:lnTo>
                      <a:pt x="155783" y="0"/>
                    </a:lnTo>
                    <a:cubicBezTo>
                      <a:pt x="36027" y="0"/>
                      <a:pt x="-38801" y="129618"/>
                      <a:pt x="21077" y="233328"/>
                    </a:cubicBezTo>
                    <a:lnTo>
                      <a:pt x="143964" y="446228"/>
                    </a:lnTo>
                    <a:cubicBezTo>
                      <a:pt x="149208" y="455308"/>
                      <a:pt x="162358" y="455308"/>
                      <a:pt x="167602" y="446228"/>
                    </a:cubicBezTo>
                    <a:lnTo>
                      <a:pt x="290489" y="233328"/>
                    </a:lnTo>
                    <a:cubicBezTo>
                      <a:pt x="350445" y="129618"/>
                      <a:pt x="275539" y="0"/>
                      <a:pt x="1557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5" cap="flat" cmpd="sng">
                <a:solidFill>
                  <a:srgbClr val="0C0C0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19"/>
                  <a:buFont typeface="Arial"/>
                  <a:buNone/>
                </a:pPr>
                <a:endParaRPr sz="419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endParaRPr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4262559" y="2172892"/>
                <a:ext cx="194427" cy="194427"/>
              </a:xfrm>
              <a:custGeom>
                <a:avLst/>
                <a:gdLst/>
                <a:ahLst/>
                <a:cxnLst/>
                <a:rect l="l" t="t" r="r" b="b"/>
                <a:pathLst>
                  <a:path w="194427" h="194427" extrusionOk="0">
                    <a:moveTo>
                      <a:pt x="194427" y="97214"/>
                    </a:moveTo>
                    <a:cubicBezTo>
                      <a:pt x="194427" y="150903"/>
                      <a:pt x="150903" y="194427"/>
                      <a:pt x="97214" y="194427"/>
                    </a:cubicBezTo>
                    <a:cubicBezTo>
                      <a:pt x="43524" y="194427"/>
                      <a:pt x="0" y="150903"/>
                      <a:pt x="0" y="97214"/>
                    </a:cubicBezTo>
                    <a:cubicBezTo>
                      <a:pt x="0" y="43524"/>
                      <a:pt x="43524" y="0"/>
                      <a:pt x="97214" y="0"/>
                    </a:cubicBezTo>
                    <a:cubicBezTo>
                      <a:pt x="150903" y="0"/>
                      <a:pt x="194427" y="43524"/>
                      <a:pt x="194427" y="97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47975" dist="133178" dir="8100000" sx="90000" sy="90000" algn="tr" rotWithShape="0">
                  <a:srgbClr val="000000">
                    <a:alpha val="9800"/>
                  </a:srgbClr>
                </a:outerShdw>
              </a:effectLst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6"/>
                  <a:buFont typeface="Arial"/>
                  <a:buNone/>
                </a:pPr>
                <a:endParaRPr sz="326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" name="Google Shape;175;p26"/>
            <p:cNvGrpSpPr/>
            <p:nvPr/>
          </p:nvGrpSpPr>
          <p:grpSpPr>
            <a:xfrm>
              <a:off x="2655579" y="2804754"/>
              <a:ext cx="72789" cy="105829"/>
              <a:chOff x="4203990" y="2114344"/>
              <a:chExt cx="311598" cy="453037"/>
            </a:xfrm>
          </p:grpSpPr>
          <p:sp>
            <p:nvSpPr>
              <p:cNvPr id="176" name="Google Shape;176;p26"/>
              <p:cNvSpPr/>
              <p:nvPr/>
            </p:nvSpPr>
            <p:spPr>
              <a:xfrm>
                <a:off x="4203990" y="2114344"/>
                <a:ext cx="311598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11598" h="453037" extrusionOk="0">
                    <a:moveTo>
                      <a:pt x="155783" y="0"/>
                    </a:moveTo>
                    <a:lnTo>
                      <a:pt x="155783" y="0"/>
                    </a:lnTo>
                    <a:cubicBezTo>
                      <a:pt x="36027" y="0"/>
                      <a:pt x="-38801" y="129618"/>
                      <a:pt x="21077" y="233328"/>
                    </a:cubicBezTo>
                    <a:lnTo>
                      <a:pt x="143964" y="446228"/>
                    </a:lnTo>
                    <a:cubicBezTo>
                      <a:pt x="149208" y="455308"/>
                      <a:pt x="162358" y="455308"/>
                      <a:pt x="167602" y="446228"/>
                    </a:cubicBezTo>
                    <a:lnTo>
                      <a:pt x="290489" y="233328"/>
                    </a:lnTo>
                    <a:cubicBezTo>
                      <a:pt x="350445" y="129618"/>
                      <a:pt x="275539" y="0"/>
                      <a:pt x="1557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5" cap="flat" cmpd="sng">
                <a:solidFill>
                  <a:srgbClr val="0C0C0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19"/>
                  <a:buFont typeface="Arial"/>
                  <a:buNone/>
                </a:pPr>
                <a:endParaRPr sz="419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endParaRPr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4262559" y="2172892"/>
                <a:ext cx="194427" cy="194427"/>
              </a:xfrm>
              <a:custGeom>
                <a:avLst/>
                <a:gdLst/>
                <a:ahLst/>
                <a:cxnLst/>
                <a:rect l="l" t="t" r="r" b="b"/>
                <a:pathLst>
                  <a:path w="194427" h="194427" extrusionOk="0">
                    <a:moveTo>
                      <a:pt x="194427" y="97214"/>
                    </a:moveTo>
                    <a:cubicBezTo>
                      <a:pt x="194427" y="150903"/>
                      <a:pt x="150903" y="194427"/>
                      <a:pt x="97214" y="194427"/>
                    </a:cubicBezTo>
                    <a:cubicBezTo>
                      <a:pt x="43524" y="194427"/>
                      <a:pt x="0" y="150903"/>
                      <a:pt x="0" y="97214"/>
                    </a:cubicBezTo>
                    <a:cubicBezTo>
                      <a:pt x="0" y="43524"/>
                      <a:pt x="43524" y="0"/>
                      <a:pt x="97214" y="0"/>
                    </a:cubicBezTo>
                    <a:cubicBezTo>
                      <a:pt x="150903" y="0"/>
                      <a:pt x="194427" y="43524"/>
                      <a:pt x="194427" y="97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47975" dist="133178" dir="8100000" sx="90000" sy="90000" algn="tr" rotWithShape="0">
                  <a:srgbClr val="000000">
                    <a:alpha val="9800"/>
                  </a:srgbClr>
                </a:outerShdw>
              </a:effectLst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6"/>
                  <a:buFont typeface="Arial"/>
                  <a:buNone/>
                </a:pPr>
                <a:endParaRPr sz="326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8" name="Google Shape;178;p26"/>
            <p:cNvGrpSpPr/>
            <p:nvPr/>
          </p:nvGrpSpPr>
          <p:grpSpPr>
            <a:xfrm>
              <a:off x="3780104" y="2066754"/>
              <a:ext cx="72789" cy="105829"/>
              <a:chOff x="4203990" y="2114344"/>
              <a:chExt cx="311598" cy="453037"/>
            </a:xfrm>
          </p:grpSpPr>
          <p:sp>
            <p:nvSpPr>
              <p:cNvPr id="179" name="Google Shape;179;p26"/>
              <p:cNvSpPr/>
              <p:nvPr/>
            </p:nvSpPr>
            <p:spPr>
              <a:xfrm>
                <a:off x="4203990" y="2114344"/>
                <a:ext cx="311598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11598" h="453037" extrusionOk="0">
                    <a:moveTo>
                      <a:pt x="155783" y="0"/>
                    </a:moveTo>
                    <a:lnTo>
                      <a:pt x="155783" y="0"/>
                    </a:lnTo>
                    <a:cubicBezTo>
                      <a:pt x="36027" y="0"/>
                      <a:pt x="-38801" y="129618"/>
                      <a:pt x="21077" y="233328"/>
                    </a:cubicBezTo>
                    <a:lnTo>
                      <a:pt x="143964" y="446228"/>
                    </a:lnTo>
                    <a:cubicBezTo>
                      <a:pt x="149208" y="455308"/>
                      <a:pt x="162358" y="455308"/>
                      <a:pt x="167602" y="446228"/>
                    </a:cubicBezTo>
                    <a:lnTo>
                      <a:pt x="290489" y="233328"/>
                    </a:lnTo>
                    <a:cubicBezTo>
                      <a:pt x="350445" y="129618"/>
                      <a:pt x="275539" y="0"/>
                      <a:pt x="1557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5" cap="flat" cmpd="sng">
                <a:solidFill>
                  <a:srgbClr val="0C0C0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19"/>
                  <a:buFont typeface="Arial"/>
                  <a:buNone/>
                </a:pPr>
                <a:endParaRPr sz="419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endParaRPr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4262559" y="2172892"/>
                <a:ext cx="194427" cy="194427"/>
              </a:xfrm>
              <a:custGeom>
                <a:avLst/>
                <a:gdLst/>
                <a:ahLst/>
                <a:cxnLst/>
                <a:rect l="l" t="t" r="r" b="b"/>
                <a:pathLst>
                  <a:path w="194427" h="194427" extrusionOk="0">
                    <a:moveTo>
                      <a:pt x="194427" y="97214"/>
                    </a:moveTo>
                    <a:cubicBezTo>
                      <a:pt x="194427" y="150903"/>
                      <a:pt x="150903" y="194427"/>
                      <a:pt x="97214" y="194427"/>
                    </a:cubicBezTo>
                    <a:cubicBezTo>
                      <a:pt x="43524" y="194427"/>
                      <a:pt x="0" y="150903"/>
                      <a:pt x="0" y="97214"/>
                    </a:cubicBezTo>
                    <a:cubicBezTo>
                      <a:pt x="0" y="43524"/>
                      <a:pt x="43524" y="0"/>
                      <a:pt x="97214" y="0"/>
                    </a:cubicBezTo>
                    <a:cubicBezTo>
                      <a:pt x="150903" y="0"/>
                      <a:pt x="194427" y="43524"/>
                      <a:pt x="194427" y="97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47975" dist="133178" dir="8100000" sx="90000" sy="90000" algn="tr" rotWithShape="0">
                  <a:srgbClr val="000000">
                    <a:alpha val="9800"/>
                  </a:srgbClr>
                </a:outerShdw>
              </a:effectLst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6"/>
                  <a:buFont typeface="Arial"/>
                  <a:buNone/>
                </a:pPr>
                <a:endParaRPr sz="326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81" name="Google Shape;181;p26"/>
            <p:cNvGrpSpPr/>
            <p:nvPr/>
          </p:nvGrpSpPr>
          <p:grpSpPr>
            <a:xfrm>
              <a:off x="2973929" y="1917779"/>
              <a:ext cx="72789" cy="105829"/>
              <a:chOff x="4203990" y="2114344"/>
              <a:chExt cx="311598" cy="453037"/>
            </a:xfrm>
          </p:grpSpPr>
          <p:sp>
            <p:nvSpPr>
              <p:cNvPr id="182" name="Google Shape;182;p26"/>
              <p:cNvSpPr/>
              <p:nvPr/>
            </p:nvSpPr>
            <p:spPr>
              <a:xfrm>
                <a:off x="4203990" y="2114344"/>
                <a:ext cx="311598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11598" h="453037" extrusionOk="0">
                    <a:moveTo>
                      <a:pt x="155783" y="0"/>
                    </a:moveTo>
                    <a:lnTo>
                      <a:pt x="155783" y="0"/>
                    </a:lnTo>
                    <a:cubicBezTo>
                      <a:pt x="36027" y="0"/>
                      <a:pt x="-38801" y="129618"/>
                      <a:pt x="21077" y="233328"/>
                    </a:cubicBezTo>
                    <a:lnTo>
                      <a:pt x="143964" y="446228"/>
                    </a:lnTo>
                    <a:cubicBezTo>
                      <a:pt x="149208" y="455308"/>
                      <a:pt x="162358" y="455308"/>
                      <a:pt x="167602" y="446228"/>
                    </a:cubicBezTo>
                    <a:lnTo>
                      <a:pt x="290489" y="233328"/>
                    </a:lnTo>
                    <a:cubicBezTo>
                      <a:pt x="350445" y="129618"/>
                      <a:pt x="275539" y="0"/>
                      <a:pt x="1557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5" cap="flat" cmpd="sng">
                <a:solidFill>
                  <a:srgbClr val="0C0C0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19"/>
                  <a:buFont typeface="Arial"/>
                  <a:buNone/>
                </a:pPr>
                <a:endParaRPr sz="419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endParaRPr>
              </a:p>
            </p:txBody>
          </p:sp>
          <p:sp>
            <p:nvSpPr>
              <p:cNvPr id="183" name="Google Shape;183;p26"/>
              <p:cNvSpPr/>
              <p:nvPr/>
            </p:nvSpPr>
            <p:spPr>
              <a:xfrm>
                <a:off x="4262559" y="2172892"/>
                <a:ext cx="194427" cy="194427"/>
              </a:xfrm>
              <a:custGeom>
                <a:avLst/>
                <a:gdLst/>
                <a:ahLst/>
                <a:cxnLst/>
                <a:rect l="l" t="t" r="r" b="b"/>
                <a:pathLst>
                  <a:path w="194427" h="194427" extrusionOk="0">
                    <a:moveTo>
                      <a:pt x="194427" y="97214"/>
                    </a:moveTo>
                    <a:cubicBezTo>
                      <a:pt x="194427" y="150903"/>
                      <a:pt x="150903" y="194427"/>
                      <a:pt x="97214" y="194427"/>
                    </a:cubicBezTo>
                    <a:cubicBezTo>
                      <a:pt x="43524" y="194427"/>
                      <a:pt x="0" y="150903"/>
                      <a:pt x="0" y="97214"/>
                    </a:cubicBezTo>
                    <a:cubicBezTo>
                      <a:pt x="0" y="43524"/>
                      <a:pt x="43524" y="0"/>
                      <a:pt x="97214" y="0"/>
                    </a:cubicBezTo>
                    <a:cubicBezTo>
                      <a:pt x="150903" y="0"/>
                      <a:pt x="194427" y="43524"/>
                      <a:pt x="194427" y="97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47975" dist="133178" dir="8100000" sx="90000" sy="90000" algn="tr" rotWithShape="0">
                  <a:srgbClr val="000000">
                    <a:alpha val="9800"/>
                  </a:srgbClr>
                </a:outerShdw>
              </a:effectLst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6"/>
                  <a:buFont typeface="Arial"/>
                  <a:buNone/>
                </a:pPr>
                <a:endParaRPr sz="326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84" name="Google Shape;184;p26"/>
            <p:cNvGrpSpPr/>
            <p:nvPr/>
          </p:nvGrpSpPr>
          <p:grpSpPr>
            <a:xfrm>
              <a:off x="3374604" y="2490029"/>
              <a:ext cx="72789" cy="105829"/>
              <a:chOff x="4203990" y="2114344"/>
              <a:chExt cx="311598" cy="453037"/>
            </a:xfrm>
          </p:grpSpPr>
          <p:sp>
            <p:nvSpPr>
              <p:cNvPr id="185" name="Google Shape;185;p26"/>
              <p:cNvSpPr/>
              <p:nvPr/>
            </p:nvSpPr>
            <p:spPr>
              <a:xfrm>
                <a:off x="4203990" y="2114344"/>
                <a:ext cx="311598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11598" h="453037" extrusionOk="0">
                    <a:moveTo>
                      <a:pt x="155783" y="0"/>
                    </a:moveTo>
                    <a:lnTo>
                      <a:pt x="155783" y="0"/>
                    </a:lnTo>
                    <a:cubicBezTo>
                      <a:pt x="36027" y="0"/>
                      <a:pt x="-38801" y="129618"/>
                      <a:pt x="21077" y="233328"/>
                    </a:cubicBezTo>
                    <a:lnTo>
                      <a:pt x="143964" y="446228"/>
                    </a:lnTo>
                    <a:cubicBezTo>
                      <a:pt x="149208" y="455308"/>
                      <a:pt x="162358" y="455308"/>
                      <a:pt x="167602" y="446228"/>
                    </a:cubicBezTo>
                    <a:lnTo>
                      <a:pt x="290489" y="233328"/>
                    </a:lnTo>
                    <a:cubicBezTo>
                      <a:pt x="350445" y="129618"/>
                      <a:pt x="275539" y="0"/>
                      <a:pt x="1557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5" cap="flat" cmpd="sng">
                <a:solidFill>
                  <a:srgbClr val="0C0C0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19"/>
                  <a:buFont typeface="Arial"/>
                  <a:buNone/>
                </a:pPr>
                <a:endParaRPr sz="419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endParaRPr>
              </a:p>
            </p:txBody>
          </p:sp>
          <p:sp>
            <p:nvSpPr>
              <p:cNvPr id="186" name="Google Shape;186;p26"/>
              <p:cNvSpPr/>
              <p:nvPr/>
            </p:nvSpPr>
            <p:spPr>
              <a:xfrm>
                <a:off x="4262559" y="2172892"/>
                <a:ext cx="194427" cy="194427"/>
              </a:xfrm>
              <a:custGeom>
                <a:avLst/>
                <a:gdLst/>
                <a:ahLst/>
                <a:cxnLst/>
                <a:rect l="l" t="t" r="r" b="b"/>
                <a:pathLst>
                  <a:path w="194427" h="194427" extrusionOk="0">
                    <a:moveTo>
                      <a:pt x="194427" y="97214"/>
                    </a:moveTo>
                    <a:cubicBezTo>
                      <a:pt x="194427" y="150903"/>
                      <a:pt x="150903" y="194427"/>
                      <a:pt x="97214" y="194427"/>
                    </a:cubicBezTo>
                    <a:cubicBezTo>
                      <a:pt x="43524" y="194427"/>
                      <a:pt x="0" y="150903"/>
                      <a:pt x="0" y="97214"/>
                    </a:cubicBezTo>
                    <a:cubicBezTo>
                      <a:pt x="0" y="43524"/>
                      <a:pt x="43524" y="0"/>
                      <a:pt x="97214" y="0"/>
                    </a:cubicBezTo>
                    <a:cubicBezTo>
                      <a:pt x="150903" y="0"/>
                      <a:pt x="194427" y="43524"/>
                      <a:pt x="194427" y="97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47975" dist="133178" dir="8100000" sx="90000" sy="90000" algn="tr" rotWithShape="0">
                  <a:srgbClr val="000000">
                    <a:alpha val="9800"/>
                  </a:srgbClr>
                </a:outerShdw>
              </a:effectLst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6"/>
                  <a:buFont typeface="Arial"/>
                  <a:buNone/>
                </a:pPr>
                <a:endParaRPr sz="326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87" name="Google Shape;187;p26"/>
            <p:cNvGrpSpPr/>
            <p:nvPr/>
          </p:nvGrpSpPr>
          <p:grpSpPr>
            <a:xfrm>
              <a:off x="3323879" y="2465929"/>
              <a:ext cx="72789" cy="105829"/>
              <a:chOff x="4203990" y="2114344"/>
              <a:chExt cx="311598" cy="453037"/>
            </a:xfrm>
          </p:grpSpPr>
          <p:sp>
            <p:nvSpPr>
              <p:cNvPr id="188" name="Google Shape;188;p26"/>
              <p:cNvSpPr/>
              <p:nvPr/>
            </p:nvSpPr>
            <p:spPr>
              <a:xfrm>
                <a:off x="4203990" y="2114344"/>
                <a:ext cx="311598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11598" h="453037" extrusionOk="0">
                    <a:moveTo>
                      <a:pt x="155783" y="0"/>
                    </a:moveTo>
                    <a:lnTo>
                      <a:pt x="155783" y="0"/>
                    </a:lnTo>
                    <a:cubicBezTo>
                      <a:pt x="36027" y="0"/>
                      <a:pt x="-38801" y="129618"/>
                      <a:pt x="21077" y="233328"/>
                    </a:cubicBezTo>
                    <a:lnTo>
                      <a:pt x="143964" y="446228"/>
                    </a:lnTo>
                    <a:cubicBezTo>
                      <a:pt x="149208" y="455308"/>
                      <a:pt x="162358" y="455308"/>
                      <a:pt x="167602" y="446228"/>
                    </a:cubicBezTo>
                    <a:lnTo>
                      <a:pt x="290489" y="233328"/>
                    </a:lnTo>
                    <a:cubicBezTo>
                      <a:pt x="350445" y="129618"/>
                      <a:pt x="275539" y="0"/>
                      <a:pt x="1557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5" cap="flat" cmpd="sng">
                <a:solidFill>
                  <a:srgbClr val="0C0C0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19"/>
                  <a:buFont typeface="Arial"/>
                  <a:buNone/>
                </a:pPr>
                <a:endParaRPr sz="419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endParaRPr>
              </a:p>
            </p:txBody>
          </p:sp>
          <p:sp>
            <p:nvSpPr>
              <p:cNvPr id="189" name="Google Shape;189;p26"/>
              <p:cNvSpPr/>
              <p:nvPr/>
            </p:nvSpPr>
            <p:spPr>
              <a:xfrm>
                <a:off x="4262559" y="2172892"/>
                <a:ext cx="194427" cy="194427"/>
              </a:xfrm>
              <a:custGeom>
                <a:avLst/>
                <a:gdLst/>
                <a:ahLst/>
                <a:cxnLst/>
                <a:rect l="l" t="t" r="r" b="b"/>
                <a:pathLst>
                  <a:path w="194427" h="194427" extrusionOk="0">
                    <a:moveTo>
                      <a:pt x="194427" y="97214"/>
                    </a:moveTo>
                    <a:cubicBezTo>
                      <a:pt x="194427" y="150903"/>
                      <a:pt x="150903" y="194427"/>
                      <a:pt x="97214" y="194427"/>
                    </a:cubicBezTo>
                    <a:cubicBezTo>
                      <a:pt x="43524" y="194427"/>
                      <a:pt x="0" y="150903"/>
                      <a:pt x="0" y="97214"/>
                    </a:cubicBezTo>
                    <a:cubicBezTo>
                      <a:pt x="0" y="43524"/>
                      <a:pt x="43524" y="0"/>
                      <a:pt x="97214" y="0"/>
                    </a:cubicBezTo>
                    <a:cubicBezTo>
                      <a:pt x="150903" y="0"/>
                      <a:pt x="194427" y="43524"/>
                      <a:pt x="194427" y="97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47975" dist="133178" dir="8100000" sx="90000" sy="90000" algn="tr" rotWithShape="0">
                  <a:srgbClr val="000000">
                    <a:alpha val="9800"/>
                  </a:srgbClr>
                </a:outerShdw>
              </a:effectLst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6"/>
                  <a:buFont typeface="Arial"/>
                  <a:buNone/>
                </a:pPr>
                <a:endParaRPr sz="326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90" name="Google Shape;190;p26"/>
            <p:cNvGrpSpPr/>
            <p:nvPr/>
          </p:nvGrpSpPr>
          <p:grpSpPr>
            <a:xfrm>
              <a:off x="2758379" y="2172579"/>
              <a:ext cx="72789" cy="105829"/>
              <a:chOff x="4203990" y="2114344"/>
              <a:chExt cx="311598" cy="453037"/>
            </a:xfrm>
          </p:grpSpPr>
          <p:sp>
            <p:nvSpPr>
              <p:cNvPr id="191" name="Google Shape;191;p26"/>
              <p:cNvSpPr/>
              <p:nvPr/>
            </p:nvSpPr>
            <p:spPr>
              <a:xfrm>
                <a:off x="4203990" y="2114344"/>
                <a:ext cx="311598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11598" h="453037" extrusionOk="0">
                    <a:moveTo>
                      <a:pt x="155783" y="0"/>
                    </a:moveTo>
                    <a:lnTo>
                      <a:pt x="155783" y="0"/>
                    </a:lnTo>
                    <a:cubicBezTo>
                      <a:pt x="36027" y="0"/>
                      <a:pt x="-38801" y="129618"/>
                      <a:pt x="21077" y="233328"/>
                    </a:cubicBezTo>
                    <a:lnTo>
                      <a:pt x="143964" y="446228"/>
                    </a:lnTo>
                    <a:cubicBezTo>
                      <a:pt x="149208" y="455308"/>
                      <a:pt x="162358" y="455308"/>
                      <a:pt x="167602" y="446228"/>
                    </a:cubicBezTo>
                    <a:lnTo>
                      <a:pt x="290489" y="233328"/>
                    </a:lnTo>
                    <a:cubicBezTo>
                      <a:pt x="350445" y="129618"/>
                      <a:pt x="275539" y="0"/>
                      <a:pt x="1557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5" cap="flat" cmpd="sng">
                <a:solidFill>
                  <a:srgbClr val="0C0C0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19"/>
                  <a:buFont typeface="Arial"/>
                  <a:buNone/>
                </a:pPr>
                <a:endParaRPr sz="419" b="1" i="0" u="none" strike="noStrike" cap="none">
                  <a:solidFill>
                    <a:srgbClr val="FFFFFF"/>
                  </a:solidFill>
                  <a:latin typeface="Balsamiq Sans"/>
                  <a:ea typeface="Balsamiq Sans"/>
                  <a:cs typeface="Balsamiq Sans"/>
                  <a:sym typeface="Balsamiq Sans"/>
                </a:endParaRPr>
              </a:p>
            </p:txBody>
          </p:sp>
          <p:sp>
            <p:nvSpPr>
              <p:cNvPr id="192" name="Google Shape;192;p26"/>
              <p:cNvSpPr/>
              <p:nvPr/>
            </p:nvSpPr>
            <p:spPr>
              <a:xfrm>
                <a:off x="4262559" y="2172892"/>
                <a:ext cx="194427" cy="194427"/>
              </a:xfrm>
              <a:custGeom>
                <a:avLst/>
                <a:gdLst/>
                <a:ahLst/>
                <a:cxnLst/>
                <a:rect l="l" t="t" r="r" b="b"/>
                <a:pathLst>
                  <a:path w="194427" h="194427" extrusionOk="0">
                    <a:moveTo>
                      <a:pt x="194427" y="97214"/>
                    </a:moveTo>
                    <a:cubicBezTo>
                      <a:pt x="194427" y="150903"/>
                      <a:pt x="150903" y="194427"/>
                      <a:pt x="97214" y="194427"/>
                    </a:cubicBezTo>
                    <a:cubicBezTo>
                      <a:pt x="43524" y="194427"/>
                      <a:pt x="0" y="150903"/>
                      <a:pt x="0" y="97214"/>
                    </a:cubicBezTo>
                    <a:cubicBezTo>
                      <a:pt x="0" y="43524"/>
                      <a:pt x="43524" y="0"/>
                      <a:pt x="97214" y="0"/>
                    </a:cubicBezTo>
                    <a:cubicBezTo>
                      <a:pt x="150903" y="0"/>
                      <a:pt x="194427" y="43524"/>
                      <a:pt x="194427" y="97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47975" dist="133178" dir="8100000" sx="90000" sy="90000" algn="tr" rotWithShape="0">
                  <a:srgbClr val="000000">
                    <a:alpha val="9800"/>
                  </a:srgbClr>
                </a:outerShdw>
              </a:effectLst>
            </p:spPr>
            <p:txBody>
              <a:bodyPr spcFirstLastPara="1" wrap="square" lIns="15975" tIns="8000" rIns="15975" bIns="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6"/>
                  <a:buFont typeface="Arial"/>
                  <a:buNone/>
                </a:pPr>
                <a:endParaRPr sz="326" b="0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475" y="1317324"/>
            <a:ext cx="2203450" cy="120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308" y="3641176"/>
            <a:ext cx="1899674" cy="1036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6"/>
          <p:cNvGrpSpPr/>
          <p:nvPr/>
        </p:nvGrpSpPr>
        <p:grpSpPr>
          <a:xfrm>
            <a:off x="653800" y="1375475"/>
            <a:ext cx="4149375" cy="1085569"/>
            <a:chOff x="626575" y="1145450"/>
            <a:chExt cx="4149375" cy="1085569"/>
          </a:xfrm>
        </p:grpSpPr>
        <p:sp>
          <p:nvSpPr>
            <p:cNvPr id="196" name="Google Shape;196;p26"/>
            <p:cNvSpPr txBox="1"/>
            <p:nvPr/>
          </p:nvSpPr>
          <p:spPr>
            <a:xfrm>
              <a:off x="1022650" y="1145450"/>
              <a:ext cx="37533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50">
                  <a:solidFill>
                    <a:srgbClr val="16110E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Stryker Corporation - 50 TBs of data</a:t>
              </a:r>
              <a:endParaRPr sz="1350">
                <a:solidFill>
                  <a:srgbClr val="16110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26"/>
            <p:cNvSpPr txBox="1"/>
            <p:nvPr/>
          </p:nvSpPr>
          <p:spPr>
            <a:xfrm>
              <a:off x="1022650" y="1838619"/>
              <a:ext cx="17625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50">
                  <a:solidFill>
                    <a:srgbClr val="16110E"/>
                  </a:solidFill>
                  <a:highlight>
                    <a:schemeClr val="lt1"/>
                  </a:highlight>
                  <a:latin typeface="Roboto"/>
                  <a:ea typeface="Roboto"/>
                  <a:cs typeface="Roboto"/>
                  <a:sym typeface="Roboto"/>
                </a:rPr>
                <a:t>Strait of Hormuz</a:t>
              </a:r>
              <a:endParaRPr sz="1350"/>
            </a:p>
          </p:txBody>
        </p:sp>
        <p:sp>
          <p:nvSpPr>
            <p:cNvPr id="198" name="Google Shape;198;p26"/>
            <p:cNvSpPr txBox="1"/>
            <p:nvPr/>
          </p:nvSpPr>
          <p:spPr>
            <a:xfrm>
              <a:off x="1022650" y="1490025"/>
              <a:ext cx="35952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50">
                  <a:solidFill>
                    <a:srgbClr val="16110E"/>
                  </a:solidFill>
                  <a:highlight>
                    <a:schemeClr val="lt1"/>
                  </a:highlight>
                  <a:latin typeface="Roboto"/>
                  <a:ea typeface="Roboto"/>
                  <a:cs typeface="Roboto"/>
                  <a:sym typeface="Roboto"/>
                </a:rPr>
                <a:t>Iranian proxy groups delete MSP data</a:t>
              </a: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626575" y="1258563"/>
              <a:ext cx="349800" cy="156300"/>
            </a:xfrm>
            <a:prstGeom prst="homePlat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00FF00"/>
                </a:highlight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626575" y="1612463"/>
              <a:ext cx="349800" cy="156300"/>
            </a:xfrm>
            <a:prstGeom prst="homePlat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00FF00"/>
                </a:highlight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626575" y="1957588"/>
              <a:ext cx="349800" cy="156300"/>
            </a:xfrm>
            <a:prstGeom prst="homePlat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00FF00"/>
                </a:highlight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7"/>
          <p:cNvGrpSpPr/>
          <p:nvPr/>
        </p:nvGrpSpPr>
        <p:grpSpPr>
          <a:xfrm>
            <a:off x="673062" y="1098508"/>
            <a:ext cx="3666615" cy="3644906"/>
            <a:chOff x="1287155" y="2955270"/>
            <a:chExt cx="10267755" cy="10206961"/>
          </a:xfrm>
        </p:grpSpPr>
        <p:grpSp>
          <p:nvGrpSpPr>
            <p:cNvPr id="207" name="Google Shape;207;p27"/>
            <p:cNvGrpSpPr/>
            <p:nvPr/>
          </p:nvGrpSpPr>
          <p:grpSpPr>
            <a:xfrm>
              <a:off x="2965888" y="10383863"/>
              <a:ext cx="5704279" cy="2778368"/>
              <a:chOff x="1475751" y="3819405"/>
              <a:chExt cx="3982323" cy="1939659"/>
            </a:xfrm>
          </p:grpSpPr>
          <p:sp>
            <p:nvSpPr>
              <p:cNvPr id="208" name="Google Shape;208;p27"/>
              <p:cNvSpPr/>
              <p:nvPr/>
            </p:nvSpPr>
            <p:spPr>
              <a:xfrm>
                <a:off x="2510817" y="4376630"/>
                <a:ext cx="809" cy="302394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02394" extrusionOk="0">
                    <a:moveTo>
                      <a:pt x="810" y="302395"/>
                    </a:moveTo>
                    <a:lnTo>
                      <a:pt x="0" y="809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E3E7F0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1475751" y="3819405"/>
                <a:ext cx="3982323" cy="1939659"/>
              </a:xfrm>
              <a:custGeom>
                <a:avLst/>
                <a:gdLst/>
                <a:ahLst/>
                <a:cxnLst/>
                <a:rect l="l" t="t" r="r" b="b"/>
                <a:pathLst>
                  <a:path w="3982323" h="1939659" extrusionOk="0">
                    <a:moveTo>
                      <a:pt x="3871992" y="368582"/>
                    </a:moveTo>
                    <a:lnTo>
                      <a:pt x="1252855" y="1881771"/>
                    </a:lnTo>
                    <a:cubicBezTo>
                      <a:pt x="1119065" y="1959090"/>
                      <a:pt x="954913" y="1959090"/>
                      <a:pt x="821932" y="1880961"/>
                    </a:cubicBezTo>
                    <a:lnTo>
                      <a:pt x="106629" y="1465017"/>
                    </a:lnTo>
                    <a:cubicBezTo>
                      <a:pt x="-32222" y="1384054"/>
                      <a:pt x="-35258" y="1187113"/>
                      <a:pt x="96306" y="1101090"/>
                    </a:cubicBezTo>
                    <a:lnTo>
                      <a:pt x="712835" y="1459956"/>
                    </a:lnTo>
                    <a:lnTo>
                      <a:pt x="1035876" y="1647790"/>
                    </a:lnTo>
                    <a:lnTo>
                      <a:pt x="1035876" y="1649206"/>
                    </a:lnTo>
                    <a:lnTo>
                      <a:pt x="1037293" y="1648396"/>
                    </a:lnTo>
                    <a:lnTo>
                      <a:pt x="1038102" y="1647587"/>
                    </a:lnTo>
                    <a:lnTo>
                      <a:pt x="3894257" y="0"/>
                    </a:lnTo>
                    <a:cubicBezTo>
                      <a:pt x="4018332" y="92905"/>
                      <a:pt x="4011653" y="287619"/>
                      <a:pt x="3871992" y="368582"/>
                    </a:cubicBezTo>
                    <a:close/>
                  </a:path>
                </a:pathLst>
              </a:custGeom>
              <a:solidFill>
                <a:srgbClr val="E3E7F0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27"/>
            <p:cNvSpPr/>
            <p:nvPr/>
          </p:nvSpPr>
          <p:spPr>
            <a:xfrm>
              <a:off x="4295971" y="3294380"/>
              <a:ext cx="4323109" cy="2088707"/>
            </a:xfrm>
            <a:custGeom>
              <a:avLst/>
              <a:gdLst/>
              <a:ahLst/>
              <a:cxnLst/>
              <a:rect l="l" t="t" r="r" b="b"/>
              <a:pathLst>
                <a:path w="3017877" h="1458085" extrusionOk="0">
                  <a:moveTo>
                    <a:pt x="148566" y="1458085"/>
                  </a:moveTo>
                  <a:cubicBezTo>
                    <a:pt x="148566" y="1363562"/>
                    <a:pt x="214551" y="1248595"/>
                    <a:pt x="297132" y="1200827"/>
                  </a:cubicBezTo>
                  <a:lnTo>
                    <a:pt x="2192262" y="106821"/>
                  </a:lnTo>
                  <a:cubicBezTo>
                    <a:pt x="2231529" y="84354"/>
                    <a:pt x="2268569" y="79496"/>
                    <a:pt x="2296704" y="94879"/>
                  </a:cubicBezTo>
                  <a:cubicBezTo>
                    <a:pt x="2512671" y="210453"/>
                    <a:pt x="2773978" y="349304"/>
                    <a:pt x="3017878" y="483094"/>
                  </a:cubicBezTo>
                  <a:lnTo>
                    <a:pt x="2877003" y="401120"/>
                  </a:lnTo>
                  <a:cubicBezTo>
                    <a:pt x="2876395" y="400513"/>
                    <a:pt x="2875586" y="400513"/>
                    <a:pt x="2874979" y="399703"/>
                  </a:cubicBezTo>
                  <a:cubicBezTo>
                    <a:pt x="2629055" y="265103"/>
                    <a:pt x="2366332" y="125038"/>
                    <a:pt x="2148340" y="8654"/>
                  </a:cubicBezTo>
                  <a:cubicBezTo>
                    <a:pt x="2121015" y="-6122"/>
                    <a:pt x="2083165" y="-1871"/>
                    <a:pt x="2044708" y="20596"/>
                  </a:cubicBezTo>
                  <a:lnTo>
                    <a:pt x="148566" y="1114602"/>
                  </a:lnTo>
                  <a:cubicBezTo>
                    <a:pt x="66592" y="1162167"/>
                    <a:pt x="0" y="1277944"/>
                    <a:pt x="0" y="1371860"/>
                  </a:cubicBezTo>
                </a:path>
              </a:pathLst>
            </a:custGeom>
            <a:solidFill>
              <a:srgbClr val="C9CEE2"/>
            </a:solidFill>
            <a:ln>
              <a:noFill/>
            </a:ln>
          </p:spPr>
          <p:txBody>
            <a:bodyPr spcFirstLastPara="1" wrap="square" lIns="32650" tIns="16325" rIns="32650" bIns="1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2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4774343" y="8754120"/>
              <a:ext cx="3610131" cy="3350371"/>
            </a:xfrm>
            <a:custGeom>
              <a:avLst/>
              <a:gdLst/>
              <a:ahLst/>
              <a:cxnLst/>
              <a:rect l="l" t="t" r="r" b="b"/>
              <a:pathLst>
                <a:path w="2520161" h="2338828" extrusionOk="0">
                  <a:moveTo>
                    <a:pt x="117801" y="1333464"/>
                  </a:moveTo>
                  <a:cubicBezTo>
                    <a:pt x="52424" y="1371112"/>
                    <a:pt x="-202" y="1462600"/>
                    <a:pt x="1" y="1537692"/>
                  </a:cubicBezTo>
                  <a:lnTo>
                    <a:pt x="2025" y="2255020"/>
                  </a:lnTo>
                  <a:cubicBezTo>
                    <a:pt x="2227" y="2330113"/>
                    <a:pt x="55258" y="2360271"/>
                    <a:pt x="120635" y="2322624"/>
                  </a:cubicBezTo>
                  <a:lnTo>
                    <a:pt x="2402361" y="1005364"/>
                  </a:lnTo>
                  <a:cubicBezTo>
                    <a:pt x="2467738" y="967716"/>
                    <a:pt x="2520363" y="876229"/>
                    <a:pt x="2520161" y="801136"/>
                  </a:cubicBezTo>
                  <a:lnTo>
                    <a:pt x="2518137" y="83808"/>
                  </a:lnTo>
                  <a:cubicBezTo>
                    <a:pt x="2517935" y="8715"/>
                    <a:pt x="2464904" y="-21443"/>
                    <a:pt x="2399527" y="16204"/>
                  </a:cubicBezTo>
                  <a:lnTo>
                    <a:pt x="117801" y="1333464"/>
                  </a:lnTo>
                  <a:close/>
                </a:path>
              </a:pathLst>
            </a:custGeom>
            <a:solidFill>
              <a:srgbClr val="E3E7F0"/>
            </a:solidFill>
            <a:ln>
              <a:noFill/>
            </a:ln>
          </p:spPr>
          <p:txBody>
            <a:bodyPr spcFirstLastPara="1" wrap="square" lIns="32650" tIns="16325" rIns="32650" bIns="1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2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9020266" y="10752866"/>
              <a:ext cx="2507170" cy="1313749"/>
            </a:xfrm>
            <a:custGeom>
              <a:avLst/>
              <a:gdLst/>
              <a:ahLst/>
              <a:cxnLst/>
              <a:rect l="l" t="t" r="r" b="b"/>
              <a:pathLst>
                <a:path w="1750206" h="917102" extrusionOk="0">
                  <a:moveTo>
                    <a:pt x="1713369" y="485370"/>
                  </a:moveTo>
                  <a:lnTo>
                    <a:pt x="1750207" y="482941"/>
                  </a:lnTo>
                  <a:lnTo>
                    <a:pt x="1749397" y="337006"/>
                  </a:lnTo>
                  <a:lnTo>
                    <a:pt x="1538692" y="322635"/>
                  </a:lnTo>
                  <a:cubicBezTo>
                    <a:pt x="1522095" y="279523"/>
                    <a:pt x="1492544" y="238029"/>
                    <a:pt x="1450443" y="199775"/>
                  </a:cubicBezTo>
                  <a:lnTo>
                    <a:pt x="1580995" y="103227"/>
                  </a:lnTo>
                  <a:lnTo>
                    <a:pt x="1402270" y="0"/>
                  </a:lnTo>
                  <a:lnTo>
                    <a:pt x="1384256" y="8299"/>
                  </a:lnTo>
                  <a:lnTo>
                    <a:pt x="1384256" y="530507"/>
                  </a:lnTo>
                  <a:lnTo>
                    <a:pt x="445901" y="530507"/>
                  </a:lnTo>
                  <a:lnTo>
                    <a:pt x="445901" y="46756"/>
                  </a:lnTo>
                  <a:lnTo>
                    <a:pt x="343281" y="202"/>
                  </a:lnTo>
                  <a:lnTo>
                    <a:pt x="165771" y="103429"/>
                  </a:lnTo>
                  <a:lnTo>
                    <a:pt x="297132" y="199775"/>
                  </a:lnTo>
                  <a:cubicBezTo>
                    <a:pt x="255639" y="238232"/>
                    <a:pt x="226492" y="279725"/>
                    <a:pt x="209895" y="322838"/>
                  </a:cubicBezTo>
                  <a:lnTo>
                    <a:pt x="0" y="337209"/>
                  </a:lnTo>
                  <a:lnTo>
                    <a:pt x="809" y="483144"/>
                  </a:lnTo>
                  <a:lnTo>
                    <a:pt x="210907" y="497515"/>
                  </a:lnTo>
                  <a:cubicBezTo>
                    <a:pt x="228112" y="540627"/>
                    <a:pt x="257461" y="582120"/>
                    <a:pt x="299561" y="620577"/>
                  </a:cubicBezTo>
                  <a:lnTo>
                    <a:pt x="169211" y="716923"/>
                  </a:lnTo>
                  <a:lnTo>
                    <a:pt x="347936" y="820150"/>
                  </a:lnTo>
                  <a:lnTo>
                    <a:pt x="513707" y="744450"/>
                  </a:lnTo>
                  <a:cubicBezTo>
                    <a:pt x="580299" y="768739"/>
                    <a:pt x="652153" y="785538"/>
                    <a:pt x="726233" y="795254"/>
                  </a:cubicBezTo>
                  <a:lnTo>
                    <a:pt x="752141" y="917102"/>
                  </a:lnTo>
                  <a:lnTo>
                    <a:pt x="1003935" y="917102"/>
                  </a:lnTo>
                  <a:lnTo>
                    <a:pt x="1027819" y="795254"/>
                  </a:lnTo>
                  <a:cubicBezTo>
                    <a:pt x="1102304" y="785538"/>
                    <a:pt x="1173956" y="768739"/>
                    <a:pt x="1239940" y="744248"/>
                  </a:cubicBezTo>
                  <a:lnTo>
                    <a:pt x="1406926" y="820150"/>
                  </a:lnTo>
                  <a:lnTo>
                    <a:pt x="1584436" y="716923"/>
                  </a:lnTo>
                  <a:lnTo>
                    <a:pt x="1452872" y="620375"/>
                  </a:lnTo>
                  <a:cubicBezTo>
                    <a:pt x="1494770" y="582120"/>
                    <a:pt x="1523714" y="540425"/>
                    <a:pt x="1539906" y="497515"/>
                  </a:cubicBezTo>
                  <a:lnTo>
                    <a:pt x="1713369" y="485370"/>
                  </a:lnTo>
                  <a:close/>
                </a:path>
              </a:pathLst>
            </a:custGeom>
            <a:solidFill>
              <a:srgbClr val="E3E7F0"/>
            </a:solidFill>
            <a:ln>
              <a:noFill/>
            </a:ln>
          </p:spPr>
          <p:txBody>
            <a:bodyPr spcFirstLastPara="1" wrap="square" lIns="32650" tIns="16325" rIns="32650" bIns="1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2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9021135" y="10386113"/>
              <a:ext cx="2506591" cy="1451763"/>
            </a:xfrm>
            <a:custGeom>
              <a:avLst/>
              <a:gdLst/>
              <a:ahLst/>
              <a:cxnLst/>
              <a:rect l="l" t="t" r="r" b="b"/>
              <a:pathLst>
                <a:path w="1749802" h="1013447" extrusionOk="0">
                  <a:moveTo>
                    <a:pt x="1538693" y="594264"/>
                  </a:moveTo>
                  <a:lnTo>
                    <a:pt x="1712560" y="582323"/>
                  </a:lnTo>
                  <a:lnTo>
                    <a:pt x="1749802" y="579287"/>
                  </a:lnTo>
                  <a:lnTo>
                    <a:pt x="1748993" y="433757"/>
                  </a:lnTo>
                  <a:lnTo>
                    <a:pt x="1538085" y="419588"/>
                  </a:lnTo>
                  <a:cubicBezTo>
                    <a:pt x="1521690" y="376476"/>
                    <a:pt x="1491937" y="334982"/>
                    <a:pt x="1449634" y="296323"/>
                  </a:cubicBezTo>
                  <a:lnTo>
                    <a:pt x="1580388" y="199775"/>
                  </a:lnTo>
                  <a:lnTo>
                    <a:pt x="1401461" y="96548"/>
                  </a:lnTo>
                  <a:lnTo>
                    <a:pt x="1235893" y="173057"/>
                  </a:lnTo>
                  <a:cubicBezTo>
                    <a:pt x="1169706" y="148566"/>
                    <a:pt x="1097649" y="131361"/>
                    <a:pt x="1022759" y="121848"/>
                  </a:cubicBezTo>
                  <a:lnTo>
                    <a:pt x="997458" y="0"/>
                  </a:lnTo>
                  <a:lnTo>
                    <a:pt x="745665" y="0"/>
                  </a:lnTo>
                  <a:lnTo>
                    <a:pt x="721984" y="121848"/>
                  </a:lnTo>
                  <a:cubicBezTo>
                    <a:pt x="647700" y="131564"/>
                    <a:pt x="575644" y="148566"/>
                    <a:pt x="509457" y="172450"/>
                  </a:cubicBezTo>
                  <a:lnTo>
                    <a:pt x="343079" y="96750"/>
                  </a:lnTo>
                  <a:lnTo>
                    <a:pt x="165568" y="199977"/>
                  </a:lnTo>
                  <a:lnTo>
                    <a:pt x="297132" y="296525"/>
                  </a:lnTo>
                  <a:cubicBezTo>
                    <a:pt x="255639" y="335184"/>
                    <a:pt x="226493" y="376678"/>
                    <a:pt x="209490" y="419790"/>
                  </a:cubicBezTo>
                  <a:lnTo>
                    <a:pt x="0" y="433959"/>
                  </a:lnTo>
                  <a:lnTo>
                    <a:pt x="810" y="579489"/>
                  </a:lnTo>
                  <a:lnTo>
                    <a:pt x="211110" y="594264"/>
                  </a:lnTo>
                  <a:cubicBezTo>
                    <a:pt x="228112" y="637377"/>
                    <a:pt x="257259" y="678870"/>
                    <a:pt x="299561" y="716923"/>
                  </a:cubicBezTo>
                  <a:lnTo>
                    <a:pt x="169617" y="813471"/>
                  </a:lnTo>
                  <a:lnTo>
                    <a:pt x="347937" y="916698"/>
                  </a:lnTo>
                  <a:lnTo>
                    <a:pt x="513505" y="840998"/>
                  </a:lnTo>
                  <a:cubicBezTo>
                    <a:pt x="580299" y="864679"/>
                    <a:pt x="652355" y="881884"/>
                    <a:pt x="726032" y="891600"/>
                  </a:cubicBezTo>
                  <a:lnTo>
                    <a:pt x="751939" y="1013448"/>
                  </a:lnTo>
                  <a:lnTo>
                    <a:pt x="1003733" y="1013448"/>
                  </a:lnTo>
                  <a:lnTo>
                    <a:pt x="1027414" y="891600"/>
                  </a:lnTo>
                  <a:cubicBezTo>
                    <a:pt x="1101697" y="881884"/>
                    <a:pt x="1173754" y="864882"/>
                    <a:pt x="1239941" y="840998"/>
                  </a:cubicBezTo>
                  <a:lnTo>
                    <a:pt x="1407129" y="916698"/>
                  </a:lnTo>
                  <a:lnTo>
                    <a:pt x="1584639" y="813471"/>
                  </a:lnTo>
                  <a:lnTo>
                    <a:pt x="1452468" y="716923"/>
                  </a:lnTo>
                  <a:cubicBezTo>
                    <a:pt x="1494163" y="678870"/>
                    <a:pt x="1523107" y="637377"/>
                    <a:pt x="1538693" y="594264"/>
                  </a:cubicBezTo>
                  <a:close/>
                  <a:moveTo>
                    <a:pt x="1225368" y="565321"/>
                  </a:moveTo>
                  <a:cubicBezTo>
                    <a:pt x="1222332" y="570583"/>
                    <a:pt x="1220105" y="576453"/>
                    <a:pt x="1216462" y="581715"/>
                  </a:cubicBezTo>
                  <a:cubicBezTo>
                    <a:pt x="1198650" y="609850"/>
                    <a:pt x="1171123" y="636770"/>
                    <a:pt x="1133273" y="659642"/>
                  </a:cubicBezTo>
                  <a:cubicBezTo>
                    <a:pt x="991386" y="745057"/>
                    <a:pt x="760441" y="745057"/>
                    <a:pt x="617744" y="659642"/>
                  </a:cubicBezTo>
                  <a:cubicBezTo>
                    <a:pt x="579085" y="635960"/>
                    <a:pt x="550950" y="609040"/>
                    <a:pt x="533138" y="580096"/>
                  </a:cubicBezTo>
                  <a:cubicBezTo>
                    <a:pt x="529495" y="574834"/>
                    <a:pt x="526459" y="569774"/>
                    <a:pt x="524232" y="564511"/>
                  </a:cubicBezTo>
                  <a:lnTo>
                    <a:pt x="533948" y="562285"/>
                  </a:lnTo>
                  <a:cubicBezTo>
                    <a:pt x="500551" y="491645"/>
                    <a:pt x="530912" y="412301"/>
                    <a:pt x="627459" y="355830"/>
                  </a:cubicBezTo>
                  <a:cubicBezTo>
                    <a:pt x="770763" y="273451"/>
                    <a:pt x="1003328" y="273451"/>
                    <a:pt x="1147441" y="355830"/>
                  </a:cubicBezTo>
                  <a:cubicBezTo>
                    <a:pt x="1183065" y="376678"/>
                    <a:pt x="1210592" y="401169"/>
                    <a:pt x="1228404" y="426470"/>
                  </a:cubicBezTo>
                  <a:lnTo>
                    <a:pt x="1215855" y="428697"/>
                  </a:lnTo>
                  <a:cubicBezTo>
                    <a:pt x="1243180" y="472416"/>
                    <a:pt x="1246823" y="520589"/>
                    <a:pt x="1225368" y="565321"/>
                  </a:cubicBezTo>
                  <a:close/>
                </a:path>
              </a:pathLst>
            </a:custGeom>
            <a:solidFill>
              <a:srgbClr val="5C6BC0"/>
            </a:solidFill>
            <a:ln>
              <a:noFill/>
            </a:ln>
          </p:spPr>
          <p:txBody>
            <a:bodyPr spcFirstLastPara="1" wrap="square" lIns="32650" tIns="16325" rIns="32650" bIns="1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2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4808554" y="3851540"/>
              <a:ext cx="3241316" cy="2258977"/>
            </a:xfrm>
            <a:custGeom>
              <a:avLst/>
              <a:gdLst/>
              <a:ahLst/>
              <a:cxnLst/>
              <a:rect l="l" t="t" r="r" b="b"/>
              <a:pathLst>
                <a:path w="2262699" h="1576947" extrusionOk="0">
                  <a:moveTo>
                    <a:pt x="2262700" y="0"/>
                  </a:moveTo>
                  <a:lnTo>
                    <a:pt x="2262700" y="270617"/>
                  </a:lnTo>
                  <a:lnTo>
                    <a:pt x="956167" y="1025188"/>
                  </a:lnTo>
                  <a:lnTo>
                    <a:pt x="829258" y="1098054"/>
                  </a:lnTo>
                  <a:lnTo>
                    <a:pt x="0" y="1576947"/>
                  </a:lnTo>
                  <a:lnTo>
                    <a:pt x="0" y="1306532"/>
                  </a:lnTo>
                  <a:close/>
                </a:path>
              </a:pathLst>
            </a:custGeom>
            <a:solidFill>
              <a:srgbClr val="C9CEE2"/>
            </a:solidFill>
            <a:ln>
              <a:noFill/>
            </a:ln>
          </p:spPr>
          <p:txBody>
            <a:bodyPr spcFirstLastPara="1" wrap="square" lIns="32650" tIns="16325" rIns="32650" bIns="1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2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27"/>
            <p:cNvGrpSpPr/>
            <p:nvPr/>
          </p:nvGrpSpPr>
          <p:grpSpPr>
            <a:xfrm>
              <a:off x="5194208" y="7123842"/>
              <a:ext cx="753812" cy="907266"/>
              <a:chOff x="3031405" y="1543490"/>
              <a:chExt cx="526258" cy="633389"/>
            </a:xfrm>
          </p:grpSpPr>
          <p:sp>
            <p:nvSpPr>
              <p:cNvPr id="216" name="Google Shape;216;p27"/>
              <p:cNvSpPr/>
              <p:nvPr/>
            </p:nvSpPr>
            <p:spPr>
              <a:xfrm>
                <a:off x="3031405" y="1543490"/>
                <a:ext cx="526258" cy="633389"/>
              </a:xfrm>
              <a:custGeom>
                <a:avLst/>
                <a:gdLst/>
                <a:ahLst/>
                <a:cxnLst/>
                <a:rect l="l" t="t" r="r" b="b"/>
                <a:pathLst>
                  <a:path w="526258" h="633389" extrusionOk="0">
                    <a:moveTo>
                      <a:pt x="154032" y="633389"/>
                    </a:moveTo>
                    <a:cubicBezTo>
                      <a:pt x="127517" y="633389"/>
                      <a:pt x="102823" y="627115"/>
                      <a:pt x="80964" y="614565"/>
                    </a:cubicBezTo>
                    <a:cubicBezTo>
                      <a:pt x="28945" y="584609"/>
                      <a:pt x="203" y="523280"/>
                      <a:pt x="1" y="441508"/>
                    </a:cubicBezTo>
                    <a:cubicBezTo>
                      <a:pt x="-404" y="277761"/>
                      <a:pt x="110920" y="84868"/>
                      <a:pt x="253414" y="2489"/>
                    </a:cubicBezTo>
                    <a:cubicBezTo>
                      <a:pt x="262117" y="-2571"/>
                      <a:pt x="273452" y="262"/>
                      <a:pt x="278714" y="9371"/>
                    </a:cubicBezTo>
                    <a:cubicBezTo>
                      <a:pt x="283775" y="18277"/>
                      <a:pt x="280738" y="29611"/>
                      <a:pt x="271833" y="34672"/>
                    </a:cubicBezTo>
                    <a:cubicBezTo>
                      <a:pt x="141888" y="109764"/>
                      <a:pt x="36637" y="292132"/>
                      <a:pt x="37041" y="441508"/>
                    </a:cubicBezTo>
                    <a:cubicBezTo>
                      <a:pt x="37244" y="509314"/>
                      <a:pt x="59306" y="559309"/>
                      <a:pt x="99383" y="582383"/>
                    </a:cubicBezTo>
                    <a:cubicBezTo>
                      <a:pt x="139864" y="605660"/>
                      <a:pt x="195121" y="599385"/>
                      <a:pt x="254831" y="564976"/>
                    </a:cubicBezTo>
                    <a:cubicBezTo>
                      <a:pt x="384371" y="490086"/>
                      <a:pt x="489622" y="308122"/>
                      <a:pt x="489217" y="159151"/>
                    </a:cubicBezTo>
                    <a:cubicBezTo>
                      <a:pt x="489217" y="148829"/>
                      <a:pt x="497516" y="140530"/>
                      <a:pt x="507636" y="140530"/>
                    </a:cubicBezTo>
                    <a:cubicBezTo>
                      <a:pt x="507636" y="140530"/>
                      <a:pt x="507636" y="140530"/>
                      <a:pt x="507636" y="140530"/>
                    </a:cubicBezTo>
                    <a:cubicBezTo>
                      <a:pt x="517959" y="140530"/>
                      <a:pt x="526257" y="148829"/>
                      <a:pt x="526257" y="159151"/>
                    </a:cubicBezTo>
                    <a:cubicBezTo>
                      <a:pt x="526662" y="319862"/>
                      <a:pt x="413315" y="516398"/>
                      <a:pt x="273250" y="597158"/>
                    </a:cubicBezTo>
                    <a:cubicBezTo>
                      <a:pt x="231756" y="621245"/>
                      <a:pt x="191073" y="633389"/>
                      <a:pt x="154032" y="633389"/>
                    </a:cubicBezTo>
                    <a:close/>
                  </a:path>
                </a:pathLst>
              </a:custGeom>
              <a:solidFill>
                <a:srgbClr val="3B4999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3142729" y="1653004"/>
                <a:ext cx="304420" cy="362556"/>
              </a:xfrm>
              <a:custGeom>
                <a:avLst/>
                <a:gdLst/>
                <a:ahLst/>
                <a:cxnLst/>
                <a:rect l="l" t="t" r="r" b="b"/>
                <a:pathLst>
                  <a:path w="304420" h="362556" extrusionOk="0">
                    <a:moveTo>
                      <a:pt x="152615" y="362557"/>
                    </a:moveTo>
                    <a:cubicBezTo>
                      <a:pt x="146138" y="362557"/>
                      <a:pt x="140066" y="359318"/>
                      <a:pt x="136422" y="353246"/>
                    </a:cubicBezTo>
                    <a:cubicBezTo>
                      <a:pt x="131362" y="344340"/>
                      <a:pt x="134398" y="333006"/>
                      <a:pt x="143304" y="327945"/>
                    </a:cubicBezTo>
                    <a:cubicBezTo>
                      <a:pt x="210705" y="289083"/>
                      <a:pt x="267379" y="190714"/>
                      <a:pt x="267177" y="113395"/>
                    </a:cubicBezTo>
                    <a:cubicBezTo>
                      <a:pt x="266974" y="79188"/>
                      <a:pt x="256449" y="54292"/>
                      <a:pt x="237221" y="43362"/>
                    </a:cubicBezTo>
                    <a:cubicBezTo>
                      <a:pt x="217992" y="32230"/>
                      <a:pt x="190869" y="35671"/>
                      <a:pt x="161116" y="52875"/>
                    </a:cubicBezTo>
                    <a:cubicBezTo>
                      <a:pt x="92500" y="92547"/>
                      <a:pt x="36636" y="188892"/>
                      <a:pt x="37041" y="267831"/>
                    </a:cubicBezTo>
                    <a:cubicBezTo>
                      <a:pt x="37041" y="278153"/>
                      <a:pt x="28742" y="286452"/>
                      <a:pt x="18622" y="286452"/>
                    </a:cubicBezTo>
                    <a:lnTo>
                      <a:pt x="18622" y="286452"/>
                    </a:lnTo>
                    <a:cubicBezTo>
                      <a:pt x="8299" y="286452"/>
                      <a:pt x="0" y="278153"/>
                      <a:pt x="0" y="268033"/>
                    </a:cubicBezTo>
                    <a:cubicBezTo>
                      <a:pt x="-202" y="175736"/>
                      <a:pt x="62341" y="67246"/>
                      <a:pt x="142697" y="20895"/>
                    </a:cubicBezTo>
                    <a:cubicBezTo>
                      <a:pt x="184393" y="-3394"/>
                      <a:pt x="224671" y="-6430"/>
                      <a:pt x="255842" y="11382"/>
                    </a:cubicBezTo>
                    <a:cubicBezTo>
                      <a:pt x="287012" y="29396"/>
                      <a:pt x="304217" y="65627"/>
                      <a:pt x="304420" y="113597"/>
                    </a:cubicBezTo>
                    <a:cubicBezTo>
                      <a:pt x="304622" y="204073"/>
                      <a:pt x="240864" y="314789"/>
                      <a:pt x="161925" y="360330"/>
                    </a:cubicBezTo>
                    <a:cubicBezTo>
                      <a:pt x="158889" y="361747"/>
                      <a:pt x="155853" y="362557"/>
                      <a:pt x="152615" y="362557"/>
                    </a:cubicBezTo>
                    <a:close/>
                  </a:path>
                </a:pathLst>
              </a:custGeom>
              <a:solidFill>
                <a:srgbClr val="5C6BC0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8" name="Google Shape;218;p27"/>
            <p:cNvSpPr/>
            <p:nvPr/>
          </p:nvSpPr>
          <p:spPr>
            <a:xfrm>
              <a:off x="3247026" y="2982586"/>
              <a:ext cx="913048" cy="1175277"/>
            </a:xfrm>
            <a:custGeom>
              <a:avLst/>
              <a:gdLst/>
              <a:ahLst/>
              <a:cxnLst/>
              <a:rect l="l" t="t" r="r" b="b"/>
              <a:pathLst>
                <a:path w="637381" h="820438" extrusionOk="0">
                  <a:moveTo>
                    <a:pt x="317982" y="43151"/>
                  </a:moveTo>
                  <a:cubicBezTo>
                    <a:pt x="139055" y="146378"/>
                    <a:pt x="-605" y="395338"/>
                    <a:pt x="2" y="593494"/>
                  </a:cubicBezTo>
                  <a:cubicBezTo>
                    <a:pt x="812" y="798531"/>
                    <a:pt x="141079" y="878684"/>
                    <a:pt x="319399" y="775457"/>
                  </a:cubicBezTo>
                  <a:cubicBezTo>
                    <a:pt x="495492" y="674456"/>
                    <a:pt x="637987" y="430759"/>
                    <a:pt x="637379" y="225114"/>
                  </a:cubicBezTo>
                  <a:cubicBezTo>
                    <a:pt x="636772" y="26756"/>
                    <a:pt x="493468" y="-58659"/>
                    <a:pt x="317982" y="43151"/>
                  </a:cubicBezTo>
                  <a:close/>
                  <a:moveTo>
                    <a:pt x="511887" y="234830"/>
                  </a:moveTo>
                  <a:lnTo>
                    <a:pt x="277906" y="606245"/>
                  </a:lnTo>
                  <a:cubicBezTo>
                    <a:pt x="274870" y="610698"/>
                    <a:pt x="270417" y="613734"/>
                    <a:pt x="265964" y="614341"/>
                  </a:cubicBezTo>
                  <a:lnTo>
                    <a:pt x="262321" y="614341"/>
                  </a:lnTo>
                  <a:cubicBezTo>
                    <a:pt x="257868" y="614341"/>
                    <a:pt x="254224" y="613532"/>
                    <a:pt x="251188" y="611305"/>
                  </a:cubicBezTo>
                  <a:lnTo>
                    <a:pt x="130149" y="527307"/>
                  </a:lnTo>
                  <a:cubicBezTo>
                    <a:pt x="122053" y="521437"/>
                    <a:pt x="119827" y="509495"/>
                    <a:pt x="125696" y="501399"/>
                  </a:cubicBezTo>
                  <a:cubicBezTo>
                    <a:pt x="131566" y="492493"/>
                    <a:pt x="143508" y="491076"/>
                    <a:pt x="151604" y="496946"/>
                  </a:cubicBezTo>
                  <a:lnTo>
                    <a:pt x="256451" y="569812"/>
                  </a:lnTo>
                  <a:lnTo>
                    <a:pt x="480717" y="214791"/>
                  </a:lnTo>
                  <a:cubicBezTo>
                    <a:pt x="486587" y="205886"/>
                    <a:pt x="497719" y="203659"/>
                    <a:pt x="506625" y="208922"/>
                  </a:cubicBezTo>
                  <a:cubicBezTo>
                    <a:pt x="514923" y="214589"/>
                    <a:pt x="517960" y="225924"/>
                    <a:pt x="511887" y="234830"/>
                  </a:cubicBezTo>
                  <a:close/>
                </a:path>
              </a:pathLst>
            </a:custGeom>
            <a:solidFill>
              <a:srgbClr val="5C6BC0"/>
            </a:solidFill>
            <a:ln>
              <a:noFill/>
            </a:ln>
          </p:spPr>
          <p:txBody>
            <a:bodyPr spcFirstLastPara="1" wrap="square" lIns="32650" tIns="16325" rIns="32650" bIns="1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2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4688817" y="3968960"/>
              <a:ext cx="239495" cy="239495"/>
            </a:xfrm>
            <a:custGeom>
              <a:avLst/>
              <a:gdLst/>
              <a:ahLst/>
              <a:cxnLst/>
              <a:rect l="l" t="t" r="r" b="b"/>
              <a:pathLst>
                <a:path w="167187" h="167187" extrusionOk="0">
                  <a:moveTo>
                    <a:pt x="167187" y="83594"/>
                  </a:moveTo>
                  <a:cubicBezTo>
                    <a:pt x="167187" y="129761"/>
                    <a:pt x="129761" y="167188"/>
                    <a:pt x="83594" y="167188"/>
                  </a:cubicBezTo>
                  <a:cubicBezTo>
                    <a:pt x="37426" y="167188"/>
                    <a:pt x="0" y="129761"/>
                    <a:pt x="0" y="83594"/>
                  </a:cubicBezTo>
                  <a:cubicBezTo>
                    <a:pt x="0" y="37426"/>
                    <a:pt x="37426" y="0"/>
                    <a:pt x="83594" y="0"/>
                  </a:cubicBezTo>
                  <a:cubicBezTo>
                    <a:pt x="129761" y="0"/>
                    <a:pt x="167187" y="37426"/>
                    <a:pt x="167187" y="83594"/>
                  </a:cubicBezTo>
                  <a:close/>
                </a:path>
              </a:pathLst>
            </a:custGeom>
            <a:solidFill>
              <a:srgbClr val="5C6BC0"/>
            </a:solidFill>
            <a:ln>
              <a:noFill/>
            </a:ln>
          </p:spPr>
          <p:txBody>
            <a:bodyPr spcFirstLastPara="1" wrap="square" lIns="32650" tIns="16325" rIns="32650" bIns="1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2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" name="Google Shape;220;p27"/>
            <p:cNvGrpSpPr/>
            <p:nvPr/>
          </p:nvGrpSpPr>
          <p:grpSpPr>
            <a:xfrm>
              <a:off x="1287155" y="2955270"/>
              <a:ext cx="10267755" cy="9816451"/>
              <a:chOff x="303778" y="-1366712"/>
              <a:chExt cx="7168218" cy="6853149"/>
            </a:xfrm>
          </p:grpSpPr>
          <p:sp>
            <p:nvSpPr>
              <p:cNvPr id="221" name="Google Shape;221;p27"/>
              <p:cNvSpPr/>
              <p:nvPr/>
            </p:nvSpPr>
            <p:spPr>
              <a:xfrm>
                <a:off x="3189064" y="-772600"/>
                <a:ext cx="662912" cy="398208"/>
              </a:xfrm>
              <a:custGeom>
                <a:avLst/>
                <a:gdLst/>
                <a:ahLst/>
                <a:cxnLst/>
                <a:rect l="l" t="t" r="r" b="b"/>
                <a:pathLst>
                  <a:path w="662912" h="398208" extrusionOk="0">
                    <a:moveTo>
                      <a:pt x="27745" y="395720"/>
                    </a:moveTo>
                    <a:lnTo>
                      <a:pt x="653586" y="34627"/>
                    </a:lnTo>
                    <a:cubicBezTo>
                      <a:pt x="662491" y="29567"/>
                      <a:pt x="665528" y="18232"/>
                      <a:pt x="660467" y="9326"/>
                    </a:cubicBezTo>
                    <a:cubicBezTo>
                      <a:pt x="655205" y="421"/>
                      <a:pt x="643668" y="-2615"/>
                      <a:pt x="635167" y="2445"/>
                    </a:cubicBezTo>
                    <a:lnTo>
                      <a:pt x="9327" y="363537"/>
                    </a:lnTo>
                    <a:cubicBezTo>
                      <a:pt x="421" y="368598"/>
                      <a:pt x="-2615" y="379932"/>
                      <a:pt x="2445" y="388838"/>
                    </a:cubicBezTo>
                    <a:cubicBezTo>
                      <a:pt x="7707" y="397947"/>
                      <a:pt x="19042" y="400780"/>
                      <a:pt x="27745" y="395720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1361364" y="-1148448"/>
                <a:ext cx="4144863" cy="6634885"/>
              </a:xfrm>
              <a:custGeom>
                <a:avLst/>
                <a:gdLst/>
                <a:ahLst/>
                <a:cxnLst/>
                <a:rect l="l" t="t" r="r" b="b"/>
                <a:pathLst>
                  <a:path w="4144863" h="6634885" extrusionOk="0">
                    <a:moveTo>
                      <a:pt x="4131909" y="1491527"/>
                    </a:moveTo>
                    <a:lnTo>
                      <a:pt x="4129683" y="600130"/>
                    </a:lnTo>
                    <a:cubicBezTo>
                      <a:pt x="4129683" y="551755"/>
                      <a:pt x="4113288" y="507226"/>
                      <a:pt x="4070175" y="485771"/>
                    </a:cubicBezTo>
                    <a:cubicBezTo>
                      <a:pt x="3967353" y="417357"/>
                      <a:pt x="3481578" y="161111"/>
                      <a:pt x="3200233" y="11128"/>
                    </a:cubicBezTo>
                    <a:cubicBezTo>
                      <a:pt x="3166836" y="-7493"/>
                      <a:pt x="3122307" y="-2231"/>
                      <a:pt x="3078385" y="23070"/>
                    </a:cubicBezTo>
                    <a:lnTo>
                      <a:pt x="2668310" y="259278"/>
                    </a:lnTo>
                    <a:cubicBezTo>
                      <a:pt x="2659404" y="264541"/>
                      <a:pt x="2656368" y="276280"/>
                      <a:pt x="2661630" y="284579"/>
                    </a:cubicBezTo>
                    <a:cubicBezTo>
                      <a:pt x="2666893" y="293485"/>
                      <a:pt x="2678025" y="296521"/>
                      <a:pt x="2686931" y="292068"/>
                    </a:cubicBezTo>
                    <a:lnTo>
                      <a:pt x="3097208" y="54848"/>
                    </a:lnTo>
                    <a:cubicBezTo>
                      <a:pt x="3129998" y="36226"/>
                      <a:pt x="3161169" y="31773"/>
                      <a:pt x="3182624" y="43715"/>
                    </a:cubicBezTo>
                    <a:cubicBezTo>
                      <a:pt x="3186672" y="45942"/>
                      <a:pt x="3264396" y="87233"/>
                      <a:pt x="3270266" y="90471"/>
                    </a:cubicBezTo>
                    <a:cubicBezTo>
                      <a:pt x="3268849" y="90471"/>
                      <a:pt x="3268039" y="91281"/>
                      <a:pt x="3266622" y="91888"/>
                    </a:cubicBezTo>
                    <a:cubicBezTo>
                      <a:pt x="3253264" y="94924"/>
                      <a:pt x="3239905" y="100794"/>
                      <a:pt x="3226546" y="108890"/>
                    </a:cubicBezTo>
                    <a:lnTo>
                      <a:pt x="1330809" y="1203301"/>
                    </a:lnTo>
                    <a:cubicBezTo>
                      <a:pt x="1239929" y="1254915"/>
                      <a:pt x="1173337" y="1381823"/>
                      <a:pt x="1173337" y="1466227"/>
                    </a:cubicBezTo>
                    <a:lnTo>
                      <a:pt x="1061811" y="1401659"/>
                    </a:lnTo>
                    <a:lnTo>
                      <a:pt x="1061811" y="1390527"/>
                    </a:lnTo>
                    <a:cubicBezTo>
                      <a:pt x="1061811" y="1303694"/>
                      <a:pt x="1125771" y="1192978"/>
                      <a:pt x="1200662" y="1149056"/>
                    </a:cubicBezTo>
                    <a:lnTo>
                      <a:pt x="1624905" y="904752"/>
                    </a:lnTo>
                    <a:cubicBezTo>
                      <a:pt x="1633811" y="899489"/>
                      <a:pt x="1636847" y="888357"/>
                      <a:pt x="1631585" y="879451"/>
                    </a:cubicBezTo>
                    <a:cubicBezTo>
                      <a:pt x="1626322" y="870545"/>
                      <a:pt x="1615190" y="866902"/>
                      <a:pt x="1606284" y="871962"/>
                    </a:cubicBezTo>
                    <a:lnTo>
                      <a:pt x="1182243" y="1117076"/>
                    </a:lnTo>
                    <a:cubicBezTo>
                      <a:pt x="1095411" y="1167677"/>
                      <a:pt x="1024771" y="1290133"/>
                      <a:pt x="1024771" y="1390527"/>
                    </a:cubicBezTo>
                    <a:lnTo>
                      <a:pt x="1027807" y="2348111"/>
                    </a:lnTo>
                    <a:lnTo>
                      <a:pt x="9299" y="2942173"/>
                    </a:lnTo>
                    <a:cubicBezTo>
                      <a:pt x="-10537" y="2953710"/>
                      <a:pt x="4036" y="2986702"/>
                      <a:pt x="27920" y="2974760"/>
                    </a:cubicBezTo>
                    <a:cubicBezTo>
                      <a:pt x="95524" y="2935494"/>
                      <a:pt x="187618" y="2945007"/>
                      <a:pt x="286393" y="3002288"/>
                    </a:cubicBezTo>
                    <a:cubicBezTo>
                      <a:pt x="460260" y="3102479"/>
                      <a:pt x="606599" y="3321685"/>
                      <a:pt x="651129" y="3531175"/>
                    </a:cubicBezTo>
                    <a:lnTo>
                      <a:pt x="62734" y="3870813"/>
                    </a:lnTo>
                    <a:cubicBezTo>
                      <a:pt x="56864" y="3874456"/>
                      <a:pt x="53828" y="3880529"/>
                      <a:pt x="53828" y="3887208"/>
                    </a:cubicBezTo>
                    <a:lnTo>
                      <a:pt x="54638" y="4295057"/>
                    </a:lnTo>
                    <a:cubicBezTo>
                      <a:pt x="54638" y="4304772"/>
                      <a:pt x="62734" y="4313678"/>
                      <a:pt x="73259" y="4313678"/>
                    </a:cubicBezTo>
                    <a:cubicBezTo>
                      <a:pt x="83582" y="4313678"/>
                      <a:pt x="91880" y="4304772"/>
                      <a:pt x="91880" y="4295057"/>
                    </a:cubicBezTo>
                    <a:lnTo>
                      <a:pt x="91071" y="3919998"/>
                    </a:lnTo>
                    <a:cubicBezTo>
                      <a:pt x="99369" y="3924855"/>
                      <a:pt x="1135689" y="4526812"/>
                      <a:pt x="1127998" y="4522359"/>
                    </a:cubicBezTo>
                    <a:cubicBezTo>
                      <a:pt x="1130427" y="5839011"/>
                      <a:pt x="1130224" y="4488557"/>
                      <a:pt x="1131641" y="6583057"/>
                    </a:cubicBezTo>
                    <a:lnTo>
                      <a:pt x="1111198" y="6571317"/>
                    </a:lnTo>
                    <a:lnTo>
                      <a:pt x="96738" y="5981910"/>
                    </a:lnTo>
                    <a:lnTo>
                      <a:pt x="94107" y="5096990"/>
                    </a:lnTo>
                    <a:lnTo>
                      <a:pt x="92488" y="4538956"/>
                    </a:lnTo>
                    <a:cubicBezTo>
                      <a:pt x="92488" y="4528633"/>
                      <a:pt x="84189" y="4520335"/>
                      <a:pt x="73866" y="4520335"/>
                    </a:cubicBezTo>
                    <a:cubicBezTo>
                      <a:pt x="73866" y="4520335"/>
                      <a:pt x="73866" y="4520335"/>
                      <a:pt x="73866" y="4520335"/>
                    </a:cubicBezTo>
                    <a:cubicBezTo>
                      <a:pt x="63543" y="4520335"/>
                      <a:pt x="55447" y="4528633"/>
                      <a:pt x="55447" y="4538956"/>
                    </a:cubicBezTo>
                    <a:lnTo>
                      <a:pt x="57066" y="5096990"/>
                    </a:lnTo>
                    <a:lnTo>
                      <a:pt x="59698" y="5992435"/>
                    </a:lnTo>
                    <a:cubicBezTo>
                      <a:pt x="59698" y="5999115"/>
                      <a:pt x="63341" y="6005187"/>
                      <a:pt x="69008" y="6008426"/>
                    </a:cubicBezTo>
                    <a:lnTo>
                      <a:pt x="816697" y="6442587"/>
                    </a:lnTo>
                    <a:cubicBezTo>
                      <a:pt x="817102" y="6442992"/>
                      <a:pt x="817304" y="6443599"/>
                      <a:pt x="817709" y="6443599"/>
                    </a:cubicBezTo>
                    <a:cubicBezTo>
                      <a:pt x="825198" y="6448052"/>
                      <a:pt x="1164633" y="6645600"/>
                      <a:pt x="1143178" y="6633051"/>
                    </a:cubicBezTo>
                    <a:cubicBezTo>
                      <a:pt x="1145202" y="6635075"/>
                      <a:pt x="1159573" y="6635885"/>
                      <a:pt x="1162407" y="6633051"/>
                    </a:cubicBezTo>
                    <a:cubicBezTo>
                      <a:pt x="1169694" y="6625562"/>
                      <a:pt x="1168074" y="6629408"/>
                      <a:pt x="2745426" y="5717973"/>
                    </a:cubicBezTo>
                    <a:lnTo>
                      <a:pt x="2746034" y="5717973"/>
                    </a:lnTo>
                    <a:cubicBezTo>
                      <a:pt x="2789348" y="5740440"/>
                      <a:pt x="2789956" y="5743476"/>
                      <a:pt x="2798052" y="5743476"/>
                    </a:cubicBezTo>
                    <a:cubicBezTo>
                      <a:pt x="2817078" y="5743476"/>
                      <a:pt x="2823757" y="5717567"/>
                      <a:pt x="2806755" y="5708459"/>
                    </a:cubicBezTo>
                    <a:lnTo>
                      <a:pt x="2784086" y="5696315"/>
                    </a:lnTo>
                    <a:lnTo>
                      <a:pt x="3832146" y="5090918"/>
                    </a:lnTo>
                    <a:cubicBezTo>
                      <a:pt x="3839635" y="5086667"/>
                      <a:pt x="4152960" y="4905514"/>
                      <a:pt x="4132921" y="4917051"/>
                    </a:cubicBezTo>
                    <a:cubicBezTo>
                      <a:pt x="4139196" y="4909562"/>
                      <a:pt x="4144863" y="4913003"/>
                      <a:pt x="4144863" y="4900049"/>
                    </a:cubicBezTo>
                    <a:cubicBezTo>
                      <a:pt x="4144458" y="4168755"/>
                      <a:pt x="4131909" y="1726116"/>
                      <a:pt x="4131909" y="1491527"/>
                    </a:cubicBezTo>
                    <a:close/>
                    <a:moveTo>
                      <a:pt x="1349228" y="1235888"/>
                    </a:moveTo>
                    <a:lnTo>
                      <a:pt x="3244965" y="140870"/>
                    </a:lnTo>
                    <a:cubicBezTo>
                      <a:pt x="3271278" y="125892"/>
                      <a:pt x="3304675" y="114760"/>
                      <a:pt x="3331190" y="129738"/>
                    </a:cubicBezTo>
                    <a:cubicBezTo>
                      <a:pt x="3339893" y="134393"/>
                      <a:pt x="3811905" y="385984"/>
                      <a:pt x="4052566" y="517548"/>
                    </a:cubicBezTo>
                    <a:cubicBezTo>
                      <a:pt x="4053983" y="518965"/>
                      <a:pt x="4055602" y="519775"/>
                      <a:pt x="4057019" y="520585"/>
                    </a:cubicBezTo>
                    <a:cubicBezTo>
                      <a:pt x="4080093" y="532527"/>
                      <a:pt x="4092642" y="561471"/>
                      <a:pt x="4092642" y="600130"/>
                    </a:cubicBezTo>
                    <a:lnTo>
                      <a:pt x="4094869" y="1469263"/>
                    </a:lnTo>
                    <a:cubicBezTo>
                      <a:pt x="3993868" y="1455904"/>
                      <a:pt x="3580757" y="1451451"/>
                      <a:pt x="3131415" y="2132548"/>
                    </a:cubicBezTo>
                    <a:cubicBezTo>
                      <a:pt x="3126153" y="2140644"/>
                      <a:pt x="3128379" y="2152586"/>
                      <a:pt x="3136678" y="2157849"/>
                    </a:cubicBezTo>
                    <a:cubicBezTo>
                      <a:pt x="3145583" y="2163719"/>
                      <a:pt x="3156716" y="2161492"/>
                      <a:pt x="3162586" y="2152586"/>
                    </a:cubicBezTo>
                    <a:cubicBezTo>
                      <a:pt x="3605248" y="1482622"/>
                      <a:pt x="4015323" y="1496588"/>
                      <a:pt x="4094869" y="1507113"/>
                    </a:cubicBezTo>
                    <a:cubicBezTo>
                      <a:pt x="4094869" y="2061301"/>
                      <a:pt x="4107418" y="4020998"/>
                      <a:pt x="4107418" y="4889321"/>
                    </a:cubicBezTo>
                    <a:lnTo>
                      <a:pt x="1170908" y="6583057"/>
                    </a:lnTo>
                    <a:cubicBezTo>
                      <a:pt x="1165645" y="4257207"/>
                      <a:pt x="1170706" y="6478413"/>
                      <a:pt x="1168682" y="4534301"/>
                    </a:cubicBezTo>
                    <a:cubicBezTo>
                      <a:pt x="1194387" y="4534908"/>
                      <a:pt x="1276362" y="4546648"/>
                      <a:pt x="1416022" y="4516489"/>
                    </a:cubicBezTo>
                    <a:cubicBezTo>
                      <a:pt x="1500223" y="4503535"/>
                      <a:pt x="1675507" y="4438765"/>
                      <a:pt x="1820835" y="4343432"/>
                    </a:cubicBezTo>
                    <a:cubicBezTo>
                      <a:pt x="2235970" y="4057836"/>
                      <a:pt x="2494847" y="3615174"/>
                      <a:pt x="2687740" y="3148223"/>
                    </a:cubicBezTo>
                    <a:lnTo>
                      <a:pt x="2687740" y="3147413"/>
                    </a:lnTo>
                    <a:cubicBezTo>
                      <a:pt x="2757773" y="2978606"/>
                      <a:pt x="2811411" y="2807775"/>
                      <a:pt x="2943987" y="2538373"/>
                    </a:cubicBezTo>
                    <a:cubicBezTo>
                      <a:pt x="2948440" y="2529467"/>
                      <a:pt x="2944796" y="2518334"/>
                      <a:pt x="2935081" y="2513881"/>
                    </a:cubicBezTo>
                    <a:cubicBezTo>
                      <a:pt x="2926175" y="2509429"/>
                      <a:pt x="2915043" y="2513072"/>
                      <a:pt x="2910590" y="2521978"/>
                    </a:cubicBezTo>
                    <a:cubicBezTo>
                      <a:pt x="2791575" y="2762841"/>
                      <a:pt x="2721947" y="2961807"/>
                      <a:pt x="2687740" y="3045603"/>
                    </a:cubicBezTo>
                    <a:cubicBezTo>
                      <a:pt x="2687740" y="3045603"/>
                      <a:pt x="2687740" y="3045603"/>
                      <a:pt x="2687740" y="3046412"/>
                    </a:cubicBezTo>
                    <a:cubicBezTo>
                      <a:pt x="2424815" y="3725080"/>
                      <a:pt x="1945719" y="4500094"/>
                      <a:pt x="1218474" y="4500094"/>
                    </a:cubicBezTo>
                    <a:cubicBezTo>
                      <a:pt x="1218474" y="4376019"/>
                      <a:pt x="1217664" y="4128274"/>
                      <a:pt x="1215438" y="3249223"/>
                    </a:cubicBezTo>
                    <a:lnTo>
                      <a:pt x="1214628" y="3206111"/>
                    </a:lnTo>
                    <a:lnTo>
                      <a:pt x="1210175" y="1476752"/>
                    </a:lnTo>
                    <a:cubicBezTo>
                      <a:pt x="1209365" y="1392146"/>
                      <a:pt x="1267456" y="1283251"/>
                      <a:pt x="1349228" y="1235888"/>
                    </a:cubicBezTo>
                    <a:close/>
                    <a:moveTo>
                      <a:pt x="304812" y="2969700"/>
                    </a:moveTo>
                    <a:cubicBezTo>
                      <a:pt x="244697" y="2934886"/>
                      <a:pt x="185190" y="2916265"/>
                      <a:pt x="130945" y="2914039"/>
                    </a:cubicBezTo>
                    <a:lnTo>
                      <a:pt x="1027604" y="2391021"/>
                    </a:lnTo>
                    <a:lnTo>
                      <a:pt x="1030641" y="3312779"/>
                    </a:lnTo>
                    <a:lnTo>
                      <a:pt x="1030641" y="3355082"/>
                    </a:lnTo>
                    <a:lnTo>
                      <a:pt x="1033677" y="4412857"/>
                    </a:lnTo>
                    <a:lnTo>
                      <a:pt x="700921" y="4223405"/>
                    </a:lnTo>
                    <a:cubicBezTo>
                      <a:pt x="699504" y="3643511"/>
                      <a:pt x="712256" y="3629342"/>
                      <a:pt x="684526" y="3511744"/>
                    </a:cubicBezTo>
                    <a:cubicBezTo>
                      <a:pt x="634734" y="3295777"/>
                      <a:pt x="483132" y="3072927"/>
                      <a:pt x="304812" y="2969700"/>
                    </a:cubicBezTo>
                    <a:close/>
                    <a:moveTo>
                      <a:pt x="658415" y="3569835"/>
                    </a:moveTo>
                    <a:cubicBezTo>
                      <a:pt x="670357" y="3649988"/>
                      <a:pt x="662868" y="3662132"/>
                      <a:pt x="663678" y="4202759"/>
                    </a:cubicBezTo>
                    <a:lnTo>
                      <a:pt x="109490" y="3887005"/>
                    </a:lnTo>
                    <a:lnTo>
                      <a:pt x="658415" y="3569835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1550800" y="4488155"/>
                <a:ext cx="246958" cy="412644"/>
              </a:xfrm>
              <a:custGeom>
                <a:avLst/>
                <a:gdLst/>
                <a:ahLst/>
                <a:cxnLst/>
                <a:rect l="l" t="t" r="r" b="b"/>
                <a:pathLst>
                  <a:path w="246958" h="412644" extrusionOk="0">
                    <a:moveTo>
                      <a:pt x="18423" y="0"/>
                    </a:moveTo>
                    <a:cubicBezTo>
                      <a:pt x="8100" y="0"/>
                      <a:pt x="-199" y="8299"/>
                      <a:pt x="4" y="18622"/>
                    </a:cubicBezTo>
                    <a:lnTo>
                      <a:pt x="1016" y="272642"/>
                    </a:lnTo>
                    <a:cubicBezTo>
                      <a:pt x="1016" y="279321"/>
                      <a:pt x="4659" y="285393"/>
                      <a:pt x="10326" y="288632"/>
                    </a:cubicBezTo>
                    <a:lnTo>
                      <a:pt x="219007" y="409873"/>
                    </a:lnTo>
                    <a:cubicBezTo>
                      <a:pt x="240462" y="422220"/>
                      <a:pt x="258679" y="390037"/>
                      <a:pt x="237628" y="377690"/>
                    </a:cubicBezTo>
                    <a:lnTo>
                      <a:pt x="38056" y="261711"/>
                    </a:lnTo>
                    <a:lnTo>
                      <a:pt x="37246" y="18217"/>
                    </a:lnTo>
                    <a:cubicBezTo>
                      <a:pt x="37044" y="8299"/>
                      <a:pt x="28745" y="0"/>
                      <a:pt x="18423" y="0"/>
                    </a:cubicBezTo>
                    <a:lnTo>
                      <a:pt x="18423" y="0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1549185" y="4074437"/>
                <a:ext cx="37853" cy="257663"/>
              </a:xfrm>
              <a:custGeom>
                <a:avLst/>
                <a:gdLst/>
                <a:ahLst/>
                <a:cxnLst/>
                <a:rect l="l" t="t" r="r" b="b"/>
                <a:pathLst>
                  <a:path w="37853" h="257663" extrusionOk="0">
                    <a:moveTo>
                      <a:pt x="18621" y="0"/>
                    </a:moveTo>
                    <a:lnTo>
                      <a:pt x="18621" y="0"/>
                    </a:lnTo>
                    <a:cubicBezTo>
                      <a:pt x="8299" y="0"/>
                      <a:pt x="0" y="8299"/>
                      <a:pt x="0" y="18621"/>
                    </a:cubicBezTo>
                    <a:lnTo>
                      <a:pt x="810" y="239244"/>
                    </a:lnTo>
                    <a:cubicBezTo>
                      <a:pt x="810" y="249567"/>
                      <a:pt x="9108" y="257663"/>
                      <a:pt x="19431" y="257663"/>
                    </a:cubicBezTo>
                    <a:lnTo>
                      <a:pt x="19431" y="257663"/>
                    </a:lnTo>
                    <a:cubicBezTo>
                      <a:pt x="29754" y="257663"/>
                      <a:pt x="38052" y="249364"/>
                      <a:pt x="37850" y="239042"/>
                    </a:cubicBezTo>
                    <a:lnTo>
                      <a:pt x="37040" y="18419"/>
                    </a:lnTo>
                    <a:cubicBezTo>
                      <a:pt x="37040" y="8299"/>
                      <a:pt x="28742" y="0"/>
                      <a:pt x="18621" y="0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2719498" y="3755895"/>
                <a:ext cx="1890024" cy="1282954"/>
              </a:xfrm>
              <a:custGeom>
                <a:avLst/>
                <a:gdLst/>
                <a:ahLst/>
                <a:cxnLst/>
                <a:rect l="l" t="t" r="r" b="b"/>
                <a:pathLst>
                  <a:path w="1890024" h="1282954" extrusionOk="0">
                    <a:moveTo>
                      <a:pt x="1862340" y="232115"/>
                    </a:moveTo>
                    <a:lnTo>
                      <a:pt x="130147" y="1232002"/>
                    </a:lnTo>
                    <a:cubicBezTo>
                      <a:pt x="75497" y="1263172"/>
                      <a:pt x="39469" y="1240503"/>
                      <a:pt x="39469" y="1180793"/>
                    </a:cubicBezTo>
                    <a:cubicBezTo>
                      <a:pt x="39469" y="1173102"/>
                      <a:pt x="37040" y="415090"/>
                      <a:pt x="37243" y="463263"/>
                    </a:cubicBezTo>
                    <a:cubicBezTo>
                      <a:pt x="37243" y="394242"/>
                      <a:pt x="85618" y="310244"/>
                      <a:pt x="145733" y="275227"/>
                    </a:cubicBezTo>
                    <a:lnTo>
                      <a:pt x="562487" y="34566"/>
                    </a:lnTo>
                    <a:cubicBezTo>
                      <a:pt x="571393" y="29304"/>
                      <a:pt x="574429" y="18171"/>
                      <a:pt x="569166" y="9266"/>
                    </a:cubicBezTo>
                    <a:cubicBezTo>
                      <a:pt x="563904" y="360"/>
                      <a:pt x="552771" y="-2676"/>
                      <a:pt x="543866" y="2586"/>
                    </a:cubicBezTo>
                    <a:lnTo>
                      <a:pt x="127111" y="243247"/>
                    </a:lnTo>
                    <a:cubicBezTo>
                      <a:pt x="55864" y="284133"/>
                      <a:pt x="0" y="380681"/>
                      <a:pt x="0" y="463060"/>
                    </a:cubicBezTo>
                    <a:cubicBezTo>
                      <a:pt x="0" y="470752"/>
                      <a:pt x="2226" y="1188080"/>
                      <a:pt x="2226" y="1180590"/>
                    </a:cubicBezTo>
                    <a:cubicBezTo>
                      <a:pt x="2226" y="1265196"/>
                      <a:pt x="64972" y="1310738"/>
                      <a:pt x="148566" y="1264589"/>
                    </a:cubicBezTo>
                    <a:lnTo>
                      <a:pt x="1880759" y="264095"/>
                    </a:lnTo>
                    <a:cubicBezTo>
                      <a:pt x="1889665" y="258833"/>
                      <a:pt x="1892701" y="247700"/>
                      <a:pt x="1887438" y="238794"/>
                    </a:cubicBezTo>
                    <a:cubicBezTo>
                      <a:pt x="1882378" y="229888"/>
                      <a:pt x="1871246" y="227055"/>
                      <a:pt x="1862340" y="232115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3479780" y="2663035"/>
                <a:ext cx="1797322" cy="1249681"/>
              </a:xfrm>
              <a:custGeom>
                <a:avLst/>
                <a:gdLst/>
                <a:ahLst/>
                <a:cxnLst/>
                <a:rect l="l" t="t" r="r" b="b"/>
                <a:pathLst>
                  <a:path w="1797322" h="1249681" extrusionOk="0">
                    <a:moveTo>
                      <a:pt x="1795096" y="102441"/>
                    </a:moveTo>
                    <a:cubicBezTo>
                      <a:pt x="1795096" y="14192"/>
                      <a:pt x="1728100" y="-26492"/>
                      <a:pt x="1648756" y="18443"/>
                    </a:cubicBezTo>
                    <a:lnTo>
                      <a:pt x="602923" y="622423"/>
                    </a:lnTo>
                    <a:lnTo>
                      <a:pt x="565883" y="643878"/>
                    </a:lnTo>
                    <a:lnTo>
                      <a:pt x="9266" y="964692"/>
                    </a:lnTo>
                    <a:cubicBezTo>
                      <a:pt x="360" y="969955"/>
                      <a:pt x="-2676" y="981694"/>
                      <a:pt x="2586" y="990600"/>
                    </a:cubicBezTo>
                    <a:cubicBezTo>
                      <a:pt x="7849" y="999506"/>
                      <a:pt x="18981" y="1001732"/>
                      <a:pt x="27887" y="997279"/>
                    </a:cubicBezTo>
                    <a:lnTo>
                      <a:pt x="564871" y="687598"/>
                    </a:lnTo>
                    <a:lnTo>
                      <a:pt x="564871" y="686788"/>
                    </a:lnTo>
                    <a:lnTo>
                      <a:pt x="602721" y="665333"/>
                    </a:lnTo>
                    <a:lnTo>
                      <a:pt x="1667176" y="51030"/>
                    </a:lnTo>
                    <a:cubicBezTo>
                      <a:pt x="1718789" y="20669"/>
                      <a:pt x="1757853" y="40100"/>
                      <a:pt x="1757853" y="102239"/>
                    </a:cubicBezTo>
                    <a:cubicBezTo>
                      <a:pt x="1757853" y="134826"/>
                      <a:pt x="1760282" y="864298"/>
                      <a:pt x="1760080" y="819769"/>
                    </a:cubicBezTo>
                    <a:cubicBezTo>
                      <a:pt x="1760080" y="888790"/>
                      <a:pt x="1711098" y="972788"/>
                      <a:pt x="1651590" y="1007602"/>
                    </a:cubicBezTo>
                    <a:lnTo>
                      <a:pt x="1291307" y="1214866"/>
                    </a:lnTo>
                    <a:cubicBezTo>
                      <a:pt x="1282401" y="1220129"/>
                      <a:pt x="1279365" y="1231868"/>
                      <a:pt x="1284628" y="1240774"/>
                    </a:cubicBezTo>
                    <a:cubicBezTo>
                      <a:pt x="1290093" y="1249275"/>
                      <a:pt x="1300618" y="1252109"/>
                      <a:pt x="1309929" y="1247454"/>
                    </a:cubicBezTo>
                    <a:lnTo>
                      <a:pt x="1670212" y="1039380"/>
                    </a:lnTo>
                    <a:cubicBezTo>
                      <a:pt x="1741459" y="998494"/>
                      <a:pt x="1797322" y="901136"/>
                      <a:pt x="1797322" y="819567"/>
                    </a:cubicBezTo>
                    <a:cubicBezTo>
                      <a:pt x="1797322" y="812280"/>
                      <a:pt x="1795096" y="94952"/>
                      <a:pt x="1795096" y="102441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4417072" y="4706563"/>
                <a:ext cx="133756" cy="88878"/>
              </a:xfrm>
              <a:custGeom>
                <a:avLst/>
                <a:gdLst/>
                <a:ahLst/>
                <a:cxnLst/>
                <a:rect l="l" t="t" r="r" b="b"/>
                <a:pathLst>
                  <a:path w="133756" h="88878" extrusionOk="0">
                    <a:moveTo>
                      <a:pt x="27331" y="2013"/>
                    </a:moveTo>
                    <a:cubicBezTo>
                      <a:pt x="18426" y="-2440"/>
                      <a:pt x="7293" y="596"/>
                      <a:pt x="2030" y="10109"/>
                    </a:cubicBezTo>
                    <a:cubicBezTo>
                      <a:pt x="-2422" y="19015"/>
                      <a:pt x="614" y="30147"/>
                      <a:pt x="9519" y="34600"/>
                    </a:cubicBezTo>
                    <a:lnTo>
                      <a:pt x="106067" y="86619"/>
                    </a:lnTo>
                    <a:cubicBezTo>
                      <a:pt x="115985" y="91679"/>
                      <a:pt x="125903" y="87833"/>
                      <a:pt x="131368" y="79130"/>
                    </a:cubicBezTo>
                    <a:cubicBezTo>
                      <a:pt x="136631" y="70224"/>
                      <a:pt x="132785" y="59092"/>
                      <a:pt x="123879" y="53829"/>
                    </a:cubicBezTo>
                    <a:lnTo>
                      <a:pt x="27331" y="2013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4976540" y="5007541"/>
                <a:ext cx="133438" cy="89022"/>
              </a:xfrm>
              <a:custGeom>
                <a:avLst/>
                <a:gdLst/>
                <a:ahLst/>
                <a:cxnLst/>
                <a:rect l="l" t="t" r="r" b="b"/>
                <a:pathLst>
                  <a:path w="133438" h="89022" extrusionOk="0">
                    <a:moveTo>
                      <a:pt x="27314" y="2013"/>
                    </a:moveTo>
                    <a:cubicBezTo>
                      <a:pt x="18408" y="-2440"/>
                      <a:pt x="7276" y="596"/>
                      <a:pt x="2013" y="10109"/>
                    </a:cubicBezTo>
                    <a:cubicBezTo>
                      <a:pt x="-2440" y="19015"/>
                      <a:pt x="596" y="30147"/>
                      <a:pt x="10109" y="35410"/>
                    </a:cubicBezTo>
                    <a:lnTo>
                      <a:pt x="105848" y="86619"/>
                    </a:lnTo>
                    <a:cubicBezTo>
                      <a:pt x="128517" y="97954"/>
                      <a:pt x="144710" y="66176"/>
                      <a:pt x="123659" y="54031"/>
                    </a:cubicBezTo>
                    <a:lnTo>
                      <a:pt x="27314" y="2013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4230656" y="4606372"/>
                <a:ext cx="133398" cy="88788"/>
              </a:xfrm>
              <a:custGeom>
                <a:avLst/>
                <a:gdLst/>
                <a:ahLst/>
                <a:cxnLst/>
                <a:rect l="l" t="t" r="r" b="b"/>
                <a:pathLst>
                  <a:path w="133398" h="88788" extrusionOk="0">
                    <a:moveTo>
                      <a:pt x="27331" y="2013"/>
                    </a:moveTo>
                    <a:cubicBezTo>
                      <a:pt x="18426" y="-2440"/>
                      <a:pt x="7293" y="596"/>
                      <a:pt x="2030" y="10109"/>
                    </a:cubicBezTo>
                    <a:cubicBezTo>
                      <a:pt x="-2422" y="19015"/>
                      <a:pt x="614" y="30147"/>
                      <a:pt x="9520" y="34600"/>
                    </a:cubicBezTo>
                    <a:lnTo>
                      <a:pt x="106068" y="86619"/>
                    </a:lnTo>
                    <a:cubicBezTo>
                      <a:pt x="115985" y="91477"/>
                      <a:pt x="125903" y="87833"/>
                      <a:pt x="131368" y="79130"/>
                    </a:cubicBezTo>
                    <a:cubicBezTo>
                      <a:pt x="135821" y="70224"/>
                      <a:pt x="132785" y="59092"/>
                      <a:pt x="123879" y="53829"/>
                    </a:cubicBezTo>
                    <a:lnTo>
                      <a:pt x="27331" y="2013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7"/>
              <p:cNvSpPr/>
              <p:nvPr/>
            </p:nvSpPr>
            <p:spPr>
              <a:xfrm>
                <a:off x="4789905" y="4907147"/>
                <a:ext cx="133757" cy="88820"/>
              </a:xfrm>
              <a:custGeom>
                <a:avLst/>
                <a:gdLst/>
                <a:ahLst/>
                <a:cxnLst/>
                <a:rect l="l" t="t" r="r" b="b"/>
                <a:pathLst>
                  <a:path w="133757" h="88820" extrusionOk="0">
                    <a:moveTo>
                      <a:pt x="27331" y="2013"/>
                    </a:moveTo>
                    <a:cubicBezTo>
                      <a:pt x="18426" y="-2440"/>
                      <a:pt x="7293" y="596"/>
                      <a:pt x="2030" y="10109"/>
                    </a:cubicBezTo>
                    <a:cubicBezTo>
                      <a:pt x="-2422" y="19016"/>
                      <a:pt x="614" y="30148"/>
                      <a:pt x="9519" y="34601"/>
                    </a:cubicBezTo>
                    <a:lnTo>
                      <a:pt x="106068" y="86619"/>
                    </a:lnTo>
                    <a:cubicBezTo>
                      <a:pt x="115378" y="91274"/>
                      <a:pt x="127118" y="88441"/>
                      <a:pt x="131368" y="79130"/>
                    </a:cubicBezTo>
                    <a:cubicBezTo>
                      <a:pt x="136631" y="70224"/>
                      <a:pt x="132785" y="59092"/>
                      <a:pt x="123879" y="53829"/>
                    </a:cubicBezTo>
                    <a:lnTo>
                      <a:pt x="27331" y="2013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4603488" y="4807069"/>
                <a:ext cx="133751" cy="88855"/>
              </a:xfrm>
              <a:custGeom>
                <a:avLst/>
                <a:gdLst/>
                <a:ahLst/>
                <a:cxnLst/>
                <a:rect l="l" t="t" r="r" b="b"/>
                <a:pathLst>
                  <a:path w="133751" h="88855" extrusionOk="0">
                    <a:moveTo>
                      <a:pt x="27332" y="1900"/>
                    </a:moveTo>
                    <a:cubicBezTo>
                      <a:pt x="18425" y="-2552"/>
                      <a:pt x="7293" y="1091"/>
                      <a:pt x="2031" y="9997"/>
                    </a:cubicBezTo>
                    <a:cubicBezTo>
                      <a:pt x="-2423" y="18903"/>
                      <a:pt x="614" y="30035"/>
                      <a:pt x="9520" y="34488"/>
                    </a:cubicBezTo>
                    <a:lnTo>
                      <a:pt x="106067" y="86506"/>
                    </a:lnTo>
                    <a:cubicBezTo>
                      <a:pt x="128332" y="97639"/>
                      <a:pt x="145334" y="66266"/>
                      <a:pt x="123879" y="53919"/>
                    </a:cubicBezTo>
                    <a:lnTo>
                      <a:pt x="27332" y="1900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163125" y="5106439"/>
                <a:ext cx="134437" cy="64882"/>
              </a:xfrm>
              <a:custGeom>
                <a:avLst/>
                <a:gdLst/>
                <a:ahLst/>
                <a:cxnLst/>
                <a:rect l="l" t="t" r="r" b="b"/>
                <a:pathLst>
                  <a:path w="134437" h="64882" extrusionOk="0">
                    <a:moveTo>
                      <a:pt x="106489" y="2496"/>
                    </a:moveTo>
                    <a:lnTo>
                      <a:pt x="67223" y="25166"/>
                    </a:lnTo>
                    <a:lnTo>
                      <a:pt x="27349" y="3711"/>
                    </a:lnTo>
                    <a:cubicBezTo>
                      <a:pt x="18443" y="-1147"/>
                      <a:pt x="7108" y="2294"/>
                      <a:pt x="2250" y="11199"/>
                    </a:cubicBezTo>
                    <a:cubicBezTo>
                      <a:pt x="-2607" y="20308"/>
                      <a:pt x="631" y="31440"/>
                      <a:pt x="9739" y="36298"/>
                    </a:cubicBezTo>
                    <a:lnTo>
                      <a:pt x="58722" y="62611"/>
                    </a:lnTo>
                    <a:cubicBezTo>
                      <a:pt x="73902" y="70909"/>
                      <a:pt x="84225" y="55324"/>
                      <a:pt x="125111" y="34476"/>
                    </a:cubicBezTo>
                    <a:cubicBezTo>
                      <a:pt x="134017" y="29416"/>
                      <a:pt x="137053" y="18082"/>
                      <a:pt x="131993" y="9175"/>
                    </a:cubicBezTo>
                    <a:cubicBezTo>
                      <a:pt x="126730" y="270"/>
                      <a:pt x="115193" y="-2564"/>
                      <a:pt x="106489" y="2496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5734939" y="4775369"/>
                <a:ext cx="135978" cy="94718"/>
              </a:xfrm>
              <a:custGeom>
                <a:avLst/>
                <a:gdLst/>
                <a:ahLst/>
                <a:cxnLst/>
                <a:rect l="l" t="t" r="r" b="b"/>
                <a:pathLst>
                  <a:path w="135978" h="94718" extrusionOk="0">
                    <a:moveTo>
                      <a:pt x="108294" y="2430"/>
                    </a:moveTo>
                    <a:lnTo>
                      <a:pt x="9520" y="59711"/>
                    </a:lnTo>
                    <a:cubicBezTo>
                      <a:pt x="614" y="64973"/>
                      <a:pt x="-2423" y="76105"/>
                      <a:pt x="2031" y="85012"/>
                    </a:cubicBezTo>
                    <a:cubicBezTo>
                      <a:pt x="8710" y="95739"/>
                      <a:pt x="21057" y="96953"/>
                      <a:pt x="27938" y="91691"/>
                    </a:cubicBezTo>
                    <a:lnTo>
                      <a:pt x="126713" y="35219"/>
                    </a:lnTo>
                    <a:cubicBezTo>
                      <a:pt x="135619" y="29957"/>
                      <a:pt x="138655" y="18218"/>
                      <a:pt x="133392" y="9919"/>
                    </a:cubicBezTo>
                    <a:cubicBezTo>
                      <a:pt x="128332" y="810"/>
                      <a:pt x="116390" y="-2833"/>
                      <a:pt x="108294" y="2430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5352645" y="4995865"/>
                <a:ext cx="135927" cy="94780"/>
              </a:xfrm>
              <a:custGeom>
                <a:avLst/>
                <a:gdLst/>
                <a:ahLst/>
                <a:cxnLst/>
                <a:rect l="l" t="t" r="r" b="b"/>
                <a:pathLst>
                  <a:path w="135927" h="94780" extrusionOk="0">
                    <a:moveTo>
                      <a:pt x="108040" y="2557"/>
                    </a:moveTo>
                    <a:lnTo>
                      <a:pt x="9266" y="59838"/>
                    </a:lnTo>
                    <a:cubicBezTo>
                      <a:pt x="360" y="65101"/>
                      <a:pt x="-2676" y="76233"/>
                      <a:pt x="2586" y="85139"/>
                    </a:cubicBezTo>
                    <a:cubicBezTo>
                      <a:pt x="8861" y="95259"/>
                      <a:pt x="20600" y="97283"/>
                      <a:pt x="27887" y="91819"/>
                    </a:cubicBezTo>
                    <a:lnTo>
                      <a:pt x="126662" y="35347"/>
                    </a:lnTo>
                    <a:cubicBezTo>
                      <a:pt x="135567" y="30085"/>
                      <a:pt x="138603" y="18952"/>
                      <a:pt x="133341" y="10046"/>
                    </a:cubicBezTo>
                    <a:cubicBezTo>
                      <a:pt x="128078" y="331"/>
                      <a:pt x="116946" y="-2706"/>
                      <a:pt x="108040" y="2557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543515" y="4885817"/>
                <a:ext cx="136180" cy="93985"/>
              </a:xfrm>
              <a:custGeom>
                <a:avLst/>
                <a:gdLst/>
                <a:ahLst/>
                <a:cxnLst/>
                <a:rect l="l" t="t" r="r" b="b"/>
                <a:pathLst>
                  <a:path w="136180" h="93985" extrusionOk="0">
                    <a:moveTo>
                      <a:pt x="108040" y="2496"/>
                    </a:moveTo>
                    <a:lnTo>
                      <a:pt x="9266" y="59777"/>
                    </a:lnTo>
                    <a:cubicBezTo>
                      <a:pt x="360" y="65040"/>
                      <a:pt x="-2676" y="76172"/>
                      <a:pt x="2586" y="85078"/>
                    </a:cubicBezTo>
                    <a:cubicBezTo>
                      <a:pt x="7849" y="93579"/>
                      <a:pt x="18576" y="96413"/>
                      <a:pt x="27887" y="91757"/>
                    </a:cubicBezTo>
                    <a:lnTo>
                      <a:pt x="126662" y="34476"/>
                    </a:lnTo>
                    <a:cubicBezTo>
                      <a:pt x="135567" y="29214"/>
                      <a:pt x="138603" y="18082"/>
                      <a:pt x="134151" y="9175"/>
                    </a:cubicBezTo>
                    <a:cubicBezTo>
                      <a:pt x="128078" y="270"/>
                      <a:pt x="116946" y="-2564"/>
                      <a:pt x="108040" y="2496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684749" y="3802606"/>
                <a:ext cx="1787247" cy="1050083"/>
              </a:xfrm>
              <a:custGeom>
                <a:avLst/>
                <a:gdLst/>
                <a:ahLst/>
                <a:cxnLst/>
                <a:rect l="l" t="t" r="r" b="b"/>
                <a:pathLst>
                  <a:path w="1787247" h="1050083" extrusionOk="0">
                    <a:moveTo>
                      <a:pt x="1786033" y="452176"/>
                    </a:moveTo>
                    <a:cubicBezTo>
                      <a:pt x="1786033" y="442460"/>
                      <a:pt x="1777936" y="434364"/>
                      <a:pt x="1768221" y="433554"/>
                    </a:cubicBezTo>
                    <a:lnTo>
                      <a:pt x="1569053" y="420196"/>
                    </a:lnTo>
                    <a:cubicBezTo>
                      <a:pt x="1553468" y="383762"/>
                      <a:pt x="1528977" y="348949"/>
                      <a:pt x="1496996" y="316968"/>
                    </a:cubicBezTo>
                    <a:lnTo>
                      <a:pt x="1609939" y="232970"/>
                    </a:lnTo>
                    <a:cubicBezTo>
                      <a:pt x="1615202" y="229326"/>
                      <a:pt x="1617428" y="223254"/>
                      <a:pt x="1617428" y="217384"/>
                    </a:cubicBezTo>
                    <a:cubicBezTo>
                      <a:pt x="1616619" y="210705"/>
                      <a:pt x="1613785" y="205442"/>
                      <a:pt x="1607713" y="202609"/>
                    </a:cubicBezTo>
                    <a:lnTo>
                      <a:pt x="1429393" y="99382"/>
                    </a:lnTo>
                    <a:cubicBezTo>
                      <a:pt x="1424130" y="96346"/>
                      <a:pt x="1417451" y="95738"/>
                      <a:pt x="1412391" y="98572"/>
                    </a:cubicBezTo>
                    <a:lnTo>
                      <a:pt x="1253502" y="171438"/>
                    </a:lnTo>
                    <a:cubicBezTo>
                      <a:pt x="1192578" y="149174"/>
                      <a:pt x="1126391" y="133588"/>
                      <a:pt x="1056561" y="123873"/>
                    </a:cubicBezTo>
                    <a:lnTo>
                      <a:pt x="1034296" y="14776"/>
                    </a:lnTo>
                    <a:cubicBezTo>
                      <a:pt x="1032069" y="5870"/>
                      <a:pt x="1024580" y="0"/>
                      <a:pt x="1015675" y="0"/>
                    </a:cubicBezTo>
                    <a:lnTo>
                      <a:pt x="763881" y="0"/>
                    </a:lnTo>
                    <a:cubicBezTo>
                      <a:pt x="755785" y="0"/>
                      <a:pt x="747486" y="5870"/>
                      <a:pt x="746069" y="14776"/>
                    </a:cubicBezTo>
                    <a:lnTo>
                      <a:pt x="724614" y="123873"/>
                    </a:lnTo>
                    <a:cubicBezTo>
                      <a:pt x="655594" y="133588"/>
                      <a:pt x="589407" y="149174"/>
                      <a:pt x="528482" y="170629"/>
                    </a:cubicBezTo>
                    <a:lnTo>
                      <a:pt x="368784" y="98572"/>
                    </a:lnTo>
                    <a:cubicBezTo>
                      <a:pt x="363521" y="95536"/>
                      <a:pt x="356842" y="96346"/>
                      <a:pt x="351782" y="99382"/>
                    </a:cubicBezTo>
                    <a:lnTo>
                      <a:pt x="174271" y="202609"/>
                    </a:lnTo>
                    <a:cubicBezTo>
                      <a:pt x="169009" y="205645"/>
                      <a:pt x="165366" y="210705"/>
                      <a:pt x="165366" y="217384"/>
                    </a:cubicBezTo>
                    <a:cubicBezTo>
                      <a:pt x="165366" y="223254"/>
                      <a:pt x="167592" y="229326"/>
                      <a:pt x="172855" y="232970"/>
                    </a:cubicBezTo>
                    <a:lnTo>
                      <a:pt x="286607" y="316968"/>
                    </a:lnTo>
                    <a:cubicBezTo>
                      <a:pt x="255437" y="348949"/>
                      <a:pt x="230945" y="383762"/>
                      <a:pt x="215360" y="420196"/>
                    </a:cubicBezTo>
                    <a:lnTo>
                      <a:pt x="17002" y="433554"/>
                    </a:lnTo>
                    <a:cubicBezTo>
                      <a:pt x="7286" y="434364"/>
                      <a:pt x="0" y="442460"/>
                      <a:pt x="0" y="452176"/>
                    </a:cubicBezTo>
                    <a:lnTo>
                      <a:pt x="809" y="597706"/>
                    </a:lnTo>
                    <a:cubicBezTo>
                      <a:pt x="809" y="608029"/>
                      <a:pt x="8298" y="615518"/>
                      <a:pt x="17812" y="616327"/>
                    </a:cubicBezTo>
                    <a:lnTo>
                      <a:pt x="216979" y="630496"/>
                    </a:lnTo>
                    <a:cubicBezTo>
                      <a:pt x="232565" y="666929"/>
                      <a:pt x="257056" y="701136"/>
                      <a:pt x="289036" y="733723"/>
                    </a:cubicBezTo>
                    <a:lnTo>
                      <a:pt x="176903" y="816912"/>
                    </a:lnTo>
                    <a:cubicBezTo>
                      <a:pt x="171641" y="820555"/>
                      <a:pt x="168807" y="826627"/>
                      <a:pt x="169414" y="832497"/>
                    </a:cubicBezTo>
                    <a:cubicBezTo>
                      <a:pt x="169414" y="839177"/>
                      <a:pt x="173057" y="844439"/>
                      <a:pt x="178320" y="848082"/>
                    </a:cubicBezTo>
                    <a:lnTo>
                      <a:pt x="279321" y="905971"/>
                    </a:lnTo>
                    <a:lnTo>
                      <a:pt x="251186" y="922365"/>
                    </a:lnTo>
                    <a:cubicBezTo>
                      <a:pt x="242280" y="927628"/>
                      <a:pt x="239244" y="938760"/>
                      <a:pt x="244507" y="947666"/>
                    </a:cubicBezTo>
                    <a:cubicBezTo>
                      <a:pt x="248555" y="955762"/>
                      <a:pt x="259889" y="959204"/>
                      <a:pt x="269808" y="954346"/>
                    </a:cubicBezTo>
                    <a:lnTo>
                      <a:pt x="316563" y="927628"/>
                    </a:lnTo>
                    <a:lnTo>
                      <a:pt x="357449" y="950702"/>
                    </a:lnTo>
                    <a:cubicBezTo>
                      <a:pt x="361902" y="954346"/>
                      <a:pt x="368582" y="954346"/>
                      <a:pt x="373844" y="952119"/>
                    </a:cubicBezTo>
                    <a:lnTo>
                      <a:pt x="533543" y="879253"/>
                    </a:lnTo>
                    <a:cubicBezTo>
                      <a:pt x="594467" y="900708"/>
                      <a:pt x="659844" y="916293"/>
                      <a:pt x="729675" y="926819"/>
                    </a:cubicBezTo>
                    <a:lnTo>
                      <a:pt x="752749" y="1035308"/>
                    </a:lnTo>
                    <a:cubicBezTo>
                      <a:pt x="754165" y="1044214"/>
                      <a:pt x="761655" y="1050084"/>
                      <a:pt x="770561" y="1050084"/>
                    </a:cubicBezTo>
                    <a:lnTo>
                      <a:pt x="1022354" y="1050084"/>
                    </a:lnTo>
                    <a:cubicBezTo>
                      <a:pt x="1031260" y="1050084"/>
                      <a:pt x="1038749" y="1044214"/>
                      <a:pt x="1040975" y="1035308"/>
                    </a:cubicBezTo>
                    <a:lnTo>
                      <a:pt x="1061823" y="926819"/>
                    </a:lnTo>
                    <a:cubicBezTo>
                      <a:pt x="1131653" y="916496"/>
                      <a:pt x="1197030" y="900910"/>
                      <a:pt x="1257955" y="879253"/>
                    </a:cubicBezTo>
                    <a:lnTo>
                      <a:pt x="1417653" y="952119"/>
                    </a:lnTo>
                    <a:cubicBezTo>
                      <a:pt x="1423523" y="954346"/>
                      <a:pt x="1429596" y="954346"/>
                      <a:pt x="1434656" y="950702"/>
                    </a:cubicBezTo>
                    <a:lnTo>
                      <a:pt x="1612166" y="848285"/>
                    </a:lnTo>
                    <a:cubicBezTo>
                      <a:pt x="1617428" y="844641"/>
                      <a:pt x="1621072" y="839379"/>
                      <a:pt x="1621072" y="832700"/>
                    </a:cubicBezTo>
                    <a:cubicBezTo>
                      <a:pt x="1621881" y="826830"/>
                      <a:pt x="1618845" y="820757"/>
                      <a:pt x="1613583" y="817114"/>
                    </a:cubicBezTo>
                    <a:lnTo>
                      <a:pt x="1500032" y="733925"/>
                    </a:lnTo>
                    <a:cubicBezTo>
                      <a:pt x="1532013" y="701338"/>
                      <a:pt x="1555694" y="667131"/>
                      <a:pt x="1571280" y="630698"/>
                    </a:cubicBezTo>
                    <a:lnTo>
                      <a:pt x="1627751" y="626245"/>
                    </a:lnTo>
                    <a:cubicBezTo>
                      <a:pt x="1638074" y="625435"/>
                      <a:pt x="1645563" y="616530"/>
                      <a:pt x="1644753" y="607017"/>
                    </a:cubicBezTo>
                    <a:cubicBezTo>
                      <a:pt x="1643944" y="596694"/>
                      <a:pt x="1636657" y="588395"/>
                      <a:pt x="1624715" y="589205"/>
                    </a:cubicBezTo>
                    <a:lnTo>
                      <a:pt x="1557111" y="594467"/>
                    </a:lnTo>
                    <a:cubicBezTo>
                      <a:pt x="1549622" y="594467"/>
                      <a:pt x="1543752" y="599730"/>
                      <a:pt x="1540716" y="606409"/>
                    </a:cubicBezTo>
                    <a:cubicBezTo>
                      <a:pt x="1525131" y="647295"/>
                      <a:pt x="1497604" y="686562"/>
                      <a:pt x="1458337" y="722388"/>
                    </a:cubicBezTo>
                    <a:cubicBezTo>
                      <a:pt x="1449026" y="731497"/>
                      <a:pt x="1451658" y="744653"/>
                      <a:pt x="1460563" y="750523"/>
                    </a:cubicBezTo>
                    <a:lnTo>
                      <a:pt x="1569053" y="830676"/>
                    </a:lnTo>
                    <a:lnTo>
                      <a:pt x="1424130" y="914674"/>
                    </a:lnTo>
                    <a:lnTo>
                      <a:pt x="1265849" y="842617"/>
                    </a:lnTo>
                    <a:cubicBezTo>
                      <a:pt x="1261396" y="840391"/>
                      <a:pt x="1256133" y="840391"/>
                      <a:pt x="1251680" y="841808"/>
                    </a:cubicBezTo>
                    <a:cubicBezTo>
                      <a:pt x="1188529" y="865489"/>
                      <a:pt x="1117890" y="881884"/>
                      <a:pt x="1043606" y="891600"/>
                    </a:cubicBezTo>
                    <a:cubicBezTo>
                      <a:pt x="1035510" y="893016"/>
                      <a:pt x="1029438" y="899088"/>
                      <a:pt x="1028021" y="906375"/>
                    </a:cubicBezTo>
                    <a:lnTo>
                      <a:pt x="1006566" y="1013246"/>
                    </a:lnTo>
                    <a:lnTo>
                      <a:pt x="785134" y="1013246"/>
                    </a:lnTo>
                    <a:lnTo>
                      <a:pt x="762869" y="906375"/>
                    </a:lnTo>
                    <a:cubicBezTo>
                      <a:pt x="761452" y="898886"/>
                      <a:pt x="754773" y="893016"/>
                      <a:pt x="747284" y="891600"/>
                    </a:cubicBezTo>
                    <a:cubicBezTo>
                      <a:pt x="673001" y="881884"/>
                      <a:pt x="602361" y="865691"/>
                      <a:pt x="538603" y="841808"/>
                    </a:cubicBezTo>
                    <a:cubicBezTo>
                      <a:pt x="534150" y="840391"/>
                      <a:pt x="528888" y="840391"/>
                      <a:pt x="524434" y="842617"/>
                    </a:cubicBezTo>
                    <a:lnTo>
                      <a:pt x="366963" y="914674"/>
                    </a:lnTo>
                    <a:cubicBezTo>
                      <a:pt x="359473" y="910423"/>
                      <a:pt x="213943" y="825615"/>
                      <a:pt x="221432" y="830068"/>
                    </a:cubicBezTo>
                    <a:lnTo>
                      <a:pt x="329112" y="750523"/>
                    </a:lnTo>
                    <a:cubicBezTo>
                      <a:pt x="339030" y="743843"/>
                      <a:pt x="338423" y="730079"/>
                      <a:pt x="330530" y="722388"/>
                    </a:cubicBezTo>
                    <a:cubicBezTo>
                      <a:pt x="291060" y="686765"/>
                      <a:pt x="262926" y="647295"/>
                      <a:pt x="246531" y="605802"/>
                    </a:cubicBezTo>
                    <a:cubicBezTo>
                      <a:pt x="243495" y="599932"/>
                      <a:pt x="237625" y="594670"/>
                      <a:pt x="230136" y="594670"/>
                    </a:cubicBezTo>
                    <a:lnTo>
                      <a:pt x="37647" y="581311"/>
                    </a:lnTo>
                    <a:lnTo>
                      <a:pt x="36838" y="469987"/>
                    </a:lnTo>
                    <a:lnTo>
                      <a:pt x="229326" y="457438"/>
                    </a:lnTo>
                    <a:cubicBezTo>
                      <a:pt x="236815" y="456629"/>
                      <a:pt x="242685" y="452176"/>
                      <a:pt x="245721" y="445496"/>
                    </a:cubicBezTo>
                    <a:cubicBezTo>
                      <a:pt x="261306" y="403800"/>
                      <a:pt x="289643" y="365343"/>
                      <a:pt x="328100" y="328910"/>
                    </a:cubicBezTo>
                    <a:cubicBezTo>
                      <a:pt x="331744" y="325267"/>
                      <a:pt x="333970" y="320004"/>
                      <a:pt x="333970" y="314135"/>
                    </a:cubicBezTo>
                    <a:cubicBezTo>
                      <a:pt x="333160" y="308872"/>
                      <a:pt x="330934" y="303812"/>
                      <a:pt x="326481" y="300776"/>
                    </a:cubicBezTo>
                    <a:lnTo>
                      <a:pt x="217991" y="221230"/>
                    </a:lnTo>
                    <a:lnTo>
                      <a:pt x="362105" y="136624"/>
                    </a:lnTo>
                    <a:lnTo>
                      <a:pt x="520386" y="208681"/>
                    </a:lnTo>
                    <a:cubicBezTo>
                      <a:pt x="524840" y="210907"/>
                      <a:pt x="530102" y="210907"/>
                      <a:pt x="534555" y="209490"/>
                    </a:cubicBezTo>
                    <a:cubicBezTo>
                      <a:pt x="598515" y="185809"/>
                      <a:pt x="668345" y="169414"/>
                      <a:pt x="742628" y="159699"/>
                    </a:cubicBezTo>
                    <a:cubicBezTo>
                      <a:pt x="750117" y="158282"/>
                      <a:pt x="756797" y="152210"/>
                      <a:pt x="758214" y="144923"/>
                    </a:cubicBezTo>
                    <a:lnTo>
                      <a:pt x="779669" y="38052"/>
                    </a:lnTo>
                    <a:lnTo>
                      <a:pt x="1001101" y="38052"/>
                    </a:lnTo>
                    <a:lnTo>
                      <a:pt x="1023366" y="144923"/>
                    </a:lnTo>
                    <a:cubicBezTo>
                      <a:pt x="1024783" y="153019"/>
                      <a:pt x="1031462" y="158282"/>
                      <a:pt x="1038951" y="159699"/>
                    </a:cubicBezTo>
                    <a:cubicBezTo>
                      <a:pt x="1114044" y="169414"/>
                      <a:pt x="1183874" y="185607"/>
                      <a:pt x="1247632" y="209490"/>
                    </a:cubicBezTo>
                    <a:cubicBezTo>
                      <a:pt x="1252085" y="210907"/>
                      <a:pt x="1257348" y="210907"/>
                      <a:pt x="1261800" y="208681"/>
                    </a:cubicBezTo>
                    <a:lnTo>
                      <a:pt x="1419273" y="136624"/>
                    </a:lnTo>
                    <a:lnTo>
                      <a:pt x="1564802" y="221230"/>
                    </a:lnTo>
                    <a:lnTo>
                      <a:pt x="1457122" y="300776"/>
                    </a:lnTo>
                    <a:cubicBezTo>
                      <a:pt x="1447609" y="308670"/>
                      <a:pt x="1447812" y="321826"/>
                      <a:pt x="1455706" y="329720"/>
                    </a:cubicBezTo>
                    <a:cubicBezTo>
                      <a:pt x="1495782" y="365343"/>
                      <a:pt x="1523309" y="404003"/>
                      <a:pt x="1539704" y="445698"/>
                    </a:cubicBezTo>
                    <a:cubicBezTo>
                      <a:pt x="1541931" y="452378"/>
                      <a:pt x="1548610" y="456831"/>
                      <a:pt x="1555289" y="457641"/>
                    </a:cubicBezTo>
                    <a:lnTo>
                      <a:pt x="1749195" y="470190"/>
                    </a:lnTo>
                    <a:lnTo>
                      <a:pt x="1750004" y="581513"/>
                    </a:lnTo>
                    <a:lnTo>
                      <a:pt x="1716607" y="583740"/>
                    </a:lnTo>
                    <a:cubicBezTo>
                      <a:pt x="1706285" y="584549"/>
                      <a:pt x="1697986" y="593455"/>
                      <a:pt x="1698796" y="603778"/>
                    </a:cubicBezTo>
                    <a:cubicBezTo>
                      <a:pt x="1699605" y="613494"/>
                      <a:pt x="1710738" y="622399"/>
                      <a:pt x="1718834" y="620780"/>
                    </a:cubicBezTo>
                    <a:lnTo>
                      <a:pt x="1769435" y="617137"/>
                    </a:lnTo>
                    <a:cubicBezTo>
                      <a:pt x="1779758" y="616327"/>
                      <a:pt x="1787247" y="608231"/>
                      <a:pt x="1787247" y="598515"/>
                    </a:cubicBezTo>
                    <a:lnTo>
                      <a:pt x="1786033" y="452176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6191573" y="4096702"/>
                <a:ext cx="772284" cy="462834"/>
              </a:xfrm>
              <a:custGeom>
                <a:avLst/>
                <a:gdLst/>
                <a:ahLst/>
                <a:cxnLst/>
                <a:rect l="l" t="t" r="r" b="b"/>
                <a:pathLst>
                  <a:path w="772284" h="462834" extrusionOk="0">
                    <a:moveTo>
                      <a:pt x="637176" y="365546"/>
                    </a:moveTo>
                    <a:cubicBezTo>
                      <a:pt x="527067" y="429506"/>
                      <a:pt x="354010" y="443877"/>
                      <a:pt x="216373" y="400157"/>
                    </a:cubicBezTo>
                    <a:cubicBezTo>
                      <a:pt x="206860" y="397121"/>
                      <a:pt x="196133" y="402384"/>
                      <a:pt x="193097" y="412301"/>
                    </a:cubicBezTo>
                    <a:cubicBezTo>
                      <a:pt x="190061" y="422017"/>
                      <a:pt x="195323" y="432542"/>
                      <a:pt x="205241" y="435578"/>
                    </a:cubicBezTo>
                    <a:cubicBezTo>
                      <a:pt x="358665" y="484156"/>
                      <a:pt x="539211" y="465534"/>
                      <a:pt x="656000" y="397728"/>
                    </a:cubicBezTo>
                    <a:cubicBezTo>
                      <a:pt x="812055" y="305836"/>
                      <a:pt x="810436" y="154638"/>
                      <a:pt x="654785" y="64365"/>
                    </a:cubicBezTo>
                    <a:cubicBezTo>
                      <a:pt x="505814" y="-21455"/>
                      <a:pt x="264141" y="-21455"/>
                      <a:pt x="116182" y="64365"/>
                    </a:cubicBezTo>
                    <a:cubicBezTo>
                      <a:pt x="13562" y="124277"/>
                      <a:pt x="-24895" y="213539"/>
                      <a:pt x="16193" y="297132"/>
                    </a:cubicBezTo>
                    <a:cubicBezTo>
                      <a:pt x="19432" y="303609"/>
                      <a:pt x="26112" y="307455"/>
                      <a:pt x="32791" y="307455"/>
                    </a:cubicBezTo>
                    <a:cubicBezTo>
                      <a:pt x="35625" y="307455"/>
                      <a:pt x="38458" y="306848"/>
                      <a:pt x="41089" y="305633"/>
                    </a:cubicBezTo>
                    <a:cubicBezTo>
                      <a:pt x="50400" y="301181"/>
                      <a:pt x="54043" y="290048"/>
                      <a:pt x="49590" y="280737"/>
                    </a:cubicBezTo>
                    <a:cubicBezTo>
                      <a:pt x="17408" y="215360"/>
                      <a:pt x="49388" y="146340"/>
                      <a:pt x="134804" y="96548"/>
                    </a:cubicBezTo>
                    <a:cubicBezTo>
                      <a:pt x="272642" y="16597"/>
                      <a:pt x="497313" y="16597"/>
                      <a:pt x="636164" y="96548"/>
                    </a:cubicBezTo>
                    <a:cubicBezTo>
                      <a:pt x="766109" y="171843"/>
                      <a:pt x="769145" y="288024"/>
                      <a:pt x="637176" y="365546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3323321" y="-759938"/>
                <a:ext cx="1720812" cy="1279517"/>
              </a:xfrm>
              <a:custGeom>
                <a:avLst/>
                <a:gdLst/>
                <a:ahLst/>
                <a:cxnLst/>
                <a:rect l="l" t="t" r="r" b="b"/>
                <a:pathLst>
                  <a:path w="1720812" h="1279517" extrusionOk="0">
                    <a:moveTo>
                      <a:pt x="422174" y="779168"/>
                    </a:moveTo>
                    <a:lnTo>
                      <a:pt x="1683570" y="51112"/>
                    </a:lnTo>
                    <a:lnTo>
                      <a:pt x="1683570" y="278415"/>
                    </a:lnTo>
                    <a:lnTo>
                      <a:pt x="1489665" y="390548"/>
                    </a:lnTo>
                    <a:lnTo>
                      <a:pt x="9266" y="1244702"/>
                    </a:lnTo>
                    <a:cubicBezTo>
                      <a:pt x="360" y="1249965"/>
                      <a:pt x="-2676" y="1261704"/>
                      <a:pt x="2586" y="1270610"/>
                    </a:cubicBezTo>
                    <a:cubicBezTo>
                      <a:pt x="7849" y="1279111"/>
                      <a:pt x="18576" y="1281945"/>
                      <a:pt x="27887" y="1277289"/>
                    </a:cubicBezTo>
                    <a:lnTo>
                      <a:pt x="1508286" y="422325"/>
                    </a:lnTo>
                    <a:lnTo>
                      <a:pt x="1711097" y="305739"/>
                    </a:lnTo>
                    <a:cubicBezTo>
                      <a:pt x="1716158" y="303108"/>
                      <a:pt x="1720813" y="296024"/>
                      <a:pt x="1720813" y="289344"/>
                    </a:cubicBezTo>
                    <a:lnTo>
                      <a:pt x="1720813" y="19132"/>
                    </a:lnTo>
                    <a:cubicBezTo>
                      <a:pt x="1720813" y="5166"/>
                      <a:pt x="1705228" y="-5157"/>
                      <a:pt x="1692678" y="2737"/>
                    </a:cubicBezTo>
                    <a:lnTo>
                      <a:pt x="403553" y="747187"/>
                    </a:lnTo>
                    <a:cubicBezTo>
                      <a:pt x="383110" y="759129"/>
                      <a:pt x="399505" y="790502"/>
                      <a:pt x="422174" y="779168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2743179" y="124120"/>
                <a:ext cx="770110" cy="730188"/>
              </a:xfrm>
              <a:custGeom>
                <a:avLst/>
                <a:gdLst/>
                <a:ahLst/>
                <a:cxnLst/>
                <a:rect l="l" t="t" r="r" b="b"/>
                <a:pathLst>
                  <a:path w="770110" h="730188" extrusionOk="0">
                    <a:moveTo>
                      <a:pt x="28337" y="727808"/>
                    </a:moveTo>
                    <a:lnTo>
                      <a:pt x="365546" y="533093"/>
                    </a:lnTo>
                    <a:cubicBezTo>
                      <a:pt x="374452" y="527831"/>
                      <a:pt x="377488" y="516698"/>
                      <a:pt x="372225" y="507792"/>
                    </a:cubicBezTo>
                    <a:cubicBezTo>
                      <a:pt x="366963" y="498886"/>
                      <a:pt x="355830" y="495850"/>
                      <a:pt x="346924" y="501113"/>
                    </a:cubicBezTo>
                    <a:lnTo>
                      <a:pt x="37243" y="679433"/>
                    </a:lnTo>
                    <a:lnTo>
                      <a:pt x="37243" y="452131"/>
                    </a:lnTo>
                    <a:lnTo>
                      <a:pt x="760845" y="34566"/>
                    </a:lnTo>
                    <a:cubicBezTo>
                      <a:pt x="769751" y="29304"/>
                      <a:pt x="772787" y="18172"/>
                      <a:pt x="767524" y="9266"/>
                    </a:cubicBezTo>
                    <a:cubicBezTo>
                      <a:pt x="762262" y="360"/>
                      <a:pt x="750523" y="-2676"/>
                      <a:pt x="742224" y="2586"/>
                    </a:cubicBezTo>
                    <a:lnTo>
                      <a:pt x="9716" y="425211"/>
                    </a:lnTo>
                    <a:cubicBezTo>
                      <a:pt x="3846" y="428247"/>
                      <a:pt x="0" y="434116"/>
                      <a:pt x="0" y="440796"/>
                    </a:cubicBezTo>
                    <a:lnTo>
                      <a:pt x="0" y="712020"/>
                    </a:lnTo>
                    <a:cubicBezTo>
                      <a:pt x="202" y="723760"/>
                      <a:pt x="13156" y="735297"/>
                      <a:pt x="28337" y="727808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>
                <a:off x="4625950" y="-15337"/>
                <a:ext cx="417785" cy="256653"/>
              </a:xfrm>
              <a:custGeom>
                <a:avLst/>
                <a:gdLst/>
                <a:ahLst/>
                <a:cxnLst/>
                <a:rect l="l" t="t" r="r" b="b"/>
                <a:pathLst>
                  <a:path w="417785" h="256653" extrusionOk="0">
                    <a:moveTo>
                      <a:pt x="389644" y="2586"/>
                    </a:moveTo>
                    <a:lnTo>
                      <a:pt x="9323" y="221792"/>
                    </a:lnTo>
                    <a:cubicBezTo>
                      <a:pt x="-11525" y="233937"/>
                      <a:pt x="6084" y="265310"/>
                      <a:pt x="27944" y="254380"/>
                    </a:cubicBezTo>
                    <a:lnTo>
                      <a:pt x="408265" y="34566"/>
                    </a:lnTo>
                    <a:cubicBezTo>
                      <a:pt x="417171" y="29304"/>
                      <a:pt x="420207" y="18172"/>
                      <a:pt x="415755" y="9266"/>
                    </a:cubicBezTo>
                    <a:cubicBezTo>
                      <a:pt x="409682" y="360"/>
                      <a:pt x="398550" y="-2676"/>
                      <a:pt x="389644" y="2586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7"/>
              <p:cNvSpPr/>
              <p:nvPr/>
            </p:nvSpPr>
            <p:spPr>
              <a:xfrm>
                <a:off x="2743629" y="319931"/>
                <a:ext cx="1718946" cy="1008063"/>
              </a:xfrm>
              <a:custGeom>
                <a:avLst/>
                <a:gdLst/>
                <a:ahLst/>
                <a:cxnLst/>
                <a:rect l="l" t="t" r="r" b="b"/>
                <a:pathLst>
                  <a:path w="1718946" h="1008063" extrusionOk="0">
                    <a:moveTo>
                      <a:pt x="1716360" y="9788"/>
                    </a:moveTo>
                    <a:cubicBezTo>
                      <a:pt x="1711098" y="882"/>
                      <a:pt x="1699965" y="-2761"/>
                      <a:pt x="1691059" y="2299"/>
                    </a:cubicBezTo>
                    <a:cubicBezTo>
                      <a:pt x="1519014" y="101478"/>
                      <a:pt x="2314066" y="-357377"/>
                      <a:pt x="9266" y="973242"/>
                    </a:cubicBezTo>
                    <a:cubicBezTo>
                      <a:pt x="360" y="978505"/>
                      <a:pt x="-2676" y="990244"/>
                      <a:pt x="2586" y="999150"/>
                    </a:cubicBezTo>
                    <a:cubicBezTo>
                      <a:pt x="6634" y="1007246"/>
                      <a:pt x="18171" y="1010687"/>
                      <a:pt x="27887" y="1005829"/>
                    </a:cubicBezTo>
                    <a:cubicBezTo>
                      <a:pt x="203373" y="904626"/>
                      <a:pt x="-600584" y="1368542"/>
                      <a:pt x="1709680" y="34887"/>
                    </a:cubicBezTo>
                    <a:cubicBezTo>
                      <a:pt x="1718587" y="29827"/>
                      <a:pt x="1721623" y="18694"/>
                      <a:pt x="1716360" y="9788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2885876" y="1321431"/>
                <a:ext cx="817522" cy="1042875"/>
              </a:xfrm>
              <a:custGeom>
                <a:avLst/>
                <a:gdLst/>
                <a:ahLst/>
                <a:cxnLst/>
                <a:rect l="l" t="t" r="r" b="b"/>
                <a:pathLst>
                  <a:path w="817522" h="1042875" extrusionOk="0">
                    <a:moveTo>
                      <a:pt x="693849" y="29630"/>
                    </a:moveTo>
                    <a:cubicBezTo>
                      <a:pt x="427280" y="-123389"/>
                      <a:pt x="0" y="346396"/>
                      <a:pt x="0" y="747970"/>
                    </a:cubicBezTo>
                    <a:cubicBezTo>
                      <a:pt x="0" y="949567"/>
                      <a:pt x="109299" y="1042876"/>
                      <a:pt x="234791" y="1042876"/>
                    </a:cubicBezTo>
                    <a:cubicBezTo>
                      <a:pt x="240661" y="1042876"/>
                      <a:pt x="245924" y="1042876"/>
                      <a:pt x="251793" y="1042066"/>
                    </a:cubicBezTo>
                    <a:cubicBezTo>
                      <a:pt x="262116" y="1041257"/>
                      <a:pt x="269605" y="1032351"/>
                      <a:pt x="268796" y="1022838"/>
                    </a:cubicBezTo>
                    <a:cubicBezTo>
                      <a:pt x="268796" y="1012515"/>
                      <a:pt x="260699" y="1005026"/>
                      <a:pt x="250984" y="1005026"/>
                    </a:cubicBezTo>
                    <a:cubicBezTo>
                      <a:pt x="250174" y="1005026"/>
                      <a:pt x="249567" y="1005026"/>
                      <a:pt x="249567" y="1005026"/>
                    </a:cubicBezTo>
                    <a:cubicBezTo>
                      <a:pt x="137434" y="1012717"/>
                      <a:pt x="37040" y="935398"/>
                      <a:pt x="37040" y="747970"/>
                    </a:cubicBezTo>
                    <a:cubicBezTo>
                      <a:pt x="37040" y="687855"/>
                      <a:pt x="47363" y="624705"/>
                      <a:pt x="65984" y="562364"/>
                    </a:cubicBezTo>
                    <a:cubicBezTo>
                      <a:pt x="71247" y="545361"/>
                      <a:pt x="76307" y="528157"/>
                      <a:pt x="82987" y="511762"/>
                    </a:cubicBezTo>
                    <a:cubicBezTo>
                      <a:pt x="83796" y="510952"/>
                      <a:pt x="83796" y="509535"/>
                      <a:pt x="84403" y="508726"/>
                    </a:cubicBezTo>
                    <a:cubicBezTo>
                      <a:pt x="148364" y="336478"/>
                      <a:pt x="273856" y="172124"/>
                      <a:pt x="417159" y="88935"/>
                    </a:cubicBezTo>
                    <a:cubicBezTo>
                      <a:pt x="618553" y="-27044"/>
                      <a:pt x="780478" y="61206"/>
                      <a:pt x="780478" y="297009"/>
                    </a:cubicBezTo>
                    <a:cubicBezTo>
                      <a:pt x="781288" y="497594"/>
                      <a:pt x="663083" y="740481"/>
                      <a:pt x="493669" y="887630"/>
                    </a:cubicBezTo>
                    <a:cubicBezTo>
                      <a:pt x="474643" y="903216"/>
                      <a:pt x="498527" y="931957"/>
                      <a:pt x="518160" y="915765"/>
                    </a:cubicBezTo>
                    <a:cubicBezTo>
                      <a:pt x="695063" y="761936"/>
                      <a:pt x="818329" y="507309"/>
                      <a:pt x="817519" y="297009"/>
                    </a:cubicBezTo>
                    <a:cubicBezTo>
                      <a:pt x="817924" y="192567"/>
                      <a:pt x="784122" y="81649"/>
                      <a:pt x="693849" y="29630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2743584" y="1813224"/>
                <a:ext cx="150164" cy="667276"/>
              </a:xfrm>
              <a:custGeom>
                <a:avLst/>
                <a:gdLst/>
                <a:ahLst/>
                <a:cxnLst/>
                <a:rect l="l" t="t" r="r" b="b"/>
                <a:pathLst>
                  <a:path w="150164" h="667276" extrusionOk="0">
                    <a:moveTo>
                      <a:pt x="143911" y="635081"/>
                    </a:moveTo>
                    <a:cubicBezTo>
                      <a:pt x="74890" y="572740"/>
                      <a:pt x="37648" y="470120"/>
                      <a:pt x="37040" y="338759"/>
                    </a:cubicBezTo>
                    <a:cubicBezTo>
                      <a:pt x="37040" y="234722"/>
                      <a:pt x="60115" y="123398"/>
                      <a:pt x="96548" y="24624"/>
                    </a:cubicBezTo>
                    <a:cubicBezTo>
                      <a:pt x="99584" y="14909"/>
                      <a:pt x="95131" y="4586"/>
                      <a:pt x="84606" y="943"/>
                    </a:cubicBezTo>
                    <a:cubicBezTo>
                      <a:pt x="75700" y="-2094"/>
                      <a:pt x="64568" y="2359"/>
                      <a:pt x="60924" y="12075"/>
                    </a:cubicBezTo>
                    <a:cubicBezTo>
                      <a:pt x="46149" y="52961"/>
                      <a:pt x="34207" y="93847"/>
                      <a:pt x="25301" y="133924"/>
                    </a:cubicBezTo>
                    <a:lnTo>
                      <a:pt x="24491" y="133924"/>
                    </a:lnTo>
                    <a:cubicBezTo>
                      <a:pt x="17812" y="170357"/>
                      <a:pt x="0" y="239377"/>
                      <a:pt x="0" y="338961"/>
                    </a:cubicBezTo>
                    <a:cubicBezTo>
                      <a:pt x="810" y="481658"/>
                      <a:pt x="41493" y="592981"/>
                      <a:pt x="119622" y="662811"/>
                    </a:cubicBezTo>
                    <a:cubicBezTo>
                      <a:pt x="138851" y="677992"/>
                      <a:pt x="161318" y="650869"/>
                      <a:pt x="143911" y="635081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3701507" y="1268099"/>
                <a:ext cx="144937" cy="718197"/>
              </a:xfrm>
              <a:custGeom>
                <a:avLst/>
                <a:gdLst/>
                <a:ahLst/>
                <a:cxnLst/>
                <a:rect l="l" t="t" r="r" b="b"/>
                <a:pathLst>
                  <a:path w="144937" h="718197" extrusionOk="0">
                    <a:moveTo>
                      <a:pt x="79611" y="8679"/>
                    </a:moveTo>
                    <a:cubicBezTo>
                      <a:pt x="73742" y="-226"/>
                      <a:pt x="62609" y="-2453"/>
                      <a:pt x="53703" y="2810"/>
                    </a:cubicBezTo>
                    <a:cubicBezTo>
                      <a:pt x="45607" y="8072"/>
                      <a:pt x="42571" y="19812"/>
                      <a:pt x="47833" y="28110"/>
                    </a:cubicBezTo>
                    <a:cubicBezTo>
                      <a:pt x="159764" y="206026"/>
                      <a:pt x="97828" y="492026"/>
                      <a:pt x="1685" y="692205"/>
                    </a:cubicBezTo>
                    <a:cubicBezTo>
                      <a:pt x="-7626" y="714672"/>
                      <a:pt x="24152" y="729043"/>
                      <a:pt x="35891" y="707791"/>
                    </a:cubicBezTo>
                    <a:cubicBezTo>
                      <a:pt x="134261" y="500527"/>
                      <a:pt x="200650" y="201168"/>
                      <a:pt x="79611" y="8679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4154472" y="2047384"/>
                <a:ext cx="1122435" cy="664022"/>
              </a:xfrm>
              <a:custGeom>
                <a:avLst/>
                <a:gdLst/>
                <a:ahLst/>
                <a:cxnLst/>
                <a:rect l="l" t="t" r="r" b="b"/>
                <a:pathLst>
                  <a:path w="1122435" h="664022" extrusionOk="0">
                    <a:moveTo>
                      <a:pt x="1112916" y="34566"/>
                    </a:moveTo>
                    <a:cubicBezTo>
                      <a:pt x="1121821" y="29304"/>
                      <a:pt x="1124857" y="18172"/>
                      <a:pt x="1120405" y="9266"/>
                    </a:cubicBezTo>
                    <a:cubicBezTo>
                      <a:pt x="1114535" y="360"/>
                      <a:pt x="1103402" y="-2676"/>
                      <a:pt x="1094497" y="2586"/>
                    </a:cubicBezTo>
                    <a:lnTo>
                      <a:pt x="9194" y="629438"/>
                    </a:lnTo>
                    <a:cubicBezTo>
                      <a:pt x="-6391" y="637332"/>
                      <a:pt x="-1331" y="663645"/>
                      <a:pt x="18100" y="663645"/>
                    </a:cubicBezTo>
                    <a:cubicBezTo>
                      <a:pt x="29030" y="663848"/>
                      <a:pt x="-39383" y="699066"/>
                      <a:pt x="1112916" y="34566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4154408" y="1665038"/>
                <a:ext cx="1122701" cy="663645"/>
              </a:xfrm>
              <a:custGeom>
                <a:avLst/>
                <a:gdLst/>
                <a:ahLst/>
                <a:cxnLst/>
                <a:rect l="l" t="t" r="r" b="b"/>
                <a:pathLst>
                  <a:path w="1122701" h="663645" extrusionOk="0">
                    <a:moveTo>
                      <a:pt x="2579" y="654739"/>
                    </a:moveTo>
                    <a:cubicBezTo>
                      <a:pt x="8246" y="663645"/>
                      <a:pt x="18771" y="665872"/>
                      <a:pt x="27880" y="661419"/>
                    </a:cubicBezTo>
                    <a:lnTo>
                      <a:pt x="1113182" y="34567"/>
                    </a:lnTo>
                    <a:cubicBezTo>
                      <a:pt x="1122088" y="30114"/>
                      <a:pt x="1125124" y="18172"/>
                      <a:pt x="1120671" y="9266"/>
                    </a:cubicBezTo>
                    <a:cubicBezTo>
                      <a:pt x="1114801" y="360"/>
                      <a:pt x="1103669" y="-2676"/>
                      <a:pt x="1094763" y="2586"/>
                    </a:cubicBezTo>
                    <a:lnTo>
                      <a:pt x="9461" y="629438"/>
                    </a:lnTo>
                    <a:cubicBezTo>
                      <a:pt x="352" y="634701"/>
                      <a:pt x="-2684" y="645833"/>
                      <a:pt x="2579" y="654739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27"/>
              <p:cNvSpPr/>
              <p:nvPr/>
            </p:nvSpPr>
            <p:spPr>
              <a:xfrm>
                <a:off x="303778" y="-652573"/>
                <a:ext cx="872994" cy="1960850"/>
              </a:xfrm>
              <a:custGeom>
                <a:avLst/>
                <a:gdLst/>
                <a:ahLst/>
                <a:cxnLst/>
                <a:rect l="l" t="t" r="r" b="b"/>
                <a:pathLst>
                  <a:path w="872994" h="1960850" extrusionOk="0">
                    <a:moveTo>
                      <a:pt x="573215" y="1256351"/>
                    </a:moveTo>
                    <a:lnTo>
                      <a:pt x="312718" y="1406739"/>
                    </a:lnTo>
                    <a:cubicBezTo>
                      <a:pt x="309885" y="1408359"/>
                      <a:pt x="307658" y="1410787"/>
                      <a:pt x="305836" y="1413621"/>
                    </a:cubicBezTo>
                    <a:lnTo>
                      <a:pt x="40482" y="1873691"/>
                    </a:lnTo>
                    <a:lnTo>
                      <a:pt x="37041" y="634559"/>
                    </a:lnTo>
                    <a:cubicBezTo>
                      <a:pt x="36636" y="566956"/>
                      <a:pt x="84404" y="484576"/>
                      <a:pt x="143102" y="450572"/>
                    </a:cubicBezTo>
                    <a:lnTo>
                      <a:pt x="863668" y="34627"/>
                    </a:lnTo>
                    <a:cubicBezTo>
                      <a:pt x="872574" y="29567"/>
                      <a:pt x="875610" y="18232"/>
                      <a:pt x="870550" y="9327"/>
                    </a:cubicBezTo>
                    <a:cubicBezTo>
                      <a:pt x="865287" y="421"/>
                      <a:pt x="853953" y="-2615"/>
                      <a:pt x="845249" y="2445"/>
                    </a:cubicBezTo>
                    <a:lnTo>
                      <a:pt x="124683" y="418390"/>
                    </a:lnTo>
                    <a:cubicBezTo>
                      <a:pt x="54448" y="458871"/>
                      <a:pt x="-202" y="553799"/>
                      <a:pt x="1" y="634357"/>
                    </a:cubicBezTo>
                    <a:lnTo>
                      <a:pt x="3644" y="1942306"/>
                    </a:lnTo>
                    <a:cubicBezTo>
                      <a:pt x="3644" y="1961130"/>
                      <a:pt x="28742" y="1968012"/>
                      <a:pt x="38255" y="1951617"/>
                    </a:cubicBezTo>
                    <a:lnTo>
                      <a:pt x="335793" y="1436291"/>
                    </a:lnTo>
                    <a:lnTo>
                      <a:pt x="592039" y="1288332"/>
                    </a:lnTo>
                    <a:cubicBezTo>
                      <a:pt x="600945" y="1283272"/>
                      <a:pt x="603981" y="1271937"/>
                      <a:pt x="598921" y="1263031"/>
                    </a:cubicBezTo>
                    <a:cubicBezTo>
                      <a:pt x="593253" y="1254327"/>
                      <a:pt x="581919" y="1251291"/>
                      <a:pt x="573215" y="1256351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7"/>
              <p:cNvSpPr/>
              <p:nvPr/>
            </p:nvSpPr>
            <p:spPr>
              <a:xfrm>
                <a:off x="987927" y="-1366712"/>
                <a:ext cx="1338152" cy="1935774"/>
              </a:xfrm>
              <a:custGeom>
                <a:avLst/>
                <a:gdLst/>
                <a:ahLst/>
                <a:cxnLst/>
                <a:rect l="l" t="t" r="r" b="b"/>
                <a:pathLst>
                  <a:path w="1338152" h="1935774" extrusionOk="0">
                    <a:moveTo>
                      <a:pt x="352172" y="648980"/>
                    </a:moveTo>
                    <a:lnTo>
                      <a:pt x="691000" y="453658"/>
                    </a:lnTo>
                    <a:cubicBezTo>
                      <a:pt x="650316" y="587043"/>
                      <a:pt x="648697" y="766578"/>
                      <a:pt x="767509" y="835396"/>
                    </a:cubicBezTo>
                    <a:cubicBezTo>
                      <a:pt x="843614" y="879723"/>
                      <a:pt x="937328" y="854017"/>
                      <a:pt x="1013433" y="810905"/>
                    </a:cubicBezTo>
                    <a:cubicBezTo>
                      <a:pt x="1024565" y="804225"/>
                      <a:pt x="1034888" y="797546"/>
                      <a:pt x="1046020" y="790867"/>
                    </a:cubicBezTo>
                    <a:lnTo>
                      <a:pt x="1046830" y="1179284"/>
                    </a:lnTo>
                    <a:cubicBezTo>
                      <a:pt x="1046830" y="1245471"/>
                      <a:pt x="998455" y="1330077"/>
                      <a:pt x="940567" y="1363474"/>
                    </a:cubicBezTo>
                    <a:lnTo>
                      <a:pt x="9093" y="1901470"/>
                    </a:lnTo>
                    <a:cubicBezTo>
                      <a:pt x="997" y="1906732"/>
                      <a:pt x="-2849" y="1917865"/>
                      <a:pt x="2414" y="1926770"/>
                    </a:cubicBezTo>
                    <a:cubicBezTo>
                      <a:pt x="8486" y="1936486"/>
                      <a:pt x="21237" y="1937700"/>
                      <a:pt x="27714" y="1933450"/>
                    </a:cubicBezTo>
                    <a:lnTo>
                      <a:pt x="959188" y="1395454"/>
                    </a:lnTo>
                    <a:cubicBezTo>
                      <a:pt x="1029828" y="1355378"/>
                      <a:pt x="1084073" y="1260247"/>
                      <a:pt x="1084073" y="1179284"/>
                    </a:cubicBezTo>
                    <a:lnTo>
                      <a:pt x="1082656" y="762530"/>
                    </a:lnTo>
                    <a:cubicBezTo>
                      <a:pt x="1217054" y="653230"/>
                      <a:pt x="1320281" y="469041"/>
                      <a:pt x="1338093" y="295983"/>
                    </a:cubicBezTo>
                    <a:cubicBezTo>
                      <a:pt x="1338902" y="286268"/>
                      <a:pt x="1331413" y="276755"/>
                      <a:pt x="1321090" y="275945"/>
                    </a:cubicBezTo>
                    <a:cubicBezTo>
                      <a:pt x="1309958" y="274528"/>
                      <a:pt x="1301862" y="281815"/>
                      <a:pt x="1301052" y="292340"/>
                    </a:cubicBezTo>
                    <a:cubicBezTo>
                      <a:pt x="1285467" y="443133"/>
                      <a:pt x="1197825" y="608094"/>
                      <a:pt x="1082656" y="713547"/>
                    </a:cubicBezTo>
                    <a:cubicBezTo>
                      <a:pt x="1005741" y="785604"/>
                      <a:pt x="876809" y="855434"/>
                      <a:pt x="786333" y="802606"/>
                    </a:cubicBezTo>
                    <a:cubicBezTo>
                      <a:pt x="608013" y="700998"/>
                      <a:pt x="731076" y="239714"/>
                      <a:pt x="1011409" y="78396"/>
                    </a:cubicBezTo>
                    <a:cubicBezTo>
                      <a:pt x="1113017" y="18889"/>
                      <a:pt x="1224138" y="17675"/>
                      <a:pt x="1277371" y="120092"/>
                    </a:cubicBezTo>
                    <a:cubicBezTo>
                      <a:pt x="1281824" y="128998"/>
                      <a:pt x="1292956" y="132641"/>
                      <a:pt x="1301862" y="128188"/>
                    </a:cubicBezTo>
                    <a:cubicBezTo>
                      <a:pt x="1311577" y="123736"/>
                      <a:pt x="1314411" y="112603"/>
                      <a:pt x="1309958" y="102888"/>
                    </a:cubicBezTo>
                    <a:cubicBezTo>
                      <a:pt x="1258952" y="3911"/>
                      <a:pt x="1141556" y="-40011"/>
                      <a:pt x="992787" y="45607"/>
                    </a:cubicBezTo>
                    <a:cubicBezTo>
                      <a:pt x="870737" y="116449"/>
                      <a:pt x="764473" y="254490"/>
                      <a:pt x="708002" y="400830"/>
                    </a:cubicBezTo>
                    <a:lnTo>
                      <a:pt x="333550" y="617000"/>
                    </a:lnTo>
                    <a:cubicBezTo>
                      <a:pt x="324644" y="622262"/>
                      <a:pt x="321608" y="633394"/>
                      <a:pt x="326871" y="642300"/>
                    </a:cubicBezTo>
                    <a:cubicBezTo>
                      <a:pt x="332134" y="651206"/>
                      <a:pt x="343266" y="654242"/>
                      <a:pt x="352172" y="648980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474796" y="-52236"/>
                <a:ext cx="997489" cy="591709"/>
              </a:xfrm>
              <a:custGeom>
                <a:avLst/>
                <a:gdLst/>
                <a:ahLst/>
                <a:cxnLst/>
                <a:rect l="l" t="t" r="r" b="b"/>
                <a:pathLst>
                  <a:path w="997489" h="591709" extrusionOk="0">
                    <a:moveTo>
                      <a:pt x="2445" y="582339"/>
                    </a:moveTo>
                    <a:cubicBezTo>
                      <a:pt x="7707" y="591447"/>
                      <a:pt x="19244" y="594281"/>
                      <a:pt x="27745" y="589220"/>
                    </a:cubicBezTo>
                    <a:lnTo>
                      <a:pt x="988163" y="34627"/>
                    </a:lnTo>
                    <a:cubicBezTo>
                      <a:pt x="997069" y="29567"/>
                      <a:pt x="1000105" y="18232"/>
                      <a:pt x="995045" y="9327"/>
                    </a:cubicBezTo>
                    <a:cubicBezTo>
                      <a:pt x="989782" y="421"/>
                      <a:pt x="978245" y="-2615"/>
                      <a:pt x="969744" y="2445"/>
                    </a:cubicBezTo>
                    <a:lnTo>
                      <a:pt x="9326" y="557038"/>
                    </a:lnTo>
                    <a:cubicBezTo>
                      <a:pt x="421" y="562098"/>
                      <a:pt x="-2615" y="573433"/>
                      <a:pt x="2445" y="582339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1613166" y="-304637"/>
                <a:ext cx="296317" cy="186846"/>
              </a:xfrm>
              <a:custGeom>
                <a:avLst/>
                <a:gdLst/>
                <a:ahLst/>
                <a:cxnLst/>
                <a:rect l="l" t="t" r="r" b="b"/>
                <a:pathLst>
                  <a:path w="296317" h="186846" extrusionOk="0">
                    <a:moveTo>
                      <a:pt x="286991" y="34627"/>
                    </a:moveTo>
                    <a:cubicBezTo>
                      <a:pt x="295897" y="29567"/>
                      <a:pt x="298933" y="18232"/>
                      <a:pt x="293873" y="9327"/>
                    </a:cubicBezTo>
                    <a:cubicBezTo>
                      <a:pt x="288610" y="421"/>
                      <a:pt x="277276" y="-2615"/>
                      <a:pt x="268572" y="2445"/>
                    </a:cubicBezTo>
                    <a:lnTo>
                      <a:pt x="9290" y="152225"/>
                    </a:lnTo>
                    <a:cubicBezTo>
                      <a:pt x="-7105" y="161738"/>
                      <a:pt x="-426" y="186837"/>
                      <a:pt x="18600" y="186837"/>
                    </a:cubicBezTo>
                    <a:cubicBezTo>
                      <a:pt x="27911" y="186837"/>
                      <a:pt x="14755" y="190885"/>
                      <a:pt x="286991" y="34627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474796" y="-432557"/>
                <a:ext cx="997692" cy="591506"/>
              </a:xfrm>
              <a:custGeom>
                <a:avLst/>
                <a:gdLst/>
                <a:ahLst/>
                <a:cxnLst/>
                <a:rect l="l" t="t" r="r" b="b"/>
                <a:pathLst>
                  <a:path w="997692" h="591506" extrusionOk="0">
                    <a:moveTo>
                      <a:pt x="27948" y="589018"/>
                    </a:moveTo>
                    <a:lnTo>
                      <a:pt x="988366" y="34627"/>
                    </a:lnTo>
                    <a:cubicBezTo>
                      <a:pt x="997271" y="29567"/>
                      <a:pt x="1000308" y="18232"/>
                      <a:pt x="995247" y="9326"/>
                    </a:cubicBezTo>
                    <a:cubicBezTo>
                      <a:pt x="989985" y="421"/>
                      <a:pt x="978448" y="-2615"/>
                      <a:pt x="969947" y="2445"/>
                    </a:cubicBezTo>
                    <a:lnTo>
                      <a:pt x="9326" y="556835"/>
                    </a:lnTo>
                    <a:cubicBezTo>
                      <a:pt x="421" y="561896"/>
                      <a:pt x="-2615" y="573230"/>
                      <a:pt x="2445" y="582136"/>
                    </a:cubicBezTo>
                    <a:cubicBezTo>
                      <a:pt x="7910" y="591245"/>
                      <a:pt x="19244" y="594078"/>
                      <a:pt x="27948" y="589018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921725" y="2995005"/>
                <a:ext cx="169616" cy="169616"/>
              </a:xfrm>
              <a:custGeom>
                <a:avLst/>
                <a:gdLst/>
                <a:ahLst/>
                <a:cxnLst/>
                <a:rect l="l" t="t" r="r" b="b"/>
                <a:pathLst>
                  <a:path w="169616" h="169616" extrusionOk="0">
                    <a:moveTo>
                      <a:pt x="164151" y="5465"/>
                    </a:moveTo>
                    <a:cubicBezTo>
                      <a:pt x="156865" y="-1822"/>
                      <a:pt x="145125" y="-1822"/>
                      <a:pt x="137839" y="5465"/>
                    </a:cubicBezTo>
                    <a:lnTo>
                      <a:pt x="84808" y="58495"/>
                    </a:lnTo>
                    <a:lnTo>
                      <a:pt x="31778" y="5465"/>
                    </a:lnTo>
                    <a:cubicBezTo>
                      <a:pt x="24491" y="-1822"/>
                      <a:pt x="12752" y="-1822"/>
                      <a:pt x="5465" y="5465"/>
                    </a:cubicBezTo>
                    <a:cubicBezTo>
                      <a:pt x="-1822" y="12752"/>
                      <a:pt x="-1822" y="24491"/>
                      <a:pt x="5465" y="31778"/>
                    </a:cubicBezTo>
                    <a:lnTo>
                      <a:pt x="58495" y="84808"/>
                    </a:lnTo>
                    <a:lnTo>
                      <a:pt x="5465" y="137839"/>
                    </a:lnTo>
                    <a:cubicBezTo>
                      <a:pt x="-1822" y="145125"/>
                      <a:pt x="-1822" y="156865"/>
                      <a:pt x="5465" y="164151"/>
                    </a:cubicBezTo>
                    <a:cubicBezTo>
                      <a:pt x="12752" y="171438"/>
                      <a:pt x="24491" y="171438"/>
                      <a:pt x="31778" y="164151"/>
                    </a:cubicBezTo>
                    <a:lnTo>
                      <a:pt x="84808" y="111121"/>
                    </a:lnTo>
                    <a:lnTo>
                      <a:pt x="137839" y="164151"/>
                    </a:lnTo>
                    <a:cubicBezTo>
                      <a:pt x="145125" y="171438"/>
                      <a:pt x="156865" y="171236"/>
                      <a:pt x="164151" y="164151"/>
                    </a:cubicBezTo>
                    <a:cubicBezTo>
                      <a:pt x="171438" y="156865"/>
                      <a:pt x="171438" y="145125"/>
                      <a:pt x="164151" y="137839"/>
                    </a:cubicBezTo>
                    <a:lnTo>
                      <a:pt x="111121" y="84808"/>
                    </a:lnTo>
                    <a:lnTo>
                      <a:pt x="164151" y="31778"/>
                    </a:lnTo>
                    <a:cubicBezTo>
                      <a:pt x="171438" y="24491"/>
                      <a:pt x="171438" y="12752"/>
                      <a:pt x="164151" y="5465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2650" tIns="16325" rIns="32650" bIns="163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2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27"/>
            <p:cNvSpPr/>
            <p:nvPr/>
          </p:nvSpPr>
          <p:spPr>
            <a:xfrm>
              <a:off x="9155369" y="8332010"/>
              <a:ext cx="303863" cy="303574"/>
            </a:xfrm>
            <a:custGeom>
              <a:avLst/>
              <a:gdLst/>
              <a:ahLst/>
              <a:cxnLst/>
              <a:rect l="l" t="t" r="r" b="b"/>
              <a:pathLst>
                <a:path w="212121" h="211919" extrusionOk="0">
                  <a:moveTo>
                    <a:pt x="106061" y="211919"/>
                  </a:moveTo>
                  <a:cubicBezTo>
                    <a:pt x="47565" y="211919"/>
                    <a:pt x="0" y="164354"/>
                    <a:pt x="0" y="105858"/>
                  </a:cubicBezTo>
                  <a:cubicBezTo>
                    <a:pt x="0" y="47363"/>
                    <a:pt x="47565" y="0"/>
                    <a:pt x="106061" y="0"/>
                  </a:cubicBezTo>
                  <a:cubicBezTo>
                    <a:pt x="165568" y="0"/>
                    <a:pt x="212122" y="46553"/>
                    <a:pt x="212122" y="105858"/>
                  </a:cubicBezTo>
                  <a:cubicBezTo>
                    <a:pt x="211919" y="164556"/>
                    <a:pt x="164556" y="211919"/>
                    <a:pt x="106061" y="211919"/>
                  </a:cubicBezTo>
                  <a:close/>
                  <a:moveTo>
                    <a:pt x="106061" y="37243"/>
                  </a:moveTo>
                  <a:cubicBezTo>
                    <a:pt x="68211" y="37243"/>
                    <a:pt x="37243" y="68008"/>
                    <a:pt x="37243" y="106061"/>
                  </a:cubicBezTo>
                  <a:cubicBezTo>
                    <a:pt x="37243" y="144113"/>
                    <a:pt x="68211" y="174879"/>
                    <a:pt x="106061" y="174879"/>
                  </a:cubicBezTo>
                  <a:cubicBezTo>
                    <a:pt x="143911" y="174879"/>
                    <a:pt x="174879" y="144113"/>
                    <a:pt x="174879" y="106061"/>
                  </a:cubicBezTo>
                  <a:cubicBezTo>
                    <a:pt x="174879" y="67401"/>
                    <a:pt x="144518" y="37243"/>
                    <a:pt x="106061" y="37243"/>
                  </a:cubicBezTo>
                  <a:close/>
                </a:path>
              </a:pathLst>
            </a:custGeom>
            <a:solidFill>
              <a:srgbClr val="B0B8CF"/>
            </a:solidFill>
            <a:ln>
              <a:noFill/>
            </a:ln>
          </p:spPr>
          <p:txBody>
            <a:bodyPr spcFirstLastPara="1" wrap="square" lIns="32650" tIns="16325" rIns="32650" bIns="1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2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27"/>
          <p:cNvSpPr txBox="1"/>
          <p:nvPr/>
        </p:nvSpPr>
        <p:spPr>
          <a:xfrm>
            <a:off x="4730127" y="627600"/>
            <a:ext cx="393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</a:rPr>
              <a:t>NIS2: Lawful security</a:t>
            </a:r>
            <a:endParaRPr sz="700" b="1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5205425" y="1362525"/>
            <a:ext cx="4783200" cy="26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Supply chain risk management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Risk Management, Access Control, Cryptography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Incident Response - </a:t>
            </a:r>
            <a:r>
              <a:rPr lang="en-GB" sz="11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24 hours / 72 hours / 1 month</a:t>
            </a:r>
            <a:endParaRPr sz="11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Non-public National Register of Essential and</a:t>
            </a:r>
            <a:b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Important Entities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Governance and oversight by the management body</a:t>
            </a:r>
            <a:b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1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(cyber trainings)</a:t>
            </a:r>
            <a:endParaRPr sz="11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Log collection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Supervision and Enforcement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4888067" y="1483764"/>
            <a:ext cx="264300" cy="1182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7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9050" tIns="69050" rIns="69050" bIns="69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7">
              <a:highlight>
                <a:srgbClr val="00FF00"/>
              </a:highlight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4888067" y="2415642"/>
            <a:ext cx="264300" cy="1182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7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9050" tIns="69050" rIns="69050" bIns="69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7">
              <a:highlight>
                <a:srgbClr val="00FF00"/>
              </a:highlight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4888067" y="3391990"/>
            <a:ext cx="264300" cy="1182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7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9050" tIns="69050" rIns="69050" bIns="69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7">
              <a:highlight>
                <a:srgbClr val="00FF00"/>
              </a:highlight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4888067" y="1794394"/>
            <a:ext cx="264300" cy="1182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7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9050" tIns="69050" rIns="69050" bIns="69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7">
              <a:highlight>
                <a:srgbClr val="00FF00"/>
              </a:highlight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4888067" y="2105034"/>
            <a:ext cx="264300" cy="1182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7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9050" tIns="69050" rIns="69050" bIns="69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7">
              <a:highlight>
                <a:srgbClr val="00FF00"/>
              </a:highlight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4888067" y="2903829"/>
            <a:ext cx="264300" cy="1182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7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9050" tIns="69050" rIns="69050" bIns="69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7">
              <a:highlight>
                <a:srgbClr val="00FF00"/>
              </a:highlight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4888067" y="3720791"/>
            <a:ext cx="264300" cy="1182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7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9050" tIns="69050" rIns="69050" bIns="69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7"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/>
          <p:nvPr/>
        </p:nvSpPr>
        <p:spPr>
          <a:xfrm>
            <a:off x="6405628" y="724884"/>
            <a:ext cx="1814319" cy="1166617"/>
          </a:xfrm>
          <a:custGeom>
            <a:avLst/>
            <a:gdLst/>
            <a:ahLst/>
            <a:cxnLst/>
            <a:rect l="l" t="t" r="r" b="b"/>
            <a:pathLst>
              <a:path w="3628637" h="2333233" extrusionOk="0">
                <a:moveTo>
                  <a:pt x="0" y="0"/>
                </a:moveTo>
                <a:lnTo>
                  <a:pt x="3628636" y="0"/>
                </a:lnTo>
                <a:lnTo>
                  <a:pt x="3628636" y="2333232"/>
                </a:lnTo>
                <a:lnTo>
                  <a:pt x="0" y="2333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530" t="-131182" r="-11999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2" name="Google Shape;412;p32"/>
          <p:cNvSpPr/>
          <p:nvPr/>
        </p:nvSpPr>
        <p:spPr>
          <a:xfrm>
            <a:off x="6405627" y="1274151"/>
            <a:ext cx="532879" cy="532879"/>
          </a:xfrm>
          <a:custGeom>
            <a:avLst/>
            <a:gdLst/>
            <a:ahLst/>
            <a:cxnLst/>
            <a:rect l="l" t="t" r="r" b="b"/>
            <a:pathLst>
              <a:path w="1065758" h="1065758" extrusionOk="0">
                <a:moveTo>
                  <a:pt x="0" y="0"/>
                </a:moveTo>
                <a:lnTo>
                  <a:pt x="1065757" y="0"/>
                </a:lnTo>
                <a:lnTo>
                  <a:pt x="1065757" y="1065757"/>
                </a:lnTo>
                <a:lnTo>
                  <a:pt x="0" y="1065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3" name="Google Shape;413;p32"/>
          <p:cNvSpPr/>
          <p:nvPr/>
        </p:nvSpPr>
        <p:spPr>
          <a:xfrm>
            <a:off x="7687067" y="1274147"/>
            <a:ext cx="532879" cy="532879"/>
          </a:xfrm>
          <a:custGeom>
            <a:avLst/>
            <a:gdLst/>
            <a:ahLst/>
            <a:cxnLst/>
            <a:rect l="l" t="t" r="r" b="b"/>
            <a:pathLst>
              <a:path w="1065758" h="1065758" extrusionOk="0">
                <a:moveTo>
                  <a:pt x="0" y="0"/>
                </a:moveTo>
                <a:lnTo>
                  <a:pt x="1065758" y="0"/>
                </a:lnTo>
                <a:lnTo>
                  <a:pt x="1065758" y="1065757"/>
                </a:lnTo>
                <a:lnTo>
                  <a:pt x="0" y="1065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14" name="Google Shape;414;p32"/>
          <p:cNvGrpSpPr/>
          <p:nvPr/>
        </p:nvGrpSpPr>
        <p:grpSpPr>
          <a:xfrm>
            <a:off x="5825500" y="2331929"/>
            <a:ext cx="1416454" cy="479645"/>
            <a:chOff x="0" y="-38100"/>
            <a:chExt cx="873061" cy="295639"/>
          </a:xfrm>
        </p:grpSpPr>
        <p:sp>
          <p:nvSpPr>
            <p:cNvPr id="415" name="Google Shape;415;p32"/>
            <p:cNvSpPr/>
            <p:nvPr/>
          </p:nvSpPr>
          <p:spPr>
            <a:xfrm>
              <a:off x="0" y="0"/>
              <a:ext cx="873061" cy="257539"/>
            </a:xfrm>
            <a:custGeom>
              <a:avLst/>
              <a:gdLst/>
              <a:ahLst/>
              <a:cxnLst/>
              <a:rect l="l" t="t" r="r" b="b"/>
              <a:pathLst>
                <a:path w="873061" h="257539" extrusionOk="0">
                  <a:moveTo>
                    <a:pt x="60122" y="0"/>
                  </a:moveTo>
                  <a:lnTo>
                    <a:pt x="812939" y="0"/>
                  </a:lnTo>
                  <a:cubicBezTo>
                    <a:pt x="828884" y="0"/>
                    <a:pt x="844177" y="6334"/>
                    <a:pt x="855452" y="17609"/>
                  </a:cubicBezTo>
                  <a:cubicBezTo>
                    <a:pt x="866727" y="28885"/>
                    <a:pt x="873061" y="44177"/>
                    <a:pt x="873061" y="60122"/>
                  </a:cubicBezTo>
                  <a:lnTo>
                    <a:pt x="873061" y="197416"/>
                  </a:lnTo>
                  <a:cubicBezTo>
                    <a:pt x="873061" y="213362"/>
                    <a:pt x="866727" y="228654"/>
                    <a:pt x="855452" y="239929"/>
                  </a:cubicBezTo>
                  <a:cubicBezTo>
                    <a:pt x="844177" y="251204"/>
                    <a:pt x="828884" y="257539"/>
                    <a:pt x="812939" y="257539"/>
                  </a:cubicBezTo>
                  <a:lnTo>
                    <a:pt x="60122" y="257539"/>
                  </a:lnTo>
                  <a:cubicBezTo>
                    <a:pt x="44177" y="257539"/>
                    <a:pt x="28885" y="251204"/>
                    <a:pt x="17609" y="239929"/>
                  </a:cubicBezTo>
                  <a:cubicBezTo>
                    <a:pt x="6334" y="228654"/>
                    <a:pt x="0" y="213362"/>
                    <a:pt x="0" y="197416"/>
                  </a:cubicBezTo>
                  <a:lnTo>
                    <a:pt x="0" y="60122"/>
                  </a:lnTo>
                  <a:cubicBezTo>
                    <a:pt x="0" y="44177"/>
                    <a:pt x="6334" y="28885"/>
                    <a:pt x="17609" y="17609"/>
                  </a:cubicBezTo>
                  <a:cubicBezTo>
                    <a:pt x="28885" y="6334"/>
                    <a:pt x="44177" y="0"/>
                    <a:pt x="60122" y="0"/>
                  </a:cubicBezTo>
                  <a:close/>
                </a:path>
              </a:pathLst>
            </a:custGeom>
            <a:solidFill>
              <a:srgbClr val="FF3131">
                <a:alpha val="2196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 txBox="1"/>
            <p:nvPr/>
          </p:nvSpPr>
          <p:spPr>
            <a:xfrm>
              <a:off x="0" y="-38100"/>
              <a:ext cx="8730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00" tIns="20900" rIns="20900" bIns="209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32"/>
          <p:cNvSpPr/>
          <p:nvPr/>
        </p:nvSpPr>
        <p:spPr>
          <a:xfrm>
            <a:off x="5944951" y="2460926"/>
            <a:ext cx="271104" cy="246367"/>
          </a:xfrm>
          <a:custGeom>
            <a:avLst/>
            <a:gdLst/>
            <a:ahLst/>
            <a:cxnLst/>
            <a:rect l="l" t="t" r="r" b="b"/>
            <a:pathLst>
              <a:path w="542209" h="492733" extrusionOk="0">
                <a:moveTo>
                  <a:pt x="0" y="0"/>
                </a:moveTo>
                <a:lnTo>
                  <a:pt x="542209" y="0"/>
                </a:lnTo>
                <a:lnTo>
                  <a:pt x="542209" y="492733"/>
                </a:lnTo>
                <a:lnTo>
                  <a:pt x="0" y="492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8" name="Google Shape;418;p32"/>
          <p:cNvSpPr txBox="1"/>
          <p:nvPr/>
        </p:nvSpPr>
        <p:spPr>
          <a:xfrm>
            <a:off x="6216061" y="2491702"/>
            <a:ext cx="933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AGENT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9" name="Google Shape;419;p32"/>
          <p:cNvGrpSpPr/>
          <p:nvPr/>
        </p:nvGrpSpPr>
        <p:grpSpPr>
          <a:xfrm>
            <a:off x="7438358" y="2297342"/>
            <a:ext cx="1416454" cy="479645"/>
            <a:chOff x="0" y="-38100"/>
            <a:chExt cx="873061" cy="295639"/>
          </a:xfrm>
        </p:grpSpPr>
        <p:sp>
          <p:nvSpPr>
            <p:cNvPr id="420" name="Google Shape;420;p32"/>
            <p:cNvSpPr/>
            <p:nvPr/>
          </p:nvSpPr>
          <p:spPr>
            <a:xfrm>
              <a:off x="0" y="0"/>
              <a:ext cx="873061" cy="257539"/>
            </a:xfrm>
            <a:custGeom>
              <a:avLst/>
              <a:gdLst/>
              <a:ahLst/>
              <a:cxnLst/>
              <a:rect l="l" t="t" r="r" b="b"/>
              <a:pathLst>
                <a:path w="873061" h="257539" extrusionOk="0">
                  <a:moveTo>
                    <a:pt x="60122" y="0"/>
                  </a:moveTo>
                  <a:lnTo>
                    <a:pt x="812939" y="0"/>
                  </a:lnTo>
                  <a:cubicBezTo>
                    <a:pt x="828884" y="0"/>
                    <a:pt x="844177" y="6334"/>
                    <a:pt x="855452" y="17609"/>
                  </a:cubicBezTo>
                  <a:cubicBezTo>
                    <a:pt x="866727" y="28885"/>
                    <a:pt x="873061" y="44177"/>
                    <a:pt x="873061" y="60122"/>
                  </a:cubicBezTo>
                  <a:lnTo>
                    <a:pt x="873061" y="197416"/>
                  </a:lnTo>
                  <a:cubicBezTo>
                    <a:pt x="873061" y="213362"/>
                    <a:pt x="866727" y="228654"/>
                    <a:pt x="855452" y="239929"/>
                  </a:cubicBezTo>
                  <a:cubicBezTo>
                    <a:pt x="844177" y="251204"/>
                    <a:pt x="828884" y="257539"/>
                    <a:pt x="812939" y="257539"/>
                  </a:cubicBezTo>
                  <a:lnTo>
                    <a:pt x="60122" y="257539"/>
                  </a:lnTo>
                  <a:cubicBezTo>
                    <a:pt x="44177" y="257539"/>
                    <a:pt x="28885" y="251204"/>
                    <a:pt x="17609" y="239929"/>
                  </a:cubicBezTo>
                  <a:cubicBezTo>
                    <a:pt x="6334" y="228654"/>
                    <a:pt x="0" y="213362"/>
                    <a:pt x="0" y="197416"/>
                  </a:cubicBezTo>
                  <a:lnTo>
                    <a:pt x="0" y="60122"/>
                  </a:lnTo>
                  <a:cubicBezTo>
                    <a:pt x="0" y="44177"/>
                    <a:pt x="6334" y="28885"/>
                    <a:pt x="17609" y="17609"/>
                  </a:cubicBezTo>
                  <a:cubicBezTo>
                    <a:pt x="28885" y="6334"/>
                    <a:pt x="44177" y="0"/>
                    <a:pt x="60122" y="0"/>
                  </a:cubicBezTo>
                  <a:close/>
                </a:path>
              </a:pathLst>
            </a:custGeom>
            <a:solidFill>
              <a:srgbClr val="00D300">
                <a:alpha val="2196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 txBox="1"/>
            <p:nvPr/>
          </p:nvSpPr>
          <p:spPr>
            <a:xfrm>
              <a:off x="0" y="-38100"/>
              <a:ext cx="8730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00" tIns="20900" rIns="20900" bIns="209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32"/>
          <p:cNvSpPr txBox="1"/>
          <p:nvPr/>
        </p:nvSpPr>
        <p:spPr>
          <a:xfrm>
            <a:off x="7947659" y="2445402"/>
            <a:ext cx="63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AGENT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32"/>
          <p:cNvSpPr/>
          <p:nvPr/>
        </p:nvSpPr>
        <p:spPr>
          <a:xfrm>
            <a:off x="7522121" y="2432280"/>
            <a:ext cx="271104" cy="271104"/>
          </a:xfrm>
          <a:custGeom>
            <a:avLst/>
            <a:gdLst/>
            <a:ahLst/>
            <a:cxnLst/>
            <a:rect l="l" t="t" r="r" b="b"/>
            <a:pathLst>
              <a:path w="542209" h="542209" extrusionOk="0">
                <a:moveTo>
                  <a:pt x="0" y="0"/>
                </a:moveTo>
                <a:lnTo>
                  <a:pt x="542210" y="0"/>
                </a:lnTo>
                <a:lnTo>
                  <a:pt x="542210" y="542209"/>
                </a:lnTo>
                <a:lnTo>
                  <a:pt x="0" y="542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425" name="Google Shape;425;p32"/>
          <p:cNvCxnSpPr/>
          <p:nvPr/>
        </p:nvCxnSpPr>
        <p:spPr>
          <a:xfrm>
            <a:off x="8006025" y="1807025"/>
            <a:ext cx="160200" cy="368100"/>
          </a:xfrm>
          <a:prstGeom prst="straightConnector1">
            <a:avLst/>
          </a:prstGeom>
          <a:noFill/>
          <a:ln w="9525" cap="flat" cmpd="sng">
            <a:solidFill>
              <a:srgbClr val="00D300"/>
            </a:solidFill>
            <a:prstDash val="dot"/>
            <a:round/>
            <a:headEnd type="none" w="sm" len="sm"/>
            <a:tailEnd type="stealth" w="med" len="med"/>
          </a:ln>
        </p:spPr>
      </p:cxnSp>
      <p:cxnSp>
        <p:nvCxnSpPr>
          <p:cNvPr id="426" name="Google Shape;426;p32"/>
          <p:cNvCxnSpPr/>
          <p:nvPr/>
        </p:nvCxnSpPr>
        <p:spPr>
          <a:xfrm flipH="1">
            <a:off x="6587225" y="1823025"/>
            <a:ext cx="50100" cy="331500"/>
          </a:xfrm>
          <a:prstGeom prst="straightConnector1">
            <a:avLst/>
          </a:prstGeom>
          <a:noFill/>
          <a:ln w="9525" cap="flat" cmpd="sng">
            <a:solidFill>
              <a:srgbClr val="F92228"/>
            </a:solidFill>
            <a:prstDash val="dot"/>
            <a:round/>
            <a:headEnd type="none" w="sm" len="sm"/>
            <a:tailEnd type="stealth" w="med" len="med"/>
          </a:ln>
        </p:spPr>
      </p:cxnSp>
      <p:sp>
        <p:nvSpPr>
          <p:cNvPr id="427" name="Google Shape;427;p32"/>
          <p:cNvSpPr txBox="1"/>
          <p:nvPr/>
        </p:nvSpPr>
        <p:spPr>
          <a:xfrm>
            <a:off x="78825" y="411397"/>
            <a:ext cx="4946163" cy="40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/>
              <a:t>Security Hardening Fundamentals</a:t>
            </a:r>
            <a:endParaRPr sz="1900" b="1"/>
          </a:p>
        </p:txBody>
      </p:sp>
      <p:pic>
        <p:nvPicPr>
          <p:cNvPr id="428" name="Google Shape;42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0001" y="1370168"/>
            <a:ext cx="4549699" cy="31572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074F84-D9A1-8F49-9662-CF8F96794E51}"/>
              </a:ext>
            </a:extLst>
          </p:cNvPr>
          <p:cNvSpPr txBox="1"/>
          <p:nvPr/>
        </p:nvSpPr>
        <p:spPr>
          <a:xfrm>
            <a:off x="7574184" y="3268516"/>
            <a:ext cx="1143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baseline="0">
                <a:latin typeface="Roboto"/>
                <a:ea typeface="Segoe UI"/>
                <a:cs typeface="Segoe UI"/>
              </a:rPr>
              <a:t>Deep, granular </a:t>
            </a:r>
            <a:r>
              <a:rPr lang="en-US" sz="1000">
                <a:latin typeface="Roboto"/>
                <a:ea typeface="Segoe UI"/>
                <a:cs typeface="Segoe UI"/>
              </a:rPr>
              <a:t>​</a:t>
            </a:r>
            <a:endParaRPr lang="en-US">
              <a:ea typeface="Segoe UI"/>
            </a:endParaRPr>
          </a:p>
          <a:p>
            <a:r>
              <a:rPr lang="en-GB" sz="1000">
                <a:latin typeface="Roboto"/>
                <a:ea typeface="Segoe UI"/>
                <a:cs typeface="Segoe UI"/>
              </a:rPr>
              <a:t>Real-time</a:t>
            </a:r>
            <a:r>
              <a:rPr lang="en-US" sz="1000">
                <a:latin typeface="Roboto"/>
                <a:ea typeface="Segoe UI"/>
                <a:cs typeface="Segoe UI"/>
              </a:rPr>
              <a:t>​</a:t>
            </a:r>
            <a:endParaRPr lang="en-US"/>
          </a:p>
          <a:p>
            <a:pPr rtl="0"/>
            <a:r>
              <a:rPr lang="en-GB" sz="1000">
                <a:latin typeface="Roboto"/>
                <a:ea typeface="Segoe UI"/>
                <a:cs typeface="Segoe UI"/>
              </a:rPr>
              <a:t>Advanced</a:t>
            </a:r>
            <a:r>
              <a:rPr lang="en-US" sz="1000">
                <a:latin typeface="Roboto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000">
                <a:latin typeface="Roboto"/>
                <a:ea typeface="Segoe UI"/>
                <a:cs typeface="Segoe UI"/>
              </a:rPr>
              <a:t>Centralized</a:t>
            </a:r>
            <a:r>
              <a:rPr lang="en-US" sz="1000">
                <a:latin typeface="Roboto"/>
                <a:ea typeface="Segoe UI"/>
                <a:cs typeface="Segoe UI"/>
              </a:rPr>
              <a:t>​</a:t>
            </a:r>
          </a:p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99C3C-FE7F-495E-DA47-5AABE2D7682A}"/>
              </a:ext>
            </a:extLst>
          </p:cNvPr>
          <p:cNvSpPr txBox="1"/>
          <p:nvPr/>
        </p:nvSpPr>
        <p:spPr>
          <a:xfrm>
            <a:off x="5150734" y="3273465"/>
            <a:ext cx="4572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latin typeface="Roboto"/>
                <a:ea typeface="Roboto"/>
                <a:cs typeface="Roboto"/>
              </a:rPr>
              <a:t>Visibility</a:t>
            </a:r>
            <a:r>
              <a:rPr lang="en-US" sz="1000">
                <a:latin typeface="Roboto"/>
                <a:ea typeface="Roboto"/>
                <a:cs typeface="Roboto"/>
              </a:rPr>
              <a:t>:          Limited, external</a:t>
            </a:r>
            <a:br>
              <a:rPr lang="en-US" sz="1000" dirty="0">
                <a:latin typeface="Roboto"/>
                <a:ea typeface="Roboto"/>
                <a:cs typeface="Roboto"/>
              </a:rPr>
            </a:br>
            <a:r>
              <a:rPr lang="en-US" sz="1000" b="1">
                <a:latin typeface="Roboto"/>
                <a:ea typeface="Roboto"/>
                <a:cs typeface="Roboto"/>
              </a:rPr>
              <a:t>Protection</a:t>
            </a:r>
            <a:r>
              <a:rPr lang="en-US" sz="1000">
                <a:latin typeface="Roboto"/>
                <a:ea typeface="Roboto"/>
                <a:cs typeface="Roboto"/>
              </a:rPr>
              <a:t>:         Delayed</a:t>
            </a:r>
            <a:r>
              <a:rPr lang="en-US" sz="1000" baseline="0">
                <a:latin typeface="Roboto"/>
                <a:ea typeface="Roboto"/>
                <a:cs typeface="Roboto"/>
              </a:rPr>
              <a:t>,</a:t>
            </a:r>
            <a:r>
              <a:rPr lang="en-US" sz="1000">
                <a:latin typeface="Roboto"/>
                <a:ea typeface="Roboto"/>
                <a:cs typeface="Roboto"/>
              </a:rPr>
              <a:t> limited        </a:t>
            </a:r>
            <a:br>
              <a:rPr lang="en-US" sz="1000" dirty="0">
                <a:latin typeface="Roboto"/>
                <a:ea typeface="Roboto"/>
                <a:cs typeface="Roboto"/>
              </a:rPr>
            </a:br>
            <a:r>
              <a:rPr lang="en-US" sz="1000" b="1">
                <a:latin typeface="Roboto"/>
                <a:ea typeface="Roboto"/>
                <a:cs typeface="Roboto"/>
              </a:rPr>
              <a:t>Detection</a:t>
            </a:r>
            <a:r>
              <a:rPr lang="en-US" sz="1000">
                <a:latin typeface="Roboto"/>
                <a:ea typeface="Roboto"/>
                <a:cs typeface="Roboto"/>
              </a:rPr>
              <a:t>:        Basic</a:t>
            </a:r>
          </a:p>
          <a:p>
            <a:r>
              <a:rPr lang="en-US" sz="1000" b="1">
                <a:latin typeface="Roboto"/>
                <a:ea typeface="Roboto"/>
                <a:cs typeface="Roboto"/>
              </a:rPr>
              <a:t>Management</a:t>
            </a:r>
            <a:r>
              <a:rPr lang="en-US" sz="1000">
                <a:latin typeface="Roboto"/>
                <a:ea typeface="Roboto"/>
                <a:cs typeface="Roboto"/>
              </a:rPr>
              <a:t>:    None or limited</a:t>
            </a:r>
            <a:endParaRPr lang="en-US" sz="1000" dirty="0">
              <a:latin typeface="Roboto"/>
              <a:ea typeface="Roboto"/>
              <a:cs typeface="Roboto"/>
            </a:endParaRPr>
          </a:p>
          <a:p>
            <a:endParaRPr lang="en-US" sz="1000" dirty="0">
              <a:latin typeface="Roboto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3"/>
          <p:cNvGrpSpPr/>
          <p:nvPr/>
        </p:nvGrpSpPr>
        <p:grpSpPr>
          <a:xfrm>
            <a:off x="3078366" y="1850204"/>
            <a:ext cx="3203774" cy="3192891"/>
            <a:chOff x="309446" y="-1427400"/>
            <a:chExt cx="7156073" cy="7131764"/>
          </a:xfrm>
        </p:grpSpPr>
        <p:grpSp>
          <p:nvGrpSpPr>
            <p:cNvPr id="438" name="Google Shape;438;p33"/>
            <p:cNvGrpSpPr/>
            <p:nvPr/>
          </p:nvGrpSpPr>
          <p:grpSpPr>
            <a:xfrm>
              <a:off x="622972" y="-624834"/>
              <a:ext cx="5333406" cy="6329198"/>
              <a:chOff x="622972" y="-624834"/>
              <a:chExt cx="5333406" cy="6329198"/>
            </a:xfrm>
          </p:grpSpPr>
          <p:grpSp>
            <p:nvGrpSpPr>
              <p:cNvPr id="439" name="Google Shape;439;p33"/>
              <p:cNvGrpSpPr/>
              <p:nvPr/>
            </p:nvGrpSpPr>
            <p:grpSpPr>
              <a:xfrm>
                <a:off x="1629470" y="539716"/>
                <a:ext cx="3719690" cy="5164648"/>
                <a:chOff x="1629470" y="539716"/>
                <a:chExt cx="3719690" cy="5164648"/>
              </a:xfrm>
            </p:grpSpPr>
            <p:sp>
              <p:nvSpPr>
                <p:cNvPr id="440" name="Google Shape;440;p33"/>
                <p:cNvSpPr/>
                <p:nvPr/>
              </p:nvSpPr>
              <p:spPr>
                <a:xfrm>
                  <a:off x="1629470" y="4093059"/>
                  <a:ext cx="3565032" cy="1611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5032" h="1611305" extrusionOk="0">
                      <a:moveTo>
                        <a:pt x="3047296" y="1308759"/>
                      </a:moveTo>
                      <a:cubicBezTo>
                        <a:pt x="2353447" y="1712155"/>
                        <a:pt x="1224425" y="1712155"/>
                        <a:pt x="526933" y="1308759"/>
                      </a:cubicBezTo>
                      <a:cubicBezTo>
                        <a:pt x="-91013" y="952119"/>
                        <a:pt x="-165296" y="400967"/>
                        <a:pt x="303274" y="0"/>
                      </a:cubicBezTo>
                      <a:cubicBezTo>
                        <a:pt x="390106" y="116586"/>
                        <a:pt x="516408" y="225886"/>
                        <a:pt x="680559" y="320814"/>
                      </a:cubicBezTo>
                      <a:cubicBezTo>
                        <a:pt x="1378861" y="723400"/>
                        <a:pt x="2507883" y="723400"/>
                        <a:pt x="3201732" y="320004"/>
                      </a:cubicBezTo>
                      <a:cubicBezTo>
                        <a:pt x="3282694" y="273248"/>
                        <a:pt x="3354751" y="222647"/>
                        <a:pt x="3416485" y="169212"/>
                      </a:cubicBezTo>
                      <a:cubicBezTo>
                        <a:pt x="3700258" y="545890"/>
                        <a:pt x="3577600" y="1000494"/>
                        <a:pt x="3047296" y="1308759"/>
                      </a:cubicBezTo>
                      <a:close/>
                    </a:path>
                  </a:pathLst>
                </a:custGeom>
                <a:solidFill>
                  <a:srgbClr val="E3E7F0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33"/>
                <p:cNvSpPr/>
                <p:nvPr/>
              </p:nvSpPr>
              <p:spPr>
                <a:xfrm>
                  <a:off x="1782152" y="3678126"/>
                  <a:ext cx="3567008" cy="164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7008" h="1644601" extrusionOk="0">
                      <a:moveTo>
                        <a:pt x="3567008" y="10120"/>
                      </a:moveTo>
                      <a:lnTo>
                        <a:pt x="3565187" y="617339"/>
                      </a:lnTo>
                      <a:cubicBezTo>
                        <a:pt x="3564377" y="879860"/>
                        <a:pt x="3392129" y="1141976"/>
                        <a:pt x="3047431" y="1342156"/>
                      </a:cubicBezTo>
                      <a:cubicBezTo>
                        <a:pt x="2353583" y="1745349"/>
                        <a:pt x="1224358" y="1745349"/>
                        <a:pt x="526462" y="1342561"/>
                      </a:cubicBezTo>
                      <a:cubicBezTo>
                        <a:pt x="174679" y="1139547"/>
                        <a:pt x="-807" y="873181"/>
                        <a:pt x="3" y="607219"/>
                      </a:cubicBezTo>
                      <a:lnTo>
                        <a:pt x="1824" y="0"/>
                      </a:lnTo>
                      <a:cubicBezTo>
                        <a:pt x="1015" y="265962"/>
                        <a:pt x="176501" y="532328"/>
                        <a:pt x="528283" y="735342"/>
                      </a:cubicBezTo>
                      <a:cubicBezTo>
                        <a:pt x="1226180" y="1138333"/>
                        <a:pt x="2355404" y="1138333"/>
                        <a:pt x="3049253" y="734937"/>
                      </a:cubicBezTo>
                      <a:cubicBezTo>
                        <a:pt x="3393748" y="534757"/>
                        <a:pt x="3566199" y="272641"/>
                        <a:pt x="3567008" y="10120"/>
                      </a:cubicBezTo>
                      <a:close/>
                    </a:path>
                  </a:pathLst>
                </a:custGeom>
                <a:solidFill>
                  <a:srgbClr val="C9CEE2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33"/>
                <p:cNvSpPr/>
                <p:nvPr/>
              </p:nvSpPr>
              <p:spPr>
                <a:xfrm>
                  <a:off x="1782152" y="2427458"/>
                  <a:ext cx="3567008" cy="164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7008" h="1644601" extrusionOk="0">
                      <a:moveTo>
                        <a:pt x="3567008" y="10120"/>
                      </a:moveTo>
                      <a:lnTo>
                        <a:pt x="3565187" y="617339"/>
                      </a:lnTo>
                      <a:cubicBezTo>
                        <a:pt x="3564377" y="879860"/>
                        <a:pt x="3392129" y="1141976"/>
                        <a:pt x="3047431" y="1342156"/>
                      </a:cubicBezTo>
                      <a:cubicBezTo>
                        <a:pt x="2353583" y="1745349"/>
                        <a:pt x="1224358" y="1745349"/>
                        <a:pt x="526462" y="1342561"/>
                      </a:cubicBezTo>
                      <a:cubicBezTo>
                        <a:pt x="174679" y="1139547"/>
                        <a:pt x="-807" y="873180"/>
                        <a:pt x="3" y="607219"/>
                      </a:cubicBezTo>
                      <a:lnTo>
                        <a:pt x="1824" y="0"/>
                      </a:lnTo>
                      <a:cubicBezTo>
                        <a:pt x="1015" y="265962"/>
                        <a:pt x="176501" y="532328"/>
                        <a:pt x="528283" y="735342"/>
                      </a:cubicBezTo>
                      <a:cubicBezTo>
                        <a:pt x="1226180" y="1138333"/>
                        <a:pt x="2355404" y="1138333"/>
                        <a:pt x="3049253" y="734937"/>
                      </a:cubicBezTo>
                      <a:cubicBezTo>
                        <a:pt x="3393748" y="534555"/>
                        <a:pt x="3566199" y="272439"/>
                        <a:pt x="3567008" y="10120"/>
                      </a:cubicBezTo>
                      <a:close/>
                    </a:path>
                  </a:pathLst>
                </a:custGeom>
                <a:solidFill>
                  <a:srgbClr val="C9CEE2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33"/>
                <p:cNvSpPr/>
                <p:nvPr/>
              </p:nvSpPr>
              <p:spPr>
                <a:xfrm>
                  <a:off x="2431974" y="539716"/>
                  <a:ext cx="2269087" cy="1314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087" h="1314147" extrusionOk="0">
                      <a:moveTo>
                        <a:pt x="1934301" y="192590"/>
                      </a:moveTo>
                      <a:cubicBezTo>
                        <a:pt x="2378380" y="449038"/>
                        <a:pt x="2381214" y="864983"/>
                        <a:pt x="1939564" y="1121634"/>
                      </a:cubicBezTo>
                      <a:cubicBezTo>
                        <a:pt x="1497913" y="1378285"/>
                        <a:pt x="779371" y="1378285"/>
                        <a:pt x="335089" y="1121837"/>
                      </a:cubicBezTo>
                      <a:cubicBezTo>
                        <a:pt x="-109800" y="864983"/>
                        <a:pt x="-111824" y="448836"/>
                        <a:pt x="329827" y="192387"/>
                      </a:cubicBezTo>
                      <a:cubicBezTo>
                        <a:pt x="771477" y="-64062"/>
                        <a:pt x="1489412" y="-64264"/>
                        <a:pt x="1934301" y="19259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4" name="Google Shape;444;p33"/>
              <p:cNvGrpSpPr/>
              <p:nvPr/>
            </p:nvGrpSpPr>
            <p:grpSpPr>
              <a:xfrm>
                <a:off x="622972" y="-624834"/>
                <a:ext cx="710450" cy="913937"/>
                <a:chOff x="622972" y="-624834"/>
                <a:chExt cx="710450" cy="913937"/>
              </a:xfrm>
            </p:grpSpPr>
            <p:grpSp>
              <p:nvGrpSpPr>
                <p:cNvPr id="445" name="Google Shape;445;p33"/>
                <p:cNvGrpSpPr/>
                <p:nvPr/>
              </p:nvGrpSpPr>
              <p:grpSpPr>
                <a:xfrm>
                  <a:off x="622972" y="-624834"/>
                  <a:ext cx="710450" cy="890593"/>
                  <a:chOff x="622972" y="-624834"/>
                  <a:chExt cx="710450" cy="890593"/>
                </a:xfrm>
              </p:grpSpPr>
              <p:sp>
                <p:nvSpPr>
                  <p:cNvPr id="446" name="Google Shape;446;p33"/>
                  <p:cNvSpPr/>
                  <p:nvPr/>
                </p:nvSpPr>
                <p:spPr>
                  <a:xfrm>
                    <a:off x="622972" y="-624834"/>
                    <a:ext cx="710450" cy="890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450" h="890593" extrusionOk="0">
                        <a:moveTo>
                          <a:pt x="219005" y="368993"/>
                        </a:moveTo>
                        <a:cubicBezTo>
                          <a:pt x="180548" y="432953"/>
                          <a:pt x="156462" y="506224"/>
                          <a:pt x="156664" y="571804"/>
                        </a:cubicBezTo>
                        <a:cubicBezTo>
                          <a:pt x="156867" y="634752"/>
                          <a:pt x="179334" y="678877"/>
                          <a:pt x="215362" y="699522"/>
                        </a:cubicBezTo>
                        <a:lnTo>
                          <a:pt x="104848" y="890594"/>
                        </a:lnTo>
                        <a:cubicBezTo>
                          <a:pt x="40483" y="853756"/>
                          <a:pt x="407" y="774817"/>
                          <a:pt x="2" y="662077"/>
                        </a:cubicBezTo>
                        <a:cubicBezTo>
                          <a:pt x="-605" y="436596"/>
                          <a:pt x="157879" y="161931"/>
                          <a:pt x="354010" y="48786"/>
                        </a:cubicBezTo>
                        <a:cubicBezTo>
                          <a:pt x="550344" y="-64561"/>
                          <a:pt x="709841" y="26319"/>
                          <a:pt x="710448" y="251800"/>
                        </a:cubicBezTo>
                        <a:cubicBezTo>
                          <a:pt x="710853" y="366969"/>
                          <a:pt x="669562" y="495294"/>
                          <a:pt x="602768" y="607832"/>
                        </a:cubicBezTo>
                        <a:lnTo>
                          <a:pt x="491849" y="544681"/>
                        </a:lnTo>
                        <a:cubicBezTo>
                          <a:pt x="530306" y="480721"/>
                          <a:pt x="554190" y="407855"/>
                          <a:pt x="553988" y="342275"/>
                        </a:cubicBezTo>
                        <a:cubicBezTo>
                          <a:pt x="553583" y="216176"/>
                          <a:pt x="464322" y="165170"/>
                          <a:pt x="354618" y="228523"/>
                        </a:cubicBezTo>
                      </a:path>
                    </a:pathLst>
                  </a:custGeom>
                  <a:solidFill>
                    <a:srgbClr val="1A237E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447;p33"/>
                  <p:cNvSpPr/>
                  <p:nvPr/>
                </p:nvSpPr>
                <p:spPr>
                  <a:xfrm>
                    <a:off x="841977" y="-396311"/>
                    <a:ext cx="136016" cy="140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6" h="140672" extrusionOk="0">
                        <a:moveTo>
                          <a:pt x="136017" y="0"/>
                        </a:moveTo>
                        <a:cubicBezTo>
                          <a:pt x="83391" y="30361"/>
                          <a:pt x="35421" y="81570"/>
                          <a:pt x="0" y="140672"/>
                        </a:cubicBezTo>
                      </a:path>
                    </a:pathLst>
                  </a:custGeom>
                  <a:solidFill>
                    <a:srgbClr val="FF342B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8" name="Google Shape;448;p33"/>
                <p:cNvSpPr/>
                <p:nvPr/>
              </p:nvSpPr>
              <p:spPr>
                <a:xfrm>
                  <a:off x="728023" y="-80152"/>
                  <a:ext cx="498121" cy="369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21" h="369255" extrusionOk="0">
                      <a:moveTo>
                        <a:pt x="231755" y="331339"/>
                      </a:moveTo>
                      <a:cubicBezTo>
                        <a:pt x="141482" y="377690"/>
                        <a:pt x="60115" y="380321"/>
                        <a:pt x="0" y="345912"/>
                      </a:cubicBezTo>
                      <a:lnTo>
                        <a:pt x="110514" y="154841"/>
                      </a:lnTo>
                      <a:cubicBezTo>
                        <a:pt x="146542" y="175486"/>
                        <a:pt x="196334" y="172248"/>
                        <a:pt x="251389" y="140470"/>
                      </a:cubicBezTo>
                      <a:cubicBezTo>
                        <a:pt x="304014" y="110109"/>
                        <a:pt x="351782" y="59103"/>
                        <a:pt x="387203" y="0"/>
                      </a:cubicBezTo>
                      <a:lnTo>
                        <a:pt x="498122" y="63151"/>
                      </a:lnTo>
                      <a:cubicBezTo>
                        <a:pt x="456629" y="133386"/>
                        <a:pt x="405420" y="197549"/>
                        <a:pt x="348341" y="249162"/>
                      </a:cubicBezTo>
                    </a:path>
                  </a:pathLst>
                </a:custGeom>
                <a:solidFill>
                  <a:srgbClr val="131A5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9" name="Google Shape;449;p33"/>
              <p:cNvSpPr/>
              <p:nvPr/>
            </p:nvSpPr>
            <p:spPr>
              <a:xfrm>
                <a:off x="2504542" y="-372225"/>
                <a:ext cx="232767" cy="232767"/>
              </a:xfrm>
              <a:custGeom>
                <a:avLst/>
                <a:gdLst/>
                <a:ahLst/>
                <a:cxnLst/>
                <a:rect l="l" t="t" r="r" b="b"/>
                <a:pathLst>
                  <a:path w="232767" h="232767" extrusionOk="0">
                    <a:moveTo>
                      <a:pt x="116384" y="232767"/>
                    </a:moveTo>
                    <a:cubicBezTo>
                      <a:pt x="52221" y="232767"/>
                      <a:pt x="0" y="180546"/>
                      <a:pt x="0" y="116384"/>
                    </a:cubicBezTo>
                    <a:cubicBezTo>
                      <a:pt x="0" y="51209"/>
                      <a:pt x="51209" y="0"/>
                      <a:pt x="116384" y="0"/>
                    </a:cubicBezTo>
                    <a:cubicBezTo>
                      <a:pt x="180547" y="0"/>
                      <a:pt x="232767" y="52221"/>
                      <a:pt x="232767" y="116384"/>
                    </a:cubicBezTo>
                    <a:cubicBezTo>
                      <a:pt x="232767" y="180546"/>
                      <a:pt x="180547" y="232767"/>
                      <a:pt x="116384" y="232767"/>
                    </a:cubicBezTo>
                    <a:close/>
                    <a:moveTo>
                      <a:pt x="116384" y="37243"/>
                    </a:moveTo>
                    <a:cubicBezTo>
                      <a:pt x="71854" y="37243"/>
                      <a:pt x="37040" y="72057"/>
                      <a:pt x="37040" y="116586"/>
                    </a:cubicBezTo>
                    <a:cubicBezTo>
                      <a:pt x="37040" y="160306"/>
                      <a:pt x="72664" y="195929"/>
                      <a:pt x="116384" y="195929"/>
                    </a:cubicBezTo>
                    <a:cubicBezTo>
                      <a:pt x="160103" y="195929"/>
                      <a:pt x="195524" y="160306"/>
                      <a:pt x="195524" y="116586"/>
                    </a:cubicBezTo>
                    <a:cubicBezTo>
                      <a:pt x="195524" y="72866"/>
                      <a:pt x="160103" y="37243"/>
                      <a:pt x="116384" y="37243"/>
                    </a:cubicBezTo>
                    <a:close/>
                  </a:path>
                </a:pathLst>
              </a:custGeom>
              <a:solidFill>
                <a:srgbClr val="B0B8CF"/>
              </a:solidFill>
              <a:ln>
                <a:noFill/>
              </a:ln>
            </p:spPr>
            <p:txBody>
              <a:bodyPr spcFirstLastPara="1" wrap="square" lIns="27900" tIns="13975" rIns="27900" bIns="139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9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33"/>
              <p:cNvSpPr/>
              <p:nvPr/>
            </p:nvSpPr>
            <p:spPr>
              <a:xfrm>
                <a:off x="5664104" y="3464790"/>
                <a:ext cx="292274" cy="292274"/>
              </a:xfrm>
              <a:custGeom>
                <a:avLst/>
                <a:gdLst/>
                <a:ahLst/>
                <a:cxnLst/>
                <a:rect l="l" t="t" r="r" b="b"/>
                <a:pathLst>
                  <a:path w="292274" h="292274" extrusionOk="0">
                    <a:moveTo>
                      <a:pt x="292275" y="146137"/>
                    </a:moveTo>
                    <a:cubicBezTo>
                      <a:pt x="292275" y="226847"/>
                      <a:pt x="226847" y="292275"/>
                      <a:pt x="146137" y="292275"/>
                    </a:cubicBezTo>
                    <a:cubicBezTo>
                      <a:pt x="65428" y="292275"/>
                      <a:pt x="0" y="226847"/>
                      <a:pt x="0" y="146137"/>
                    </a:cubicBezTo>
                    <a:cubicBezTo>
                      <a:pt x="0" y="65428"/>
                      <a:pt x="65428" y="0"/>
                      <a:pt x="146137" y="0"/>
                    </a:cubicBezTo>
                    <a:cubicBezTo>
                      <a:pt x="226847" y="0"/>
                      <a:pt x="292275" y="65428"/>
                      <a:pt x="292275" y="146137"/>
                    </a:cubicBezTo>
                    <a:close/>
                  </a:path>
                </a:pathLst>
              </a:custGeom>
              <a:solidFill>
                <a:srgbClr val="1A237E"/>
              </a:solidFill>
              <a:ln>
                <a:noFill/>
              </a:ln>
            </p:spPr>
            <p:txBody>
              <a:bodyPr spcFirstLastPara="1" wrap="square" lIns="27900" tIns="13975" rIns="27900" bIns="139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9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33"/>
            <p:cNvGrpSpPr/>
            <p:nvPr/>
          </p:nvGrpSpPr>
          <p:grpSpPr>
            <a:xfrm>
              <a:off x="309446" y="-1427400"/>
              <a:ext cx="7156073" cy="6767940"/>
              <a:chOff x="309446" y="-1427400"/>
              <a:chExt cx="7156073" cy="6767940"/>
            </a:xfrm>
          </p:grpSpPr>
          <p:grpSp>
            <p:nvGrpSpPr>
              <p:cNvPr id="452" name="Google Shape;452;p33"/>
              <p:cNvGrpSpPr/>
              <p:nvPr/>
            </p:nvGrpSpPr>
            <p:grpSpPr>
              <a:xfrm>
                <a:off x="309446" y="-1427400"/>
                <a:ext cx="7156073" cy="6767940"/>
                <a:chOff x="309446" y="-1427400"/>
                <a:chExt cx="7156073" cy="6767940"/>
              </a:xfrm>
            </p:grpSpPr>
            <p:sp>
              <p:nvSpPr>
                <p:cNvPr id="453" name="Google Shape;453;p33"/>
                <p:cNvSpPr/>
                <p:nvPr/>
              </p:nvSpPr>
              <p:spPr>
                <a:xfrm>
                  <a:off x="5872987" y="-35825"/>
                  <a:ext cx="773191" cy="88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91" h="889575" extrusionOk="0">
                      <a:moveTo>
                        <a:pt x="773192" y="445699"/>
                      </a:moveTo>
                      <a:lnTo>
                        <a:pt x="771775" y="889575"/>
                      </a:lnTo>
                      <a:lnTo>
                        <a:pt x="0" y="444079"/>
                      </a:lnTo>
                      <a:lnTo>
                        <a:pt x="1417" y="0"/>
                      </a:lnTo>
                      <a:close/>
                    </a:path>
                  </a:pathLst>
                </a:custGeom>
                <a:solidFill>
                  <a:srgbClr val="E3E7F0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54" name="Google Shape;454;p33"/>
                <p:cNvGrpSpPr/>
                <p:nvPr/>
              </p:nvGrpSpPr>
              <p:grpSpPr>
                <a:xfrm>
                  <a:off x="5943222" y="139284"/>
                  <a:ext cx="632519" cy="538990"/>
                  <a:chOff x="5943222" y="139284"/>
                  <a:chExt cx="632519" cy="538990"/>
                </a:xfrm>
              </p:grpSpPr>
              <p:sp>
                <p:nvSpPr>
                  <p:cNvPr id="455" name="Google Shape;455;p33"/>
                  <p:cNvSpPr/>
                  <p:nvPr/>
                </p:nvSpPr>
                <p:spPr>
                  <a:xfrm>
                    <a:off x="5943222" y="139284"/>
                    <a:ext cx="127515" cy="248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15" h="248537" extrusionOk="0">
                        <a:moveTo>
                          <a:pt x="117193" y="63122"/>
                        </a:moveTo>
                        <a:cubicBezTo>
                          <a:pt x="120027" y="64741"/>
                          <a:pt x="122456" y="67372"/>
                          <a:pt x="124480" y="70813"/>
                        </a:cubicBezTo>
                        <a:cubicBezTo>
                          <a:pt x="126504" y="74254"/>
                          <a:pt x="127516" y="77695"/>
                          <a:pt x="127516" y="80934"/>
                        </a:cubicBezTo>
                        <a:lnTo>
                          <a:pt x="127111" y="241442"/>
                        </a:lnTo>
                        <a:cubicBezTo>
                          <a:pt x="127111" y="244680"/>
                          <a:pt x="126099" y="246907"/>
                          <a:pt x="124075" y="247919"/>
                        </a:cubicBezTo>
                        <a:cubicBezTo>
                          <a:pt x="122051" y="248931"/>
                          <a:pt x="119622" y="248728"/>
                          <a:pt x="116788" y="247109"/>
                        </a:cubicBezTo>
                        <a:cubicBezTo>
                          <a:pt x="113955" y="245490"/>
                          <a:pt x="111526" y="242859"/>
                          <a:pt x="109502" y="239620"/>
                        </a:cubicBezTo>
                        <a:cubicBezTo>
                          <a:pt x="107478" y="236179"/>
                          <a:pt x="106668" y="232941"/>
                          <a:pt x="106668" y="229500"/>
                        </a:cubicBezTo>
                        <a:lnTo>
                          <a:pt x="106871" y="160277"/>
                        </a:lnTo>
                        <a:lnTo>
                          <a:pt x="21050" y="110687"/>
                        </a:lnTo>
                        <a:lnTo>
                          <a:pt x="20848" y="179910"/>
                        </a:lnTo>
                        <a:cubicBezTo>
                          <a:pt x="20848" y="183149"/>
                          <a:pt x="19836" y="185375"/>
                          <a:pt x="17812" y="186387"/>
                        </a:cubicBezTo>
                        <a:cubicBezTo>
                          <a:pt x="15788" y="187399"/>
                          <a:pt x="13359" y="187197"/>
                          <a:pt x="10323" y="185578"/>
                        </a:cubicBezTo>
                        <a:cubicBezTo>
                          <a:pt x="7489" y="183958"/>
                          <a:pt x="5060" y="181327"/>
                          <a:pt x="3036" y="178089"/>
                        </a:cubicBezTo>
                        <a:cubicBezTo>
                          <a:pt x="1012" y="174648"/>
                          <a:pt x="0" y="171409"/>
                          <a:pt x="0" y="167968"/>
                        </a:cubicBezTo>
                        <a:lnTo>
                          <a:pt x="405" y="7460"/>
                        </a:lnTo>
                        <a:cubicBezTo>
                          <a:pt x="405" y="4222"/>
                          <a:pt x="1417" y="1995"/>
                          <a:pt x="3441" y="781"/>
                        </a:cubicBezTo>
                        <a:cubicBezTo>
                          <a:pt x="5465" y="-434"/>
                          <a:pt x="7894" y="-231"/>
                          <a:pt x="10728" y="1388"/>
                        </a:cubicBezTo>
                        <a:cubicBezTo>
                          <a:pt x="13561" y="3007"/>
                          <a:pt x="15990" y="5638"/>
                          <a:pt x="18014" y="9079"/>
                        </a:cubicBezTo>
                        <a:cubicBezTo>
                          <a:pt x="20038" y="12520"/>
                          <a:pt x="21050" y="15961"/>
                          <a:pt x="21050" y="19200"/>
                        </a:cubicBezTo>
                        <a:lnTo>
                          <a:pt x="20848" y="88423"/>
                        </a:lnTo>
                        <a:lnTo>
                          <a:pt x="106668" y="138012"/>
                        </a:lnTo>
                        <a:lnTo>
                          <a:pt x="106871" y="68789"/>
                        </a:lnTo>
                        <a:cubicBezTo>
                          <a:pt x="106871" y="65551"/>
                          <a:pt x="107883" y="63324"/>
                          <a:pt x="109907" y="62110"/>
                        </a:cubicBezTo>
                        <a:cubicBezTo>
                          <a:pt x="111931" y="61300"/>
                          <a:pt x="114360" y="61503"/>
                          <a:pt x="117193" y="63122"/>
                        </a:cubicBezTo>
                        <a:close/>
                      </a:path>
                    </a:pathLst>
                  </a:custGeom>
                  <a:solidFill>
                    <a:srgbClr val="1A237E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456;p33"/>
                  <p:cNvSpPr/>
                  <p:nvPr/>
                </p:nvSpPr>
                <p:spPr>
                  <a:xfrm>
                    <a:off x="6095634" y="228140"/>
                    <a:ext cx="131968" cy="218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968" h="218176" extrusionOk="0">
                        <a:moveTo>
                          <a:pt x="122253" y="66563"/>
                        </a:moveTo>
                        <a:cubicBezTo>
                          <a:pt x="124885" y="68182"/>
                          <a:pt x="127313" y="70611"/>
                          <a:pt x="129135" y="73849"/>
                        </a:cubicBezTo>
                        <a:cubicBezTo>
                          <a:pt x="130957" y="77088"/>
                          <a:pt x="131969" y="80326"/>
                          <a:pt x="131969" y="83362"/>
                        </a:cubicBezTo>
                        <a:cubicBezTo>
                          <a:pt x="131969" y="86399"/>
                          <a:pt x="130957" y="88423"/>
                          <a:pt x="129135" y="89435"/>
                        </a:cubicBezTo>
                        <a:cubicBezTo>
                          <a:pt x="127313" y="90447"/>
                          <a:pt x="124885" y="90042"/>
                          <a:pt x="122253" y="88625"/>
                        </a:cubicBezTo>
                        <a:lnTo>
                          <a:pt x="76307" y="62110"/>
                        </a:lnTo>
                        <a:lnTo>
                          <a:pt x="75902" y="211081"/>
                        </a:lnTo>
                        <a:cubicBezTo>
                          <a:pt x="75902" y="214319"/>
                          <a:pt x="74890" y="216546"/>
                          <a:pt x="72866" y="217558"/>
                        </a:cubicBezTo>
                        <a:cubicBezTo>
                          <a:pt x="70842" y="218570"/>
                          <a:pt x="68413" y="218367"/>
                          <a:pt x="65579" y="216748"/>
                        </a:cubicBezTo>
                        <a:cubicBezTo>
                          <a:pt x="62746" y="215129"/>
                          <a:pt x="60317" y="212498"/>
                          <a:pt x="58293" y="209259"/>
                        </a:cubicBezTo>
                        <a:cubicBezTo>
                          <a:pt x="56269" y="205818"/>
                          <a:pt x="55257" y="202580"/>
                          <a:pt x="55257" y="199139"/>
                        </a:cubicBezTo>
                        <a:lnTo>
                          <a:pt x="55662" y="50168"/>
                        </a:lnTo>
                        <a:lnTo>
                          <a:pt x="9513" y="23450"/>
                        </a:lnTo>
                        <a:cubicBezTo>
                          <a:pt x="6882" y="21831"/>
                          <a:pt x="4453" y="19604"/>
                          <a:pt x="2631" y="16366"/>
                        </a:cubicBezTo>
                        <a:cubicBezTo>
                          <a:pt x="809" y="13127"/>
                          <a:pt x="0" y="10091"/>
                          <a:pt x="0" y="7055"/>
                        </a:cubicBezTo>
                        <a:cubicBezTo>
                          <a:pt x="0" y="4019"/>
                          <a:pt x="1012" y="1793"/>
                          <a:pt x="2833" y="781"/>
                        </a:cubicBezTo>
                        <a:cubicBezTo>
                          <a:pt x="4655" y="-434"/>
                          <a:pt x="6882" y="-231"/>
                          <a:pt x="9716" y="1388"/>
                        </a:cubicBezTo>
                        <a:lnTo>
                          <a:pt x="122253" y="66563"/>
                        </a:lnTo>
                        <a:close/>
                      </a:path>
                    </a:pathLst>
                  </a:custGeom>
                  <a:solidFill>
                    <a:srgbClr val="1A237E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457;p33"/>
                  <p:cNvSpPr/>
                  <p:nvPr/>
                </p:nvSpPr>
                <p:spPr>
                  <a:xfrm>
                    <a:off x="6252296" y="319362"/>
                    <a:ext cx="174879" cy="2745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879" h="274508" extrusionOk="0">
                        <a:moveTo>
                          <a:pt x="160306" y="86259"/>
                        </a:moveTo>
                        <a:cubicBezTo>
                          <a:pt x="164354" y="88688"/>
                          <a:pt x="167795" y="92332"/>
                          <a:pt x="170629" y="97392"/>
                        </a:cubicBezTo>
                        <a:cubicBezTo>
                          <a:pt x="173462" y="102452"/>
                          <a:pt x="174879" y="107310"/>
                          <a:pt x="174879" y="111965"/>
                        </a:cubicBezTo>
                        <a:lnTo>
                          <a:pt x="174474" y="267211"/>
                        </a:lnTo>
                        <a:cubicBezTo>
                          <a:pt x="174474" y="270449"/>
                          <a:pt x="173462" y="272676"/>
                          <a:pt x="171438" y="273890"/>
                        </a:cubicBezTo>
                        <a:cubicBezTo>
                          <a:pt x="169414" y="274902"/>
                          <a:pt x="166985" y="274700"/>
                          <a:pt x="164152" y="273080"/>
                        </a:cubicBezTo>
                        <a:cubicBezTo>
                          <a:pt x="161318" y="271461"/>
                          <a:pt x="158889" y="268830"/>
                          <a:pt x="156865" y="265389"/>
                        </a:cubicBezTo>
                        <a:cubicBezTo>
                          <a:pt x="154841" y="261948"/>
                          <a:pt x="153829" y="258507"/>
                          <a:pt x="153829" y="255269"/>
                        </a:cubicBezTo>
                        <a:lnTo>
                          <a:pt x="154233" y="107512"/>
                        </a:lnTo>
                        <a:lnTo>
                          <a:pt x="101608" y="225717"/>
                        </a:lnTo>
                        <a:cubicBezTo>
                          <a:pt x="100394" y="228349"/>
                          <a:pt x="98370" y="229765"/>
                          <a:pt x="95738" y="230373"/>
                        </a:cubicBezTo>
                        <a:cubicBezTo>
                          <a:pt x="93107" y="230777"/>
                          <a:pt x="90273" y="230170"/>
                          <a:pt x="87035" y="228349"/>
                        </a:cubicBezTo>
                        <a:cubicBezTo>
                          <a:pt x="83796" y="226527"/>
                          <a:pt x="80963" y="223896"/>
                          <a:pt x="78331" y="220252"/>
                        </a:cubicBezTo>
                        <a:cubicBezTo>
                          <a:pt x="75700" y="216811"/>
                          <a:pt x="73676" y="212966"/>
                          <a:pt x="72664" y="208918"/>
                        </a:cubicBezTo>
                        <a:lnTo>
                          <a:pt x="20848" y="30193"/>
                        </a:lnTo>
                        <a:lnTo>
                          <a:pt x="20443" y="177949"/>
                        </a:lnTo>
                        <a:cubicBezTo>
                          <a:pt x="20443" y="181188"/>
                          <a:pt x="19431" y="183414"/>
                          <a:pt x="17407" y="184426"/>
                        </a:cubicBezTo>
                        <a:cubicBezTo>
                          <a:pt x="15383" y="185438"/>
                          <a:pt x="12954" y="185236"/>
                          <a:pt x="10120" y="183617"/>
                        </a:cubicBezTo>
                        <a:cubicBezTo>
                          <a:pt x="7287" y="181998"/>
                          <a:pt x="4858" y="179366"/>
                          <a:pt x="2834" y="176128"/>
                        </a:cubicBezTo>
                        <a:cubicBezTo>
                          <a:pt x="810" y="172687"/>
                          <a:pt x="0" y="169448"/>
                          <a:pt x="0" y="166007"/>
                        </a:cubicBezTo>
                        <a:lnTo>
                          <a:pt x="405" y="10762"/>
                        </a:lnTo>
                        <a:cubicBezTo>
                          <a:pt x="405" y="6107"/>
                          <a:pt x="1822" y="2868"/>
                          <a:pt x="4655" y="1046"/>
                        </a:cubicBezTo>
                        <a:cubicBezTo>
                          <a:pt x="7489" y="-573"/>
                          <a:pt x="10930" y="-370"/>
                          <a:pt x="14978" y="2058"/>
                        </a:cubicBezTo>
                        <a:lnTo>
                          <a:pt x="22467" y="6309"/>
                        </a:lnTo>
                        <a:cubicBezTo>
                          <a:pt x="25503" y="8131"/>
                          <a:pt x="28337" y="10762"/>
                          <a:pt x="30766" y="14203"/>
                        </a:cubicBezTo>
                        <a:cubicBezTo>
                          <a:pt x="33195" y="17644"/>
                          <a:pt x="35016" y="21287"/>
                          <a:pt x="36231" y="25133"/>
                        </a:cubicBezTo>
                        <a:lnTo>
                          <a:pt x="87237" y="202036"/>
                        </a:lnTo>
                        <a:lnTo>
                          <a:pt x="139053" y="84438"/>
                        </a:lnTo>
                        <a:cubicBezTo>
                          <a:pt x="140268" y="82009"/>
                          <a:pt x="142089" y="80592"/>
                          <a:pt x="144720" y="79782"/>
                        </a:cubicBezTo>
                        <a:cubicBezTo>
                          <a:pt x="147149" y="79175"/>
                          <a:pt x="149983" y="79782"/>
                          <a:pt x="153019" y="81402"/>
                        </a:cubicBezTo>
                        <a:lnTo>
                          <a:pt x="160306" y="86259"/>
                        </a:lnTo>
                        <a:close/>
                      </a:path>
                    </a:pathLst>
                  </a:custGeom>
                  <a:solidFill>
                    <a:srgbClr val="1A237E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p33"/>
                  <p:cNvSpPr/>
                  <p:nvPr/>
                </p:nvSpPr>
                <p:spPr>
                  <a:xfrm>
                    <a:off x="6470693" y="443921"/>
                    <a:ext cx="105048" cy="234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48" h="234353" extrusionOk="0">
                        <a:moveTo>
                          <a:pt x="10727" y="1575"/>
                        </a:moveTo>
                        <a:cubicBezTo>
                          <a:pt x="13561" y="3194"/>
                          <a:pt x="15990" y="5826"/>
                          <a:pt x="18014" y="9267"/>
                        </a:cubicBezTo>
                        <a:cubicBezTo>
                          <a:pt x="20038" y="12707"/>
                          <a:pt x="21050" y="16148"/>
                          <a:pt x="21050" y="19387"/>
                        </a:cubicBezTo>
                        <a:lnTo>
                          <a:pt x="20645" y="166536"/>
                        </a:lnTo>
                        <a:lnTo>
                          <a:pt x="94726" y="209244"/>
                        </a:lnTo>
                        <a:cubicBezTo>
                          <a:pt x="97560" y="210863"/>
                          <a:pt x="99988" y="213494"/>
                          <a:pt x="102013" y="216935"/>
                        </a:cubicBezTo>
                        <a:cubicBezTo>
                          <a:pt x="104037" y="220376"/>
                          <a:pt x="105049" y="223817"/>
                          <a:pt x="105049" y="227258"/>
                        </a:cubicBezTo>
                        <a:cubicBezTo>
                          <a:pt x="105049" y="230497"/>
                          <a:pt x="104037" y="232723"/>
                          <a:pt x="102013" y="233735"/>
                        </a:cubicBezTo>
                        <a:cubicBezTo>
                          <a:pt x="99988" y="234747"/>
                          <a:pt x="97560" y="234545"/>
                          <a:pt x="94726" y="232925"/>
                        </a:cubicBezTo>
                        <a:lnTo>
                          <a:pt x="14371" y="186574"/>
                        </a:lnTo>
                        <a:cubicBezTo>
                          <a:pt x="10525" y="184348"/>
                          <a:pt x="7084" y="180705"/>
                          <a:pt x="4250" y="175847"/>
                        </a:cubicBezTo>
                        <a:cubicBezTo>
                          <a:pt x="1417" y="170989"/>
                          <a:pt x="0" y="166334"/>
                          <a:pt x="0" y="161881"/>
                        </a:cubicBezTo>
                        <a:lnTo>
                          <a:pt x="405" y="7445"/>
                        </a:lnTo>
                        <a:cubicBezTo>
                          <a:pt x="405" y="4206"/>
                          <a:pt x="1417" y="1980"/>
                          <a:pt x="3441" y="765"/>
                        </a:cubicBezTo>
                        <a:cubicBezTo>
                          <a:pt x="5465" y="-449"/>
                          <a:pt x="7894" y="-247"/>
                          <a:pt x="10727" y="1575"/>
                        </a:cubicBezTo>
                        <a:close/>
                      </a:path>
                    </a:pathLst>
                  </a:custGeom>
                  <a:solidFill>
                    <a:srgbClr val="1A237E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9" name="Google Shape;459;p33"/>
                <p:cNvGrpSpPr/>
                <p:nvPr/>
              </p:nvGrpSpPr>
              <p:grpSpPr>
                <a:xfrm>
                  <a:off x="309446" y="-1427400"/>
                  <a:ext cx="7156073" cy="6767940"/>
                  <a:chOff x="309446" y="-1427400"/>
                  <a:chExt cx="7156073" cy="6767940"/>
                </a:xfrm>
              </p:grpSpPr>
              <p:sp>
                <p:nvSpPr>
                  <p:cNvPr id="460" name="Google Shape;460;p33"/>
                  <p:cNvSpPr/>
                  <p:nvPr/>
                </p:nvSpPr>
                <p:spPr>
                  <a:xfrm>
                    <a:off x="310661" y="-1427400"/>
                    <a:ext cx="1708714" cy="21621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8714" h="2162105" extrusionOk="0">
                        <a:moveTo>
                          <a:pt x="915079" y="1820474"/>
                        </a:moveTo>
                        <a:cubicBezTo>
                          <a:pt x="915079" y="1830797"/>
                          <a:pt x="923377" y="1839095"/>
                          <a:pt x="933700" y="1839095"/>
                        </a:cubicBezTo>
                        <a:cubicBezTo>
                          <a:pt x="944023" y="1839095"/>
                          <a:pt x="952321" y="1830797"/>
                          <a:pt x="952321" y="1820474"/>
                        </a:cubicBezTo>
                        <a:lnTo>
                          <a:pt x="952321" y="1768051"/>
                        </a:lnTo>
                        <a:lnTo>
                          <a:pt x="1575530" y="1408172"/>
                        </a:lnTo>
                        <a:cubicBezTo>
                          <a:pt x="1649206" y="1365667"/>
                          <a:pt x="1708916" y="1261630"/>
                          <a:pt x="1708714" y="1176620"/>
                        </a:cubicBezTo>
                        <a:lnTo>
                          <a:pt x="1705880" y="193330"/>
                        </a:lnTo>
                        <a:cubicBezTo>
                          <a:pt x="1705678" y="148598"/>
                          <a:pt x="1689485" y="114594"/>
                          <a:pt x="1660339" y="97592"/>
                        </a:cubicBezTo>
                        <a:cubicBezTo>
                          <a:pt x="1660136" y="97390"/>
                          <a:pt x="1660136" y="97187"/>
                          <a:pt x="1659934" y="96985"/>
                        </a:cubicBezTo>
                        <a:lnTo>
                          <a:pt x="1511772" y="10962"/>
                        </a:lnTo>
                        <a:cubicBezTo>
                          <a:pt x="1483031" y="-6040"/>
                          <a:pt x="1443561" y="-3206"/>
                          <a:pt x="1403890" y="19058"/>
                        </a:cubicBezTo>
                        <a:lnTo>
                          <a:pt x="1081254" y="205879"/>
                        </a:lnTo>
                        <a:cubicBezTo>
                          <a:pt x="1072348" y="210939"/>
                          <a:pt x="1069312" y="222477"/>
                          <a:pt x="1074372" y="231180"/>
                        </a:cubicBezTo>
                        <a:cubicBezTo>
                          <a:pt x="1079433" y="240086"/>
                          <a:pt x="1090970" y="242920"/>
                          <a:pt x="1099673" y="238062"/>
                        </a:cubicBezTo>
                        <a:lnTo>
                          <a:pt x="1422106" y="51443"/>
                        </a:lnTo>
                        <a:cubicBezTo>
                          <a:pt x="1449836" y="35858"/>
                          <a:pt x="1475542" y="32822"/>
                          <a:pt x="1492949" y="43145"/>
                        </a:cubicBezTo>
                        <a:lnTo>
                          <a:pt x="1579983" y="93746"/>
                        </a:lnTo>
                        <a:cubicBezTo>
                          <a:pt x="1573709" y="95973"/>
                          <a:pt x="1554480" y="105688"/>
                          <a:pt x="1553266" y="106295"/>
                        </a:cubicBezTo>
                        <a:lnTo>
                          <a:pt x="1071539" y="384402"/>
                        </a:lnTo>
                        <a:lnTo>
                          <a:pt x="280333" y="840828"/>
                        </a:lnTo>
                        <a:cubicBezTo>
                          <a:pt x="205645" y="884345"/>
                          <a:pt x="147149" y="985548"/>
                          <a:pt x="147149" y="1071166"/>
                        </a:cubicBezTo>
                        <a:lnTo>
                          <a:pt x="150185" y="2054456"/>
                        </a:lnTo>
                        <a:cubicBezTo>
                          <a:pt x="150185" y="2064576"/>
                          <a:pt x="150995" y="2074089"/>
                          <a:pt x="152614" y="2082995"/>
                        </a:cubicBezTo>
                        <a:lnTo>
                          <a:pt x="65782" y="2032191"/>
                        </a:lnTo>
                        <a:cubicBezTo>
                          <a:pt x="48578" y="2022071"/>
                          <a:pt x="38862" y="1999199"/>
                          <a:pt x="38052" y="1968231"/>
                        </a:cubicBezTo>
                        <a:lnTo>
                          <a:pt x="37040" y="1490754"/>
                        </a:lnTo>
                        <a:cubicBezTo>
                          <a:pt x="37040" y="1480431"/>
                          <a:pt x="28742" y="1472133"/>
                          <a:pt x="18419" y="1472133"/>
                        </a:cubicBezTo>
                        <a:cubicBezTo>
                          <a:pt x="18419" y="1472133"/>
                          <a:pt x="18419" y="1472133"/>
                          <a:pt x="18419" y="1472133"/>
                        </a:cubicBezTo>
                        <a:cubicBezTo>
                          <a:pt x="8096" y="1472133"/>
                          <a:pt x="0" y="1480431"/>
                          <a:pt x="0" y="1490754"/>
                        </a:cubicBezTo>
                        <a:lnTo>
                          <a:pt x="1012" y="1968635"/>
                        </a:lnTo>
                        <a:cubicBezTo>
                          <a:pt x="2226" y="2013367"/>
                          <a:pt x="18621" y="2047169"/>
                          <a:pt x="47161" y="2064171"/>
                        </a:cubicBezTo>
                        <a:lnTo>
                          <a:pt x="196536" y="2151408"/>
                        </a:lnTo>
                        <a:cubicBezTo>
                          <a:pt x="204026" y="2152420"/>
                          <a:pt x="238637" y="2179947"/>
                          <a:pt x="303205" y="2142502"/>
                        </a:cubicBezTo>
                        <a:lnTo>
                          <a:pt x="533341" y="2009724"/>
                        </a:lnTo>
                        <a:cubicBezTo>
                          <a:pt x="542246" y="2004664"/>
                          <a:pt x="545282" y="1993329"/>
                          <a:pt x="540222" y="1984423"/>
                        </a:cubicBezTo>
                        <a:cubicBezTo>
                          <a:pt x="534960" y="1975517"/>
                          <a:pt x="523423" y="1972481"/>
                          <a:pt x="514922" y="1977541"/>
                        </a:cubicBezTo>
                        <a:lnTo>
                          <a:pt x="284786" y="2110320"/>
                        </a:lnTo>
                        <a:cubicBezTo>
                          <a:pt x="227909" y="2142907"/>
                          <a:pt x="188035" y="2118821"/>
                          <a:pt x="187833" y="2054456"/>
                        </a:cubicBezTo>
                        <a:lnTo>
                          <a:pt x="184797" y="1071571"/>
                        </a:lnTo>
                        <a:cubicBezTo>
                          <a:pt x="184595" y="998705"/>
                          <a:pt x="236006" y="909646"/>
                          <a:pt x="299561" y="873010"/>
                        </a:cubicBezTo>
                        <a:lnTo>
                          <a:pt x="1050893" y="439254"/>
                        </a:lnTo>
                        <a:lnTo>
                          <a:pt x="1572089" y="138478"/>
                        </a:lnTo>
                        <a:cubicBezTo>
                          <a:pt x="1625120" y="107105"/>
                          <a:pt x="1668637" y="126131"/>
                          <a:pt x="1668840" y="193533"/>
                        </a:cubicBezTo>
                        <a:lnTo>
                          <a:pt x="1671673" y="1176822"/>
                        </a:lnTo>
                        <a:cubicBezTo>
                          <a:pt x="1671876" y="1248879"/>
                          <a:pt x="1619452" y="1340164"/>
                          <a:pt x="1556909" y="1376192"/>
                        </a:cubicBezTo>
                        <a:lnTo>
                          <a:pt x="631305" y="1910545"/>
                        </a:lnTo>
                        <a:cubicBezTo>
                          <a:pt x="622399" y="1915605"/>
                          <a:pt x="619363" y="1926940"/>
                          <a:pt x="624423" y="1935846"/>
                        </a:cubicBezTo>
                        <a:cubicBezTo>
                          <a:pt x="629686" y="1944751"/>
                          <a:pt x="641021" y="1947787"/>
                          <a:pt x="649724" y="1942727"/>
                        </a:cubicBezTo>
                        <a:lnTo>
                          <a:pt x="914876" y="1789506"/>
                        </a:lnTo>
                        <a:lnTo>
                          <a:pt x="915079" y="1820474"/>
                        </a:ln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33"/>
                  <p:cNvSpPr/>
                  <p:nvPr/>
                </p:nvSpPr>
                <p:spPr>
                  <a:xfrm>
                    <a:off x="1226347" y="1129022"/>
                    <a:ext cx="37242" cy="14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" h="149375" extrusionOk="0">
                        <a:moveTo>
                          <a:pt x="18621" y="0"/>
                        </a:moveTo>
                        <a:cubicBezTo>
                          <a:pt x="8299" y="0"/>
                          <a:pt x="0" y="8906"/>
                          <a:pt x="0" y="18621"/>
                        </a:cubicBezTo>
                        <a:lnTo>
                          <a:pt x="0" y="130755"/>
                        </a:lnTo>
                        <a:cubicBezTo>
                          <a:pt x="0" y="141077"/>
                          <a:pt x="8906" y="149376"/>
                          <a:pt x="18621" y="149376"/>
                        </a:cubicBezTo>
                        <a:cubicBezTo>
                          <a:pt x="28944" y="149376"/>
                          <a:pt x="37243" y="141280"/>
                          <a:pt x="37243" y="130755"/>
                        </a:cubicBezTo>
                        <a:lnTo>
                          <a:pt x="37243" y="18621"/>
                        </a:lnTo>
                        <a:cubicBezTo>
                          <a:pt x="37243" y="8906"/>
                          <a:pt x="28944" y="0"/>
                          <a:pt x="18621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462;p33"/>
                  <p:cNvSpPr/>
                  <p:nvPr/>
                </p:nvSpPr>
                <p:spPr>
                  <a:xfrm>
                    <a:off x="1226347" y="696075"/>
                    <a:ext cx="37242" cy="14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" h="149375" extrusionOk="0">
                        <a:moveTo>
                          <a:pt x="37243" y="18621"/>
                        </a:moveTo>
                        <a:cubicBezTo>
                          <a:pt x="37243" y="8299"/>
                          <a:pt x="28337" y="0"/>
                          <a:pt x="18621" y="0"/>
                        </a:cubicBezTo>
                        <a:cubicBezTo>
                          <a:pt x="8299" y="0"/>
                          <a:pt x="0" y="8096"/>
                          <a:pt x="0" y="18621"/>
                        </a:cubicBezTo>
                        <a:lnTo>
                          <a:pt x="0" y="130754"/>
                        </a:lnTo>
                        <a:cubicBezTo>
                          <a:pt x="0" y="141077"/>
                          <a:pt x="8096" y="149376"/>
                          <a:pt x="18621" y="149376"/>
                        </a:cubicBezTo>
                        <a:cubicBezTo>
                          <a:pt x="28944" y="149376"/>
                          <a:pt x="37243" y="140470"/>
                          <a:pt x="37243" y="130754"/>
                        </a:cubicBezTo>
                        <a:lnTo>
                          <a:pt x="37243" y="18621"/>
                        </a:ln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p33"/>
                  <p:cNvSpPr/>
                  <p:nvPr/>
                </p:nvSpPr>
                <p:spPr>
                  <a:xfrm>
                    <a:off x="1225537" y="479095"/>
                    <a:ext cx="37242" cy="14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" h="149375" extrusionOk="0">
                        <a:moveTo>
                          <a:pt x="18621" y="0"/>
                        </a:moveTo>
                        <a:cubicBezTo>
                          <a:pt x="8299" y="0"/>
                          <a:pt x="0" y="8096"/>
                          <a:pt x="0" y="18621"/>
                        </a:cubicBezTo>
                        <a:lnTo>
                          <a:pt x="0" y="130754"/>
                        </a:lnTo>
                        <a:cubicBezTo>
                          <a:pt x="0" y="141077"/>
                          <a:pt x="8906" y="149376"/>
                          <a:pt x="18621" y="149376"/>
                        </a:cubicBezTo>
                        <a:cubicBezTo>
                          <a:pt x="28944" y="149376"/>
                          <a:pt x="37243" y="141280"/>
                          <a:pt x="37243" y="130754"/>
                        </a:cubicBezTo>
                        <a:lnTo>
                          <a:pt x="37243" y="18621"/>
                        </a:lnTo>
                        <a:cubicBezTo>
                          <a:pt x="37243" y="8299"/>
                          <a:pt x="29146" y="0"/>
                          <a:pt x="18621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p33"/>
                  <p:cNvSpPr/>
                  <p:nvPr/>
                </p:nvSpPr>
                <p:spPr>
                  <a:xfrm>
                    <a:off x="1227156" y="1562981"/>
                    <a:ext cx="37242" cy="14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" h="149375" extrusionOk="0">
                        <a:moveTo>
                          <a:pt x="18621" y="0"/>
                        </a:moveTo>
                        <a:cubicBezTo>
                          <a:pt x="8299" y="0"/>
                          <a:pt x="0" y="8096"/>
                          <a:pt x="0" y="18621"/>
                        </a:cubicBezTo>
                        <a:lnTo>
                          <a:pt x="0" y="130754"/>
                        </a:lnTo>
                        <a:cubicBezTo>
                          <a:pt x="0" y="141077"/>
                          <a:pt x="8096" y="149376"/>
                          <a:pt x="18621" y="149376"/>
                        </a:cubicBezTo>
                        <a:cubicBezTo>
                          <a:pt x="28944" y="149376"/>
                          <a:pt x="37243" y="141280"/>
                          <a:pt x="37243" y="130754"/>
                        </a:cubicBezTo>
                        <a:lnTo>
                          <a:pt x="37243" y="18621"/>
                        </a:lnTo>
                        <a:cubicBezTo>
                          <a:pt x="37040" y="8096"/>
                          <a:pt x="28135" y="0"/>
                          <a:pt x="18621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33"/>
                  <p:cNvSpPr/>
                  <p:nvPr/>
                </p:nvSpPr>
                <p:spPr>
                  <a:xfrm>
                    <a:off x="1226347" y="1346001"/>
                    <a:ext cx="38052" cy="14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2" h="149375" extrusionOk="0">
                        <a:moveTo>
                          <a:pt x="19431" y="149376"/>
                        </a:moveTo>
                        <a:cubicBezTo>
                          <a:pt x="29147" y="149376"/>
                          <a:pt x="38052" y="141280"/>
                          <a:pt x="38052" y="130754"/>
                        </a:cubicBezTo>
                        <a:lnTo>
                          <a:pt x="37243" y="18621"/>
                        </a:lnTo>
                        <a:cubicBezTo>
                          <a:pt x="37243" y="8299"/>
                          <a:pt x="29147" y="0"/>
                          <a:pt x="18621" y="0"/>
                        </a:cubicBezTo>
                        <a:cubicBezTo>
                          <a:pt x="8906" y="0"/>
                          <a:pt x="0" y="8096"/>
                          <a:pt x="0" y="18621"/>
                        </a:cubicBezTo>
                        <a:lnTo>
                          <a:pt x="810" y="130754"/>
                        </a:lnTo>
                        <a:cubicBezTo>
                          <a:pt x="810" y="141077"/>
                          <a:pt x="8906" y="149376"/>
                          <a:pt x="19431" y="14937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466;p33"/>
                  <p:cNvSpPr/>
                  <p:nvPr/>
                </p:nvSpPr>
                <p:spPr>
                  <a:xfrm>
                    <a:off x="1226347" y="912852"/>
                    <a:ext cx="37242" cy="148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" h="148566" extrusionOk="0">
                        <a:moveTo>
                          <a:pt x="37243" y="18621"/>
                        </a:moveTo>
                        <a:cubicBezTo>
                          <a:pt x="37243" y="8299"/>
                          <a:pt x="29147" y="0"/>
                          <a:pt x="18621" y="0"/>
                        </a:cubicBezTo>
                        <a:cubicBezTo>
                          <a:pt x="8299" y="0"/>
                          <a:pt x="0" y="8096"/>
                          <a:pt x="0" y="18621"/>
                        </a:cubicBezTo>
                        <a:lnTo>
                          <a:pt x="0" y="129945"/>
                        </a:lnTo>
                        <a:cubicBezTo>
                          <a:pt x="0" y="140268"/>
                          <a:pt x="8096" y="148566"/>
                          <a:pt x="18621" y="148566"/>
                        </a:cubicBezTo>
                        <a:cubicBezTo>
                          <a:pt x="28944" y="148566"/>
                          <a:pt x="37243" y="140470"/>
                          <a:pt x="37243" y="129945"/>
                        </a:cubicBezTo>
                        <a:lnTo>
                          <a:pt x="37243" y="18621"/>
                        </a:ln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467;p33"/>
                  <p:cNvSpPr/>
                  <p:nvPr/>
                </p:nvSpPr>
                <p:spPr>
                  <a:xfrm>
                    <a:off x="1226954" y="1779353"/>
                    <a:ext cx="85431" cy="93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31" h="93158" extrusionOk="0">
                        <a:moveTo>
                          <a:pt x="27932" y="90678"/>
                        </a:moveTo>
                        <a:lnTo>
                          <a:pt x="76105" y="62746"/>
                        </a:lnTo>
                        <a:cubicBezTo>
                          <a:pt x="85011" y="57686"/>
                          <a:pt x="88047" y="46351"/>
                          <a:pt x="82987" y="37445"/>
                        </a:cubicBezTo>
                        <a:cubicBezTo>
                          <a:pt x="77724" y="28539"/>
                          <a:pt x="66389" y="25503"/>
                          <a:pt x="57686" y="30563"/>
                        </a:cubicBezTo>
                        <a:lnTo>
                          <a:pt x="37243" y="42303"/>
                        </a:lnTo>
                        <a:lnTo>
                          <a:pt x="37243" y="18621"/>
                        </a:lnTo>
                        <a:cubicBezTo>
                          <a:pt x="37243" y="8299"/>
                          <a:pt x="28944" y="0"/>
                          <a:pt x="18621" y="0"/>
                        </a:cubicBezTo>
                        <a:cubicBezTo>
                          <a:pt x="8299" y="0"/>
                          <a:pt x="0" y="8299"/>
                          <a:pt x="0" y="18621"/>
                        </a:cubicBezTo>
                        <a:lnTo>
                          <a:pt x="0" y="74283"/>
                        </a:lnTo>
                        <a:cubicBezTo>
                          <a:pt x="202" y="88856"/>
                          <a:pt x="15585" y="97762"/>
                          <a:pt x="27932" y="90678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33"/>
                  <p:cNvSpPr/>
                  <p:nvPr/>
                </p:nvSpPr>
                <p:spPr>
                  <a:xfrm>
                    <a:off x="1577567" y="1572231"/>
                    <a:ext cx="142050" cy="98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050" h="98339" extrusionOk="0">
                        <a:moveTo>
                          <a:pt x="113910" y="2489"/>
                        </a:moveTo>
                        <a:lnTo>
                          <a:pt x="9266" y="63413"/>
                        </a:lnTo>
                        <a:cubicBezTo>
                          <a:pt x="360" y="68676"/>
                          <a:pt x="-2676" y="79808"/>
                          <a:pt x="2586" y="88714"/>
                        </a:cubicBezTo>
                        <a:cubicBezTo>
                          <a:pt x="7039" y="97620"/>
                          <a:pt x="19588" y="101466"/>
                          <a:pt x="27887" y="95393"/>
                        </a:cubicBezTo>
                        <a:lnTo>
                          <a:pt x="132531" y="35279"/>
                        </a:lnTo>
                        <a:cubicBezTo>
                          <a:pt x="141437" y="30016"/>
                          <a:pt x="144473" y="18277"/>
                          <a:pt x="140020" y="9371"/>
                        </a:cubicBezTo>
                        <a:cubicBezTo>
                          <a:pt x="133948" y="262"/>
                          <a:pt x="122816" y="-2571"/>
                          <a:pt x="113910" y="2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p33"/>
                  <p:cNvSpPr/>
                  <p:nvPr/>
                </p:nvSpPr>
                <p:spPr>
                  <a:xfrm>
                    <a:off x="1373946" y="1690339"/>
                    <a:ext cx="142050" cy="9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050" h="97673" extrusionOk="0">
                        <a:moveTo>
                          <a:pt x="113910" y="2586"/>
                        </a:moveTo>
                        <a:lnTo>
                          <a:pt x="9266" y="62701"/>
                        </a:lnTo>
                        <a:cubicBezTo>
                          <a:pt x="360" y="67964"/>
                          <a:pt x="-2676" y="79703"/>
                          <a:pt x="2586" y="88002"/>
                        </a:cubicBezTo>
                        <a:cubicBezTo>
                          <a:pt x="6837" y="96300"/>
                          <a:pt x="17564" y="100551"/>
                          <a:pt x="27887" y="95491"/>
                        </a:cubicBezTo>
                        <a:lnTo>
                          <a:pt x="132531" y="34567"/>
                        </a:lnTo>
                        <a:cubicBezTo>
                          <a:pt x="141437" y="29304"/>
                          <a:pt x="144473" y="18172"/>
                          <a:pt x="140020" y="9266"/>
                        </a:cubicBezTo>
                        <a:cubicBezTo>
                          <a:pt x="134758" y="360"/>
                          <a:pt x="122816" y="-2676"/>
                          <a:pt x="113910" y="258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33"/>
                  <p:cNvSpPr/>
                  <p:nvPr/>
                </p:nvSpPr>
                <p:spPr>
                  <a:xfrm>
                    <a:off x="309446" y="-1147861"/>
                    <a:ext cx="978447" cy="1052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447" h="1052933" extrusionOk="0">
                        <a:moveTo>
                          <a:pt x="19229" y="1052933"/>
                        </a:moveTo>
                        <a:cubicBezTo>
                          <a:pt x="19229" y="1052933"/>
                          <a:pt x="19229" y="1052933"/>
                          <a:pt x="19229" y="1052933"/>
                        </a:cubicBezTo>
                        <a:cubicBezTo>
                          <a:pt x="29551" y="1052933"/>
                          <a:pt x="37850" y="1044635"/>
                          <a:pt x="37850" y="1034312"/>
                        </a:cubicBezTo>
                        <a:lnTo>
                          <a:pt x="37040" y="705402"/>
                        </a:lnTo>
                        <a:cubicBezTo>
                          <a:pt x="37040" y="633143"/>
                          <a:pt x="89464" y="542465"/>
                          <a:pt x="151805" y="507246"/>
                        </a:cubicBezTo>
                        <a:lnTo>
                          <a:pt x="969121" y="34627"/>
                        </a:lnTo>
                        <a:cubicBezTo>
                          <a:pt x="978027" y="29567"/>
                          <a:pt x="981063" y="18030"/>
                          <a:pt x="976003" y="9327"/>
                        </a:cubicBezTo>
                        <a:cubicBezTo>
                          <a:pt x="970740" y="421"/>
                          <a:pt x="959203" y="-2615"/>
                          <a:pt x="950702" y="2445"/>
                        </a:cubicBezTo>
                        <a:lnTo>
                          <a:pt x="133588" y="475063"/>
                        </a:lnTo>
                        <a:cubicBezTo>
                          <a:pt x="59912" y="516759"/>
                          <a:pt x="0" y="620189"/>
                          <a:pt x="0" y="705604"/>
                        </a:cubicBezTo>
                        <a:lnTo>
                          <a:pt x="810" y="1034514"/>
                        </a:lnTo>
                        <a:cubicBezTo>
                          <a:pt x="810" y="1044635"/>
                          <a:pt x="9108" y="1052933"/>
                          <a:pt x="19229" y="105293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p33"/>
                  <p:cNvSpPr/>
                  <p:nvPr/>
                </p:nvSpPr>
                <p:spPr>
                  <a:xfrm>
                    <a:off x="2413471" y="520924"/>
                    <a:ext cx="1503651" cy="1179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3651" h="1179287" extrusionOk="0">
                        <a:moveTo>
                          <a:pt x="170010" y="1028697"/>
                        </a:moveTo>
                        <a:cubicBezTo>
                          <a:pt x="180332" y="1038413"/>
                          <a:pt x="190858" y="1047926"/>
                          <a:pt x="201990" y="1056832"/>
                        </a:cubicBezTo>
                        <a:cubicBezTo>
                          <a:pt x="243483" y="1092455"/>
                          <a:pt x="291049" y="1125853"/>
                          <a:pt x="344686" y="1157023"/>
                        </a:cubicBezTo>
                        <a:cubicBezTo>
                          <a:pt x="356628" y="1163703"/>
                          <a:pt x="368368" y="1170382"/>
                          <a:pt x="380310" y="1177061"/>
                        </a:cubicBezTo>
                        <a:cubicBezTo>
                          <a:pt x="383346" y="1178478"/>
                          <a:pt x="386180" y="1179288"/>
                          <a:pt x="389216" y="1179288"/>
                        </a:cubicBezTo>
                        <a:cubicBezTo>
                          <a:pt x="395895" y="1179288"/>
                          <a:pt x="402575" y="1175645"/>
                          <a:pt x="405611" y="1168965"/>
                        </a:cubicBezTo>
                        <a:cubicBezTo>
                          <a:pt x="410873" y="1160059"/>
                          <a:pt x="407027" y="1148927"/>
                          <a:pt x="398122" y="1144474"/>
                        </a:cubicBezTo>
                        <a:cubicBezTo>
                          <a:pt x="386180" y="1137795"/>
                          <a:pt x="374440" y="1131115"/>
                          <a:pt x="363308" y="1124436"/>
                        </a:cubicBezTo>
                        <a:cubicBezTo>
                          <a:pt x="318778" y="1098528"/>
                          <a:pt x="277892" y="1071000"/>
                          <a:pt x="242269" y="1042056"/>
                        </a:cubicBezTo>
                        <a:cubicBezTo>
                          <a:pt x="231137" y="1033150"/>
                          <a:pt x="220814" y="1024245"/>
                          <a:pt x="210289" y="1014529"/>
                        </a:cubicBezTo>
                        <a:cubicBezTo>
                          <a:pt x="-80772" y="755854"/>
                          <a:pt x="12942" y="428361"/>
                          <a:pt x="358045" y="227169"/>
                        </a:cubicBezTo>
                        <a:cubicBezTo>
                          <a:pt x="651534" y="56338"/>
                          <a:pt x="1082255" y="-5396"/>
                          <a:pt x="1482007" y="66661"/>
                        </a:cubicBezTo>
                        <a:cubicBezTo>
                          <a:pt x="1491723" y="68077"/>
                          <a:pt x="1502045" y="61398"/>
                          <a:pt x="1503462" y="51075"/>
                        </a:cubicBezTo>
                        <a:cubicBezTo>
                          <a:pt x="1504879" y="41360"/>
                          <a:pt x="1498200" y="31847"/>
                          <a:pt x="1488686" y="29620"/>
                        </a:cubicBezTo>
                        <a:cubicBezTo>
                          <a:pt x="1080231" y="-43246"/>
                          <a:pt x="640402" y="20714"/>
                          <a:pt x="338817" y="195189"/>
                        </a:cubicBezTo>
                        <a:cubicBezTo>
                          <a:pt x="-16002" y="401238"/>
                          <a:pt x="-124491" y="748567"/>
                          <a:pt x="170010" y="102869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472;p33"/>
                  <p:cNvSpPr/>
                  <p:nvPr/>
                </p:nvSpPr>
                <p:spPr>
                  <a:xfrm>
                    <a:off x="3167803" y="713527"/>
                    <a:ext cx="1552332" cy="115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2332" h="1158325" extrusionOk="0">
                        <a:moveTo>
                          <a:pt x="1342586" y="825570"/>
                        </a:moveTo>
                        <a:cubicBezTo>
                          <a:pt x="1332263" y="834476"/>
                          <a:pt x="1321131" y="844191"/>
                          <a:pt x="1309796" y="853097"/>
                        </a:cubicBezTo>
                        <a:cubicBezTo>
                          <a:pt x="1275589" y="880625"/>
                          <a:pt x="1236929" y="907342"/>
                          <a:pt x="1194019" y="931833"/>
                        </a:cubicBezTo>
                        <a:cubicBezTo>
                          <a:pt x="890208" y="1108534"/>
                          <a:pt x="430341" y="1168041"/>
                          <a:pt x="21885" y="1084043"/>
                        </a:cubicBezTo>
                        <a:cubicBezTo>
                          <a:pt x="11562" y="1081007"/>
                          <a:pt x="2656" y="1087686"/>
                          <a:pt x="430" y="1098211"/>
                        </a:cubicBezTo>
                        <a:cubicBezTo>
                          <a:pt x="-1797" y="1107927"/>
                          <a:pt x="4883" y="1118250"/>
                          <a:pt x="14598" y="1119666"/>
                        </a:cubicBezTo>
                        <a:cubicBezTo>
                          <a:pt x="140090" y="1145574"/>
                          <a:pt x="270035" y="1158326"/>
                          <a:pt x="399372" y="1158326"/>
                        </a:cubicBezTo>
                        <a:cubicBezTo>
                          <a:pt x="699541" y="1158326"/>
                          <a:pt x="995054" y="1090722"/>
                          <a:pt x="1212843" y="963611"/>
                        </a:cubicBezTo>
                        <a:cubicBezTo>
                          <a:pt x="1264052" y="933858"/>
                          <a:pt x="1310201" y="901877"/>
                          <a:pt x="1350277" y="867873"/>
                        </a:cubicBezTo>
                        <a:cubicBezTo>
                          <a:pt x="1361409" y="858967"/>
                          <a:pt x="1371732" y="849252"/>
                          <a:pt x="1381448" y="839739"/>
                        </a:cubicBezTo>
                        <a:lnTo>
                          <a:pt x="1382257" y="839739"/>
                        </a:lnTo>
                        <a:cubicBezTo>
                          <a:pt x="1642147" y="592803"/>
                          <a:pt x="1619477" y="241021"/>
                          <a:pt x="1207783" y="2586"/>
                        </a:cubicBezTo>
                        <a:cubicBezTo>
                          <a:pt x="1199687" y="-2676"/>
                          <a:pt x="1187745" y="360"/>
                          <a:pt x="1182482" y="9266"/>
                        </a:cubicBezTo>
                        <a:cubicBezTo>
                          <a:pt x="1177219" y="18172"/>
                          <a:pt x="1180256" y="30114"/>
                          <a:pt x="1189162" y="35174"/>
                        </a:cubicBezTo>
                        <a:cubicBezTo>
                          <a:pt x="1536288" y="235151"/>
                          <a:pt x="1634658" y="562644"/>
                          <a:pt x="1342586" y="82557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p33"/>
                  <p:cNvSpPr/>
                  <p:nvPr/>
                </p:nvSpPr>
                <p:spPr>
                  <a:xfrm>
                    <a:off x="2237957" y="4970879"/>
                    <a:ext cx="1954020" cy="369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4020" h="369661" extrusionOk="0">
                        <a:moveTo>
                          <a:pt x="1931984" y="273062"/>
                        </a:moveTo>
                        <a:cubicBezTo>
                          <a:pt x="1315657" y="401185"/>
                          <a:pt x="543882" y="326902"/>
                          <a:pt x="28555" y="2850"/>
                        </a:cubicBezTo>
                        <a:cubicBezTo>
                          <a:pt x="20054" y="-2615"/>
                          <a:pt x="8517" y="16"/>
                          <a:pt x="2850" y="8719"/>
                        </a:cubicBezTo>
                        <a:cubicBezTo>
                          <a:pt x="-2615" y="17423"/>
                          <a:pt x="16" y="28960"/>
                          <a:pt x="8720" y="34425"/>
                        </a:cubicBezTo>
                        <a:cubicBezTo>
                          <a:pt x="536595" y="364752"/>
                          <a:pt x="1316062" y="439035"/>
                          <a:pt x="1939270" y="309495"/>
                        </a:cubicBezTo>
                        <a:cubicBezTo>
                          <a:pt x="1949391" y="307471"/>
                          <a:pt x="1955666" y="297553"/>
                          <a:pt x="1953642" y="287635"/>
                        </a:cubicBezTo>
                        <a:cubicBezTo>
                          <a:pt x="1951820" y="277312"/>
                          <a:pt x="1942104" y="270633"/>
                          <a:pt x="1931984" y="273062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474;p33"/>
                  <p:cNvSpPr/>
                  <p:nvPr/>
                </p:nvSpPr>
                <p:spPr>
                  <a:xfrm>
                    <a:off x="604554" y="-643299"/>
                    <a:ext cx="747894" cy="9505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894" h="950579" extrusionOk="0">
                        <a:moveTo>
                          <a:pt x="381941" y="83241"/>
                        </a:moveTo>
                        <a:cubicBezTo>
                          <a:pt x="390847" y="78181"/>
                          <a:pt x="393883" y="66846"/>
                          <a:pt x="388823" y="57940"/>
                        </a:cubicBezTo>
                        <a:cubicBezTo>
                          <a:pt x="383561" y="49034"/>
                          <a:pt x="372023" y="45998"/>
                          <a:pt x="363522" y="51058"/>
                        </a:cubicBezTo>
                        <a:cubicBezTo>
                          <a:pt x="162533" y="167037"/>
                          <a:pt x="-404" y="449394"/>
                          <a:pt x="1" y="680542"/>
                        </a:cubicBezTo>
                        <a:cubicBezTo>
                          <a:pt x="810" y="919786"/>
                          <a:pt x="171034" y="1010059"/>
                          <a:pt x="363725" y="910880"/>
                        </a:cubicBezTo>
                        <a:cubicBezTo>
                          <a:pt x="372833" y="906225"/>
                          <a:pt x="376476" y="895093"/>
                          <a:pt x="371821" y="885984"/>
                        </a:cubicBezTo>
                        <a:cubicBezTo>
                          <a:pt x="366963" y="876876"/>
                          <a:pt x="355629" y="873233"/>
                          <a:pt x="346723" y="877888"/>
                        </a:cubicBezTo>
                        <a:cubicBezTo>
                          <a:pt x="273047" y="915738"/>
                          <a:pt x="203621" y="923632"/>
                          <a:pt x="149579" y="901165"/>
                        </a:cubicBezTo>
                        <a:lnTo>
                          <a:pt x="241471" y="742073"/>
                        </a:lnTo>
                        <a:cubicBezTo>
                          <a:pt x="341663" y="779519"/>
                          <a:pt x="457844" y="678720"/>
                          <a:pt x="516744" y="588245"/>
                        </a:cubicBezTo>
                        <a:lnTo>
                          <a:pt x="595682" y="633179"/>
                        </a:lnTo>
                        <a:cubicBezTo>
                          <a:pt x="556618" y="696127"/>
                          <a:pt x="509862" y="753206"/>
                          <a:pt x="459463" y="798545"/>
                        </a:cubicBezTo>
                        <a:cubicBezTo>
                          <a:pt x="451974" y="805427"/>
                          <a:pt x="451367" y="817166"/>
                          <a:pt x="458249" y="824858"/>
                        </a:cubicBezTo>
                        <a:cubicBezTo>
                          <a:pt x="465130" y="832347"/>
                          <a:pt x="476870" y="832954"/>
                          <a:pt x="484561" y="826274"/>
                        </a:cubicBezTo>
                        <a:cubicBezTo>
                          <a:pt x="631913" y="693091"/>
                          <a:pt x="748499" y="469027"/>
                          <a:pt x="747892" y="270467"/>
                        </a:cubicBezTo>
                        <a:cubicBezTo>
                          <a:pt x="747285" y="97410"/>
                          <a:pt x="650332" y="-24844"/>
                          <a:pt x="486585" y="4303"/>
                        </a:cubicBezTo>
                        <a:cubicBezTo>
                          <a:pt x="476465" y="6124"/>
                          <a:pt x="469786" y="15637"/>
                          <a:pt x="471607" y="25758"/>
                        </a:cubicBezTo>
                        <a:cubicBezTo>
                          <a:pt x="473429" y="35878"/>
                          <a:pt x="482942" y="42557"/>
                          <a:pt x="493062" y="40736"/>
                        </a:cubicBezTo>
                        <a:cubicBezTo>
                          <a:pt x="635354" y="15435"/>
                          <a:pt x="710244" y="123318"/>
                          <a:pt x="710649" y="270467"/>
                        </a:cubicBezTo>
                        <a:cubicBezTo>
                          <a:pt x="710851" y="374099"/>
                          <a:pt x="677050" y="490887"/>
                          <a:pt x="614709" y="601199"/>
                        </a:cubicBezTo>
                        <a:cubicBezTo>
                          <a:pt x="607220" y="596948"/>
                          <a:pt x="528484" y="552014"/>
                          <a:pt x="535973" y="556265"/>
                        </a:cubicBezTo>
                        <a:cubicBezTo>
                          <a:pt x="572001" y="491090"/>
                          <a:pt x="591432" y="422272"/>
                          <a:pt x="591229" y="360740"/>
                        </a:cubicBezTo>
                        <a:cubicBezTo>
                          <a:pt x="590825" y="220675"/>
                          <a:pt x="486990" y="160155"/>
                          <a:pt x="364130" y="230795"/>
                        </a:cubicBezTo>
                        <a:cubicBezTo>
                          <a:pt x="309885" y="262168"/>
                          <a:pt x="258676" y="315199"/>
                          <a:pt x="220016" y="380373"/>
                        </a:cubicBezTo>
                        <a:cubicBezTo>
                          <a:pt x="214754" y="389279"/>
                          <a:pt x="217790" y="400614"/>
                          <a:pt x="226493" y="405877"/>
                        </a:cubicBezTo>
                        <a:cubicBezTo>
                          <a:pt x="229529" y="407698"/>
                          <a:pt x="232768" y="408508"/>
                          <a:pt x="236006" y="408508"/>
                        </a:cubicBezTo>
                        <a:cubicBezTo>
                          <a:pt x="242281" y="408508"/>
                          <a:pt x="248556" y="405269"/>
                          <a:pt x="251997" y="399400"/>
                        </a:cubicBezTo>
                        <a:cubicBezTo>
                          <a:pt x="287418" y="339690"/>
                          <a:pt x="333971" y="291112"/>
                          <a:pt x="382751" y="262978"/>
                        </a:cubicBezTo>
                        <a:cubicBezTo>
                          <a:pt x="549534" y="166835"/>
                          <a:pt x="610053" y="361752"/>
                          <a:pt x="494682" y="553633"/>
                        </a:cubicBezTo>
                        <a:cubicBezTo>
                          <a:pt x="494682" y="553633"/>
                          <a:pt x="494682" y="553633"/>
                          <a:pt x="494682" y="553633"/>
                        </a:cubicBezTo>
                        <a:cubicBezTo>
                          <a:pt x="383156" y="739847"/>
                          <a:pt x="194311" y="774256"/>
                          <a:pt x="193704" y="590269"/>
                        </a:cubicBezTo>
                        <a:cubicBezTo>
                          <a:pt x="193704" y="569826"/>
                          <a:pt x="196132" y="547966"/>
                          <a:pt x="201193" y="525499"/>
                        </a:cubicBezTo>
                        <a:cubicBezTo>
                          <a:pt x="203419" y="515581"/>
                          <a:pt x="197144" y="505663"/>
                          <a:pt x="187024" y="503436"/>
                        </a:cubicBezTo>
                        <a:cubicBezTo>
                          <a:pt x="176701" y="501412"/>
                          <a:pt x="166986" y="507687"/>
                          <a:pt x="164962" y="517605"/>
                        </a:cubicBezTo>
                        <a:cubicBezTo>
                          <a:pt x="159295" y="542906"/>
                          <a:pt x="156663" y="567397"/>
                          <a:pt x="156663" y="590471"/>
                        </a:cubicBezTo>
                        <a:cubicBezTo>
                          <a:pt x="156866" y="649776"/>
                          <a:pt x="175285" y="696127"/>
                          <a:pt x="209289" y="723655"/>
                        </a:cubicBezTo>
                        <a:lnTo>
                          <a:pt x="117194" y="882948"/>
                        </a:lnTo>
                        <a:cubicBezTo>
                          <a:pt x="65783" y="844693"/>
                          <a:pt x="37446" y="773649"/>
                          <a:pt x="37243" y="680542"/>
                        </a:cubicBezTo>
                        <a:cubicBezTo>
                          <a:pt x="36434" y="461336"/>
                          <a:pt x="191275" y="193350"/>
                          <a:pt x="381941" y="83241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475;p33"/>
                  <p:cNvSpPr/>
                  <p:nvPr/>
                </p:nvSpPr>
                <p:spPr>
                  <a:xfrm>
                    <a:off x="1385827" y="-726249"/>
                    <a:ext cx="160742" cy="108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742" h="108565" extrusionOk="0">
                        <a:moveTo>
                          <a:pt x="132997" y="2445"/>
                        </a:moveTo>
                        <a:lnTo>
                          <a:pt x="9327" y="73894"/>
                        </a:lnTo>
                        <a:cubicBezTo>
                          <a:pt x="421" y="78954"/>
                          <a:pt x="-2615" y="90289"/>
                          <a:pt x="2445" y="99195"/>
                        </a:cubicBezTo>
                        <a:cubicBezTo>
                          <a:pt x="7707" y="108303"/>
                          <a:pt x="19245" y="111137"/>
                          <a:pt x="27745" y="106077"/>
                        </a:cubicBezTo>
                        <a:lnTo>
                          <a:pt x="151416" y="34627"/>
                        </a:lnTo>
                        <a:cubicBezTo>
                          <a:pt x="160322" y="29567"/>
                          <a:pt x="163358" y="18232"/>
                          <a:pt x="158298" y="9326"/>
                        </a:cubicBezTo>
                        <a:cubicBezTo>
                          <a:pt x="153237" y="421"/>
                          <a:pt x="141700" y="-2615"/>
                          <a:pt x="132997" y="2445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33"/>
                  <p:cNvSpPr/>
                  <p:nvPr/>
                </p:nvSpPr>
                <p:spPr>
                  <a:xfrm>
                    <a:off x="1610296" y="-913677"/>
                    <a:ext cx="261135" cy="166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35" h="166656" extrusionOk="0">
                        <a:moveTo>
                          <a:pt x="27745" y="164167"/>
                        </a:moveTo>
                        <a:lnTo>
                          <a:pt x="251809" y="34627"/>
                        </a:lnTo>
                        <a:cubicBezTo>
                          <a:pt x="260715" y="29567"/>
                          <a:pt x="263751" y="18232"/>
                          <a:pt x="258691" y="9327"/>
                        </a:cubicBezTo>
                        <a:cubicBezTo>
                          <a:pt x="253428" y="421"/>
                          <a:pt x="241891" y="-2615"/>
                          <a:pt x="233390" y="2445"/>
                        </a:cubicBezTo>
                        <a:lnTo>
                          <a:pt x="9327" y="131985"/>
                        </a:lnTo>
                        <a:cubicBezTo>
                          <a:pt x="421" y="137045"/>
                          <a:pt x="-2615" y="148380"/>
                          <a:pt x="2445" y="157285"/>
                        </a:cubicBezTo>
                        <a:cubicBezTo>
                          <a:pt x="7505" y="166394"/>
                          <a:pt x="19042" y="169227"/>
                          <a:pt x="27745" y="1641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33"/>
                  <p:cNvSpPr/>
                  <p:nvPr/>
                </p:nvSpPr>
                <p:spPr>
                  <a:xfrm>
                    <a:off x="1497555" y="-685160"/>
                    <a:ext cx="373875" cy="231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875" h="231628" extrusionOk="0">
                        <a:moveTo>
                          <a:pt x="2445" y="222258"/>
                        </a:moveTo>
                        <a:cubicBezTo>
                          <a:pt x="7707" y="231366"/>
                          <a:pt x="19244" y="234200"/>
                          <a:pt x="27745" y="229140"/>
                        </a:cubicBezTo>
                        <a:lnTo>
                          <a:pt x="364550" y="34627"/>
                        </a:lnTo>
                        <a:cubicBezTo>
                          <a:pt x="373455" y="29567"/>
                          <a:pt x="376491" y="18232"/>
                          <a:pt x="371431" y="9326"/>
                        </a:cubicBezTo>
                        <a:cubicBezTo>
                          <a:pt x="366169" y="421"/>
                          <a:pt x="354632" y="-2615"/>
                          <a:pt x="346130" y="2445"/>
                        </a:cubicBezTo>
                        <a:lnTo>
                          <a:pt x="9327" y="196957"/>
                        </a:lnTo>
                        <a:cubicBezTo>
                          <a:pt x="421" y="202017"/>
                          <a:pt x="-2615" y="213352"/>
                          <a:pt x="2445" y="222258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33"/>
                  <p:cNvSpPr/>
                  <p:nvPr/>
                </p:nvSpPr>
                <p:spPr>
                  <a:xfrm>
                    <a:off x="1385827" y="-339248"/>
                    <a:ext cx="281983" cy="178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983" h="178395" extrusionOk="0">
                        <a:moveTo>
                          <a:pt x="2445" y="169025"/>
                        </a:moveTo>
                        <a:cubicBezTo>
                          <a:pt x="7707" y="178133"/>
                          <a:pt x="19245" y="180967"/>
                          <a:pt x="27745" y="175907"/>
                        </a:cubicBezTo>
                        <a:lnTo>
                          <a:pt x="272657" y="34627"/>
                        </a:lnTo>
                        <a:cubicBezTo>
                          <a:pt x="281563" y="29567"/>
                          <a:pt x="284599" y="18232"/>
                          <a:pt x="279539" y="9326"/>
                        </a:cubicBezTo>
                        <a:cubicBezTo>
                          <a:pt x="274276" y="421"/>
                          <a:pt x="262942" y="-2615"/>
                          <a:pt x="254238" y="2445"/>
                        </a:cubicBezTo>
                        <a:lnTo>
                          <a:pt x="9327" y="143724"/>
                        </a:lnTo>
                        <a:cubicBezTo>
                          <a:pt x="421" y="148784"/>
                          <a:pt x="-2615" y="160119"/>
                          <a:pt x="2445" y="169025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p33"/>
                  <p:cNvSpPr/>
                  <p:nvPr/>
                </p:nvSpPr>
                <p:spPr>
                  <a:xfrm>
                    <a:off x="1732751" y="-456980"/>
                    <a:ext cx="138477" cy="95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477" h="95745" extrusionOk="0">
                        <a:moveTo>
                          <a:pt x="110732" y="2579"/>
                        </a:moveTo>
                        <a:lnTo>
                          <a:pt x="9327" y="61074"/>
                        </a:lnTo>
                        <a:cubicBezTo>
                          <a:pt x="421" y="66134"/>
                          <a:pt x="-2615" y="77469"/>
                          <a:pt x="2445" y="86375"/>
                        </a:cubicBezTo>
                        <a:cubicBezTo>
                          <a:pt x="7707" y="95483"/>
                          <a:pt x="19244" y="98317"/>
                          <a:pt x="27745" y="93257"/>
                        </a:cubicBezTo>
                        <a:lnTo>
                          <a:pt x="129151" y="34761"/>
                        </a:lnTo>
                        <a:cubicBezTo>
                          <a:pt x="138057" y="29701"/>
                          <a:pt x="141093" y="18367"/>
                          <a:pt x="136033" y="9461"/>
                        </a:cubicBezTo>
                        <a:cubicBezTo>
                          <a:pt x="130973" y="352"/>
                          <a:pt x="119435" y="-2684"/>
                          <a:pt x="110732" y="257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1126965" y="3445966"/>
                    <a:ext cx="223456" cy="22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456" h="223456" extrusionOk="0">
                        <a:moveTo>
                          <a:pt x="217992" y="5668"/>
                        </a:moveTo>
                        <a:cubicBezTo>
                          <a:pt x="210907" y="-1417"/>
                          <a:pt x="198965" y="-1619"/>
                          <a:pt x="191679" y="5668"/>
                        </a:cubicBezTo>
                        <a:lnTo>
                          <a:pt x="111728" y="85415"/>
                        </a:lnTo>
                        <a:lnTo>
                          <a:pt x="31778" y="5465"/>
                        </a:lnTo>
                        <a:cubicBezTo>
                          <a:pt x="24491" y="-1822"/>
                          <a:pt x="12752" y="-1822"/>
                          <a:pt x="5465" y="5465"/>
                        </a:cubicBezTo>
                        <a:cubicBezTo>
                          <a:pt x="-1822" y="12752"/>
                          <a:pt x="-1822" y="24491"/>
                          <a:pt x="5465" y="31778"/>
                        </a:cubicBezTo>
                        <a:lnTo>
                          <a:pt x="85415" y="111728"/>
                        </a:lnTo>
                        <a:lnTo>
                          <a:pt x="5465" y="191679"/>
                        </a:lnTo>
                        <a:cubicBezTo>
                          <a:pt x="-1822" y="198966"/>
                          <a:pt x="-1822" y="210705"/>
                          <a:pt x="5465" y="217992"/>
                        </a:cubicBezTo>
                        <a:cubicBezTo>
                          <a:pt x="12752" y="225278"/>
                          <a:pt x="24491" y="225076"/>
                          <a:pt x="31778" y="217992"/>
                        </a:cubicBezTo>
                        <a:lnTo>
                          <a:pt x="111728" y="138041"/>
                        </a:lnTo>
                        <a:cubicBezTo>
                          <a:pt x="192286" y="215967"/>
                          <a:pt x="190869" y="223457"/>
                          <a:pt x="204835" y="223457"/>
                        </a:cubicBezTo>
                        <a:cubicBezTo>
                          <a:pt x="209693" y="223457"/>
                          <a:pt x="214348" y="221635"/>
                          <a:pt x="217992" y="217992"/>
                        </a:cubicBezTo>
                        <a:cubicBezTo>
                          <a:pt x="225278" y="210705"/>
                          <a:pt x="225278" y="198966"/>
                          <a:pt x="217992" y="191679"/>
                        </a:cubicBezTo>
                        <a:lnTo>
                          <a:pt x="138041" y="111728"/>
                        </a:lnTo>
                        <a:lnTo>
                          <a:pt x="217992" y="31980"/>
                        </a:lnTo>
                        <a:cubicBezTo>
                          <a:pt x="225278" y="24694"/>
                          <a:pt x="225278" y="12954"/>
                          <a:pt x="217992" y="5668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6575539" y="1993094"/>
                    <a:ext cx="38052" cy="144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2" h="144720" extrusionOk="0">
                        <a:moveTo>
                          <a:pt x="0" y="18419"/>
                        </a:moveTo>
                        <a:lnTo>
                          <a:pt x="810" y="126099"/>
                        </a:lnTo>
                        <a:cubicBezTo>
                          <a:pt x="810" y="136422"/>
                          <a:pt x="8906" y="144720"/>
                          <a:pt x="19431" y="144720"/>
                        </a:cubicBezTo>
                        <a:cubicBezTo>
                          <a:pt x="29754" y="144720"/>
                          <a:pt x="38052" y="135815"/>
                          <a:pt x="38052" y="125492"/>
                        </a:cubicBezTo>
                        <a:lnTo>
                          <a:pt x="37243" y="18621"/>
                        </a:lnTo>
                        <a:cubicBezTo>
                          <a:pt x="37243" y="8299"/>
                          <a:pt x="29147" y="0"/>
                          <a:pt x="18622" y="0"/>
                        </a:cubicBezTo>
                        <a:cubicBezTo>
                          <a:pt x="8096" y="0"/>
                          <a:pt x="0" y="8906"/>
                          <a:pt x="0" y="1841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33"/>
                  <p:cNvSpPr/>
                  <p:nvPr/>
                </p:nvSpPr>
                <p:spPr>
                  <a:xfrm>
                    <a:off x="6573920" y="1785830"/>
                    <a:ext cx="38051" cy="144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1" h="144922" extrusionOk="0">
                        <a:moveTo>
                          <a:pt x="18621" y="0"/>
                        </a:moveTo>
                        <a:cubicBezTo>
                          <a:pt x="8298" y="0"/>
                          <a:pt x="0" y="8906"/>
                          <a:pt x="0" y="18621"/>
                        </a:cubicBezTo>
                        <a:lnTo>
                          <a:pt x="809" y="126302"/>
                        </a:lnTo>
                        <a:cubicBezTo>
                          <a:pt x="809" y="136624"/>
                          <a:pt x="8906" y="144923"/>
                          <a:pt x="19431" y="144923"/>
                        </a:cubicBezTo>
                        <a:cubicBezTo>
                          <a:pt x="29754" y="144923"/>
                          <a:pt x="38052" y="136017"/>
                          <a:pt x="38052" y="125694"/>
                        </a:cubicBezTo>
                        <a:lnTo>
                          <a:pt x="37243" y="18824"/>
                        </a:lnTo>
                        <a:cubicBezTo>
                          <a:pt x="37243" y="8096"/>
                          <a:pt x="28944" y="0"/>
                          <a:pt x="18621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33"/>
                  <p:cNvSpPr/>
                  <p:nvPr/>
                </p:nvSpPr>
                <p:spPr>
                  <a:xfrm>
                    <a:off x="6528565" y="2200560"/>
                    <a:ext cx="85229" cy="120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29" h="120694" extrusionOk="0">
                        <a:moveTo>
                          <a:pt x="66608" y="0"/>
                        </a:moveTo>
                        <a:cubicBezTo>
                          <a:pt x="66608" y="0"/>
                          <a:pt x="66608" y="0"/>
                          <a:pt x="66608" y="0"/>
                        </a:cubicBezTo>
                        <a:cubicBezTo>
                          <a:pt x="56285" y="0"/>
                          <a:pt x="47986" y="8501"/>
                          <a:pt x="47986" y="18622"/>
                        </a:cubicBezTo>
                        <a:lnTo>
                          <a:pt x="48189" y="63556"/>
                        </a:lnTo>
                        <a:lnTo>
                          <a:pt x="9327" y="86023"/>
                        </a:lnTo>
                        <a:cubicBezTo>
                          <a:pt x="421" y="91083"/>
                          <a:pt x="-2615" y="102418"/>
                          <a:pt x="2445" y="111323"/>
                        </a:cubicBezTo>
                        <a:cubicBezTo>
                          <a:pt x="7707" y="120432"/>
                          <a:pt x="19245" y="123265"/>
                          <a:pt x="27745" y="118205"/>
                        </a:cubicBezTo>
                        <a:lnTo>
                          <a:pt x="75918" y="90273"/>
                        </a:lnTo>
                        <a:cubicBezTo>
                          <a:pt x="81788" y="87035"/>
                          <a:pt x="85229" y="80760"/>
                          <a:pt x="85229" y="74081"/>
                        </a:cubicBezTo>
                        <a:lnTo>
                          <a:pt x="84824" y="18419"/>
                        </a:lnTo>
                        <a:cubicBezTo>
                          <a:pt x="85229" y="8096"/>
                          <a:pt x="76930" y="0"/>
                          <a:pt x="66608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484;p33"/>
                  <p:cNvSpPr/>
                  <p:nvPr/>
                </p:nvSpPr>
                <p:spPr>
                  <a:xfrm>
                    <a:off x="6179091" y="2433926"/>
                    <a:ext cx="127607" cy="894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607" h="89473" extrusionOk="0">
                        <a:moveTo>
                          <a:pt x="99923" y="2640"/>
                        </a:moveTo>
                        <a:lnTo>
                          <a:pt x="9245" y="54658"/>
                        </a:lnTo>
                        <a:cubicBezTo>
                          <a:pt x="-7757" y="64576"/>
                          <a:pt x="744" y="89472"/>
                          <a:pt x="18151" y="89472"/>
                        </a:cubicBezTo>
                        <a:cubicBezTo>
                          <a:pt x="25843" y="89472"/>
                          <a:pt x="19568" y="90686"/>
                          <a:pt x="118342" y="34417"/>
                        </a:cubicBezTo>
                        <a:cubicBezTo>
                          <a:pt x="127248" y="29155"/>
                          <a:pt x="130284" y="18023"/>
                          <a:pt x="125022" y="9117"/>
                        </a:cubicBezTo>
                        <a:cubicBezTo>
                          <a:pt x="119962" y="211"/>
                          <a:pt x="108222" y="-2623"/>
                          <a:pt x="99923" y="264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5829268" y="2635179"/>
                    <a:ext cx="127875" cy="89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875" h="89814" extrusionOk="0">
                        <a:moveTo>
                          <a:pt x="99988" y="2579"/>
                        </a:moveTo>
                        <a:lnTo>
                          <a:pt x="9310" y="55407"/>
                        </a:lnTo>
                        <a:cubicBezTo>
                          <a:pt x="-11133" y="67349"/>
                          <a:pt x="5262" y="98722"/>
                          <a:pt x="27932" y="87387"/>
                        </a:cubicBezTo>
                        <a:lnTo>
                          <a:pt x="118610" y="35369"/>
                        </a:lnTo>
                        <a:cubicBezTo>
                          <a:pt x="127515" y="30106"/>
                          <a:pt x="130551" y="18367"/>
                          <a:pt x="125289" y="9461"/>
                        </a:cubicBezTo>
                        <a:cubicBezTo>
                          <a:pt x="120026" y="352"/>
                          <a:pt x="108894" y="-2684"/>
                          <a:pt x="99988" y="257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654636" y="2736270"/>
                    <a:ext cx="127830" cy="895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830" h="89569" extrusionOk="0">
                        <a:moveTo>
                          <a:pt x="99944" y="2489"/>
                        </a:moveTo>
                        <a:lnTo>
                          <a:pt x="9266" y="55317"/>
                        </a:lnTo>
                        <a:cubicBezTo>
                          <a:pt x="360" y="59770"/>
                          <a:pt x="-2676" y="71712"/>
                          <a:pt x="2586" y="80618"/>
                        </a:cubicBezTo>
                        <a:cubicBezTo>
                          <a:pt x="8051" y="89321"/>
                          <a:pt x="18779" y="91953"/>
                          <a:pt x="27887" y="87297"/>
                        </a:cubicBezTo>
                        <a:lnTo>
                          <a:pt x="118565" y="35279"/>
                        </a:lnTo>
                        <a:cubicBezTo>
                          <a:pt x="127471" y="30016"/>
                          <a:pt x="130507" y="18277"/>
                          <a:pt x="125244" y="9371"/>
                        </a:cubicBezTo>
                        <a:cubicBezTo>
                          <a:pt x="119982" y="262"/>
                          <a:pt x="108242" y="-2571"/>
                          <a:pt x="99944" y="2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487;p33"/>
                  <p:cNvSpPr/>
                  <p:nvPr/>
                </p:nvSpPr>
                <p:spPr>
                  <a:xfrm>
                    <a:off x="6004342" y="2534980"/>
                    <a:ext cx="127326" cy="88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326" h="88860" extrusionOk="0">
                        <a:moveTo>
                          <a:pt x="99388" y="2586"/>
                        </a:moveTo>
                        <a:lnTo>
                          <a:pt x="9519" y="54605"/>
                        </a:lnTo>
                        <a:cubicBezTo>
                          <a:pt x="614" y="59867"/>
                          <a:pt x="-2422" y="71000"/>
                          <a:pt x="2030" y="79906"/>
                        </a:cubicBezTo>
                        <a:cubicBezTo>
                          <a:pt x="7091" y="88204"/>
                          <a:pt x="18426" y="91443"/>
                          <a:pt x="27939" y="86585"/>
                        </a:cubicBezTo>
                        <a:lnTo>
                          <a:pt x="117807" y="34567"/>
                        </a:lnTo>
                        <a:cubicBezTo>
                          <a:pt x="126713" y="29304"/>
                          <a:pt x="129749" y="18172"/>
                          <a:pt x="125296" y="9266"/>
                        </a:cubicBezTo>
                        <a:cubicBezTo>
                          <a:pt x="119426" y="360"/>
                          <a:pt x="108294" y="-2676"/>
                          <a:pt x="99388" y="258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5479925" y="2837255"/>
                    <a:ext cx="127511" cy="89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11" h="89336" extrusionOk="0">
                        <a:moveTo>
                          <a:pt x="99371" y="2504"/>
                        </a:moveTo>
                        <a:lnTo>
                          <a:pt x="9503" y="54522"/>
                        </a:lnTo>
                        <a:cubicBezTo>
                          <a:pt x="-5678" y="63428"/>
                          <a:pt x="-2642" y="89336"/>
                          <a:pt x="18408" y="89336"/>
                        </a:cubicBezTo>
                        <a:cubicBezTo>
                          <a:pt x="29743" y="89336"/>
                          <a:pt x="29541" y="84681"/>
                          <a:pt x="117992" y="34282"/>
                        </a:cubicBezTo>
                        <a:cubicBezTo>
                          <a:pt x="126898" y="29019"/>
                          <a:pt x="129934" y="17887"/>
                          <a:pt x="125481" y="8981"/>
                        </a:cubicBezTo>
                        <a:cubicBezTo>
                          <a:pt x="119409" y="277"/>
                          <a:pt x="108277" y="-2556"/>
                          <a:pt x="99371" y="2504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6353747" y="2332867"/>
                    <a:ext cx="127830" cy="89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830" h="89457" extrusionOk="0">
                        <a:moveTo>
                          <a:pt x="99944" y="2496"/>
                        </a:moveTo>
                        <a:lnTo>
                          <a:pt x="9265" y="54515"/>
                        </a:lnTo>
                        <a:cubicBezTo>
                          <a:pt x="360" y="59777"/>
                          <a:pt x="-2676" y="70910"/>
                          <a:pt x="2586" y="79815"/>
                        </a:cubicBezTo>
                        <a:cubicBezTo>
                          <a:pt x="8861" y="89936"/>
                          <a:pt x="20600" y="91960"/>
                          <a:pt x="27887" y="86495"/>
                        </a:cubicBezTo>
                        <a:lnTo>
                          <a:pt x="118565" y="34476"/>
                        </a:lnTo>
                        <a:cubicBezTo>
                          <a:pt x="127471" y="29214"/>
                          <a:pt x="130507" y="18082"/>
                          <a:pt x="125244" y="9176"/>
                        </a:cubicBezTo>
                        <a:cubicBezTo>
                          <a:pt x="119982" y="270"/>
                          <a:pt x="108850" y="-2564"/>
                          <a:pt x="99944" y="24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1763716" y="144696"/>
                    <a:ext cx="3668851" cy="4990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8851" h="4990900" extrusionOk="0">
                        <a:moveTo>
                          <a:pt x="3641106" y="2796065"/>
                        </a:moveTo>
                        <a:lnTo>
                          <a:pt x="3602446" y="2818329"/>
                        </a:lnTo>
                        <a:cubicBezTo>
                          <a:pt x="3602649" y="2777646"/>
                          <a:pt x="3604065" y="2263534"/>
                          <a:pt x="3603863" y="2291668"/>
                        </a:cubicBezTo>
                        <a:cubicBezTo>
                          <a:pt x="3603863" y="2178523"/>
                          <a:pt x="3574717" y="2073677"/>
                          <a:pt x="3522091" y="1974497"/>
                        </a:cubicBezTo>
                        <a:cubicBezTo>
                          <a:pt x="3574919" y="1875723"/>
                          <a:pt x="3602244" y="1771686"/>
                          <a:pt x="3602244" y="1664816"/>
                        </a:cubicBezTo>
                        <a:cubicBezTo>
                          <a:pt x="3602244" y="1641134"/>
                          <a:pt x="3603863" y="1014889"/>
                          <a:pt x="3603661" y="1054966"/>
                        </a:cubicBezTo>
                        <a:cubicBezTo>
                          <a:pt x="3602851" y="771192"/>
                          <a:pt x="3413399" y="505230"/>
                          <a:pt x="3068094" y="306265"/>
                        </a:cubicBezTo>
                        <a:cubicBezTo>
                          <a:pt x="2542243" y="2453"/>
                          <a:pt x="1764395" y="-83772"/>
                          <a:pt x="1086334" y="85642"/>
                        </a:cubicBezTo>
                        <a:cubicBezTo>
                          <a:pt x="1076011" y="88678"/>
                          <a:pt x="1069939" y="98191"/>
                          <a:pt x="1072975" y="108717"/>
                        </a:cubicBezTo>
                        <a:cubicBezTo>
                          <a:pt x="1075202" y="118432"/>
                          <a:pt x="1084917" y="124302"/>
                          <a:pt x="1095240" y="122075"/>
                        </a:cubicBezTo>
                        <a:cubicBezTo>
                          <a:pt x="1764598" y="-45719"/>
                          <a:pt x="2531920" y="39696"/>
                          <a:pt x="3049675" y="338245"/>
                        </a:cubicBezTo>
                        <a:cubicBezTo>
                          <a:pt x="3383241" y="530734"/>
                          <a:pt x="3566620" y="785361"/>
                          <a:pt x="3566620" y="1055168"/>
                        </a:cubicBezTo>
                        <a:lnTo>
                          <a:pt x="3566620" y="1060431"/>
                        </a:lnTo>
                        <a:cubicBezTo>
                          <a:pt x="3566620" y="1362826"/>
                          <a:pt x="3322113" y="1616238"/>
                          <a:pt x="3057771" y="1766019"/>
                        </a:cubicBezTo>
                        <a:cubicBezTo>
                          <a:pt x="2352183" y="2177713"/>
                          <a:pt x="1216481" y="2154032"/>
                          <a:pt x="556030" y="1766829"/>
                        </a:cubicBezTo>
                        <a:cubicBezTo>
                          <a:pt x="-135592" y="1364850"/>
                          <a:pt x="-131140" y="731723"/>
                          <a:pt x="547934" y="338448"/>
                        </a:cubicBezTo>
                        <a:cubicBezTo>
                          <a:pt x="614728" y="299788"/>
                          <a:pt x="686784" y="263355"/>
                          <a:pt x="763294" y="231577"/>
                        </a:cubicBezTo>
                        <a:cubicBezTo>
                          <a:pt x="773009" y="227934"/>
                          <a:pt x="777462" y="216802"/>
                          <a:pt x="773009" y="207086"/>
                        </a:cubicBezTo>
                        <a:cubicBezTo>
                          <a:pt x="769366" y="198180"/>
                          <a:pt x="758234" y="193727"/>
                          <a:pt x="749328" y="197371"/>
                        </a:cubicBezTo>
                        <a:cubicBezTo>
                          <a:pt x="671401" y="229958"/>
                          <a:pt x="597118" y="266391"/>
                          <a:pt x="529514" y="306468"/>
                        </a:cubicBezTo>
                        <a:cubicBezTo>
                          <a:pt x="192306" y="501790"/>
                          <a:pt x="5080" y="762489"/>
                          <a:pt x="1437" y="1041202"/>
                        </a:cubicBezTo>
                        <a:cubicBezTo>
                          <a:pt x="1234" y="1165277"/>
                          <a:pt x="-183" y="1688093"/>
                          <a:pt x="20" y="1654696"/>
                        </a:cubicBezTo>
                        <a:cubicBezTo>
                          <a:pt x="20" y="1763793"/>
                          <a:pt x="27547" y="1870865"/>
                          <a:pt x="82399" y="1971866"/>
                        </a:cubicBezTo>
                        <a:cubicBezTo>
                          <a:pt x="29571" y="2070640"/>
                          <a:pt x="2246" y="2175487"/>
                          <a:pt x="1437" y="2282357"/>
                        </a:cubicBezTo>
                        <a:cubicBezTo>
                          <a:pt x="1437" y="2298752"/>
                          <a:pt x="-183" y="2909007"/>
                          <a:pt x="20" y="2889981"/>
                        </a:cubicBezTo>
                        <a:cubicBezTo>
                          <a:pt x="20" y="3002114"/>
                          <a:pt x="28964" y="3111413"/>
                          <a:pt x="86852" y="3215248"/>
                        </a:cubicBezTo>
                        <a:cubicBezTo>
                          <a:pt x="31190" y="3316249"/>
                          <a:pt x="2246" y="3423322"/>
                          <a:pt x="1437" y="3533228"/>
                        </a:cubicBezTo>
                        <a:cubicBezTo>
                          <a:pt x="-587" y="4454379"/>
                          <a:pt x="222" y="4019205"/>
                          <a:pt x="20" y="4140852"/>
                        </a:cubicBezTo>
                        <a:cubicBezTo>
                          <a:pt x="-587" y="4324637"/>
                          <a:pt x="80982" y="4505790"/>
                          <a:pt x="236025" y="4664477"/>
                        </a:cubicBezTo>
                        <a:cubicBezTo>
                          <a:pt x="243110" y="4671764"/>
                          <a:pt x="254849" y="4672168"/>
                          <a:pt x="262338" y="4664679"/>
                        </a:cubicBezTo>
                        <a:cubicBezTo>
                          <a:pt x="269625" y="4657595"/>
                          <a:pt x="269827" y="4645855"/>
                          <a:pt x="262541" y="4638367"/>
                        </a:cubicBezTo>
                        <a:cubicBezTo>
                          <a:pt x="114582" y="4486764"/>
                          <a:pt x="36655" y="4314719"/>
                          <a:pt x="37060" y="4140649"/>
                        </a:cubicBezTo>
                        <a:lnTo>
                          <a:pt x="38275" y="3748184"/>
                        </a:lnTo>
                        <a:cubicBezTo>
                          <a:pt x="61349" y="3814573"/>
                          <a:pt x="106890" y="3900798"/>
                          <a:pt x="167207" y="3977105"/>
                        </a:cubicBezTo>
                        <a:cubicBezTo>
                          <a:pt x="814503" y="4799482"/>
                          <a:pt x="2972963" y="4811626"/>
                          <a:pt x="3519865" y="3859709"/>
                        </a:cubicBezTo>
                        <a:cubicBezTo>
                          <a:pt x="3553667" y="3797166"/>
                          <a:pt x="3558524" y="3775913"/>
                          <a:pt x="3566418" y="3758101"/>
                        </a:cubicBezTo>
                        <a:lnTo>
                          <a:pt x="3565204" y="4150769"/>
                        </a:lnTo>
                        <a:cubicBezTo>
                          <a:pt x="3564192" y="4529472"/>
                          <a:pt x="3214231" y="4803934"/>
                          <a:pt x="2866902" y="4955334"/>
                        </a:cubicBezTo>
                        <a:cubicBezTo>
                          <a:pt x="2857389" y="4959383"/>
                          <a:pt x="2853138" y="4970313"/>
                          <a:pt x="2857186" y="4979826"/>
                        </a:cubicBezTo>
                        <a:cubicBezTo>
                          <a:pt x="2861235" y="4989339"/>
                          <a:pt x="2872367" y="4993387"/>
                          <a:pt x="2881678" y="4989339"/>
                        </a:cubicBezTo>
                        <a:cubicBezTo>
                          <a:pt x="3243378" y="4831867"/>
                          <a:pt x="3601232" y="4546069"/>
                          <a:pt x="3602244" y="4150972"/>
                        </a:cubicBezTo>
                        <a:cubicBezTo>
                          <a:pt x="3604065" y="3526144"/>
                          <a:pt x="3603863" y="3549218"/>
                          <a:pt x="3603863" y="3541324"/>
                        </a:cubicBezTo>
                        <a:cubicBezTo>
                          <a:pt x="3603863" y="3430001"/>
                          <a:pt x="3574109" y="3320701"/>
                          <a:pt x="3517638" y="3218284"/>
                        </a:cubicBezTo>
                        <a:cubicBezTo>
                          <a:pt x="3620461" y="3030248"/>
                          <a:pt x="3599410" y="2885123"/>
                          <a:pt x="3602244" y="2858810"/>
                        </a:cubicBezTo>
                        <a:cubicBezTo>
                          <a:pt x="3611150" y="2858608"/>
                          <a:pt x="3612566" y="2854762"/>
                          <a:pt x="3659525" y="2828652"/>
                        </a:cubicBezTo>
                        <a:cubicBezTo>
                          <a:pt x="3668431" y="2823592"/>
                          <a:pt x="3671467" y="2812055"/>
                          <a:pt x="3666407" y="2803351"/>
                        </a:cubicBezTo>
                        <a:cubicBezTo>
                          <a:pt x="3661347" y="2794040"/>
                          <a:pt x="3649809" y="2791004"/>
                          <a:pt x="3641106" y="2796065"/>
                        </a:cubicBezTo>
                        <a:close/>
                        <a:moveTo>
                          <a:pt x="36858" y="1654493"/>
                        </a:moveTo>
                        <a:cubicBezTo>
                          <a:pt x="38679" y="978051"/>
                          <a:pt x="36655" y="1709750"/>
                          <a:pt x="38275" y="1262230"/>
                        </a:cubicBezTo>
                        <a:cubicBezTo>
                          <a:pt x="118023" y="1488722"/>
                          <a:pt x="327311" y="1680401"/>
                          <a:pt x="537408" y="1798606"/>
                        </a:cubicBezTo>
                        <a:cubicBezTo>
                          <a:pt x="1216684" y="2190060"/>
                          <a:pt x="2362708" y="2212730"/>
                          <a:pt x="3077202" y="1798606"/>
                        </a:cubicBezTo>
                        <a:cubicBezTo>
                          <a:pt x="3279001" y="1680199"/>
                          <a:pt x="3486265" y="1497628"/>
                          <a:pt x="3566013" y="1271945"/>
                        </a:cubicBezTo>
                        <a:lnTo>
                          <a:pt x="3565204" y="1664816"/>
                        </a:lnTo>
                        <a:cubicBezTo>
                          <a:pt x="3565204" y="1895357"/>
                          <a:pt x="3426960" y="2097561"/>
                          <a:pt x="3244997" y="2243495"/>
                        </a:cubicBezTo>
                        <a:cubicBezTo>
                          <a:pt x="3202694" y="2281548"/>
                          <a:pt x="3081048" y="2361093"/>
                          <a:pt x="3056354" y="2373440"/>
                        </a:cubicBezTo>
                        <a:cubicBezTo>
                          <a:pt x="3055545" y="2374250"/>
                          <a:pt x="3054128" y="2374857"/>
                          <a:pt x="3053318" y="2374857"/>
                        </a:cubicBezTo>
                        <a:cubicBezTo>
                          <a:pt x="2624824" y="2642641"/>
                          <a:pt x="1799614" y="2774002"/>
                          <a:pt x="1063260" y="2579085"/>
                        </a:cubicBezTo>
                        <a:cubicBezTo>
                          <a:pt x="729897" y="2489217"/>
                          <a:pt x="558459" y="2371821"/>
                          <a:pt x="550767" y="2371821"/>
                        </a:cubicBezTo>
                        <a:cubicBezTo>
                          <a:pt x="522430" y="2354212"/>
                          <a:pt x="416370" y="2291061"/>
                          <a:pt x="357672" y="2238840"/>
                        </a:cubicBezTo>
                        <a:cubicBezTo>
                          <a:pt x="175506" y="2091488"/>
                          <a:pt x="36858" y="1890904"/>
                          <a:pt x="36858" y="1654493"/>
                        </a:cubicBezTo>
                        <a:close/>
                        <a:moveTo>
                          <a:pt x="103652" y="2010931"/>
                        </a:moveTo>
                        <a:cubicBezTo>
                          <a:pt x="165993" y="2112741"/>
                          <a:pt x="254444" y="2207872"/>
                          <a:pt x="368197" y="2293895"/>
                        </a:cubicBezTo>
                        <a:cubicBezTo>
                          <a:pt x="376293" y="2300574"/>
                          <a:pt x="384592" y="2307253"/>
                          <a:pt x="392688" y="2312516"/>
                        </a:cubicBezTo>
                        <a:lnTo>
                          <a:pt x="393498" y="2312516"/>
                        </a:lnTo>
                        <a:cubicBezTo>
                          <a:pt x="450171" y="2506219"/>
                          <a:pt x="621002" y="2652761"/>
                          <a:pt x="793048" y="2754571"/>
                        </a:cubicBezTo>
                        <a:cubicBezTo>
                          <a:pt x="1460179" y="3139346"/>
                          <a:pt x="2699107" y="3082267"/>
                          <a:pt x="3144806" y="2457439"/>
                        </a:cubicBezTo>
                        <a:cubicBezTo>
                          <a:pt x="3173750" y="2412100"/>
                          <a:pt x="3195407" y="2365344"/>
                          <a:pt x="3209373" y="2317778"/>
                        </a:cubicBezTo>
                        <a:lnTo>
                          <a:pt x="3210183" y="2317778"/>
                        </a:lnTo>
                        <a:cubicBezTo>
                          <a:pt x="3324543" y="2234792"/>
                          <a:pt x="3427365" y="2134601"/>
                          <a:pt x="3499826" y="2013967"/>
                        </a:cubicBezTo>
                        <a:cubicBezTo>
                          <a:pt x="3593743" y="2203419"/>
                          <a:pt x="3586456" y="2408659"/>
                          <a:pt x="3492337" y="2583740"/>
                        </a:cubicBezTo>
                        <a:cubicBezTo>
                          <a:pt x="3492337" y="2584550"/>
                          <a:pt x="3491528" y="2584550"/>
                          <a:pt x="3491528" y="2584550"/>
                        </a:cubicBezTo>
                        <a:cubicBezTo>
                          <a:pt x="3392146" y="2774205"/>
                          <a:pt x="3197634" y="2913258"/>
                          <a:pt x="3189943" y="2915889"/>
                        </a:cubicBezTo>
                        <a:cubicBezTo>
                          <a:pt x="2567948" y="3379602"/>
                          <a:pt x="1323352" y="3445586"/>
                          <a:pt x="555827" y="3002114"/>
                        </a:cubicBezTo>
                        <a:cubicBezTo>
                          <a:pt x="158504" y="2774610"/>
                          <a:pt x="-87622" y="2400158"/>
                          <a:pt x="103652" y="2010931"/>
                        </a:cubicBezTo>
                        <a:close/>
                        <a:moveTo>
                          <a:pt x="3057973" y="4252175"/>
                        </a:moveTo>
                        <a:cubicBezTo>
                          <a:pt x="2224465" y="4737748"/>
                          <a:pt x="735564" y="4623388"/>
                          <a:pt x="201414" y="3960913"/>
                        </a:cubicBezTo>
                        <a:cubicBezTo>
                          <a:pt x="30178" y="3743528"/>
                          <a:pt x="-14756" y="3496997"/>
                          <a:pt x="108307" y="3253098"/>
                        </a:cubicBezTo>
                        <a:cubicBezTo>
                          <a:pt x="170041" y="3351872"/>
                          <a:pt x="256873" y="3445586"/>
                          <a:pt x="368197" y="3530192"/>
                        </a:cubicBezTo>
                        <a:cubicBezTo>
                          <a:pt x="414953" y="3709929"/>
                          <a:pt x="558459" y="3875700"/>
                          <a:pt x="783332" y="4005644"/>
                        </a:cubicBezTo>
                        <a:cubicBezTo>
                          <a:pt x="1065689" y="4168986"/>
                          <a:pt x="1435485" y="4249949"/>
                          <a:pt x="1805484" y="4249949"/>
                        </a:cubicBezTo>
                        <a:cubicBezTo>
                          <a:pt x="2175482" y="4249949"/>
                          <a:pt x="2545279" y="4168986"/>
                          <a:pt x="2826218" y="4005644"/>
                        </a:cubicBezTo>
                        <a:cubicBezTo>
                          <a:pt x="3047651" y="3877116"/>
                          <a:pt x="3188728" y="3712965"/>
                          <a:pt x="3234067" y="3534645"/>
                        </a:cubicBezTo>
                        <a:cubicBezTo>
                          <a:pt x="3346200" y="3450039"/>
                          <a:pt x="3433842" y="3356325"/>
                          <a:pt x="3495576" y="3256741"/>
                        </a:cubicBezTo>
                        <a:cubicBezTo>
                          <a:pt x="3701220" y="3658518"/>
                          <a:pt x="3444367" y="4025682"/>
                          <a:pt x="3057973" y="4252175"/>
                        </a:cubicBezTo>
                        <a:close/>
                        <a:moveTo>
                          <a:pt x="3565204" y="2900101"/>
                        </a:moveTo>
                        <a:cubicBezTo>
                          <a:pt x="3565204" y="2996649"/>
                          <a:pt x="3541522" y="3090363"/>
                          <a:pt x="3495373" y="3180231"/>
                        </a:cubicBezTo>
                        <a:cubicBezTo>
                          <a:pt x="3489504" y="3193590"/>
                          <a:pt x="3482014" y="3206140"/>
                          <a:pt x="3474525" y="3218891"/>
                        </a:cubicBezTo>
                        <a:cubicBezTo>
                          <a:pt x="3421090" y="3311796"/>
                          <a:pt x="3343771" y="3399438"/>
                          <a:pt x="3244997" y="3478781"/>
                        </a:cubicBezTo>
                        <a:cubicBezTo>
                          <a:pt x="3237508" y="3485460"/>
                          <a:pt x="3230829" y="3490723"/>
                          <a:pt x="3223542" y="3496593"/>
                        </a:cubicBezTo>
                        <a:cubicBezTo>
                          <a:pt x="3216053" y="3502462"/>
                          <a:pt x="3208766" y="3508535"/>
                          <a:pt x="3200468" y="3513595"/>
                        </a:cubicBezTo>
                        <a:cubicBezTo>
                          <a:pt x="2339836" y="4159068"/>
                          <a:pt x="571210" y="3976700"/>
                          <a:pt x="128953" y="3215045"/>
                        </a:cubicBezTo>
                        <a:cubicBezTo>
                          <a:pt x="120856" y="3202496"/>
                          <a:pt x="114177" y="3189745"/>
                          <a:pt x="108105" y="3177195"/>
                        </a:cubicBezTo>
                        <a:cubicBezTo>
                          <a:pt x="60539" y="3085101"/>
                          <a:pt x="36858" y="2988553"/>
                          <a:pt x="36858" y="2889778"/>
                        </a:cubicBezTo>
                        <a:lnTo>
                          <a:pt x="38275" y="2497515"/>
                        </a:lnTo>
                        <a:cubicBezTo>
                          <a:pt x="121059" y="2732307"/>
                          <a:pt x="322453" y="2910019"/>
                          <a:pt x="537408" y="3033892"/>
                        </a:cubicBezTo>
                        <a:cubicBezTo>
                          <a:pt x="1142401" y="3382638"/>
                          <a:pt x="2038656" y="3425143"/>
                          <a:pt x="2720562" y="3194400"/>
                        </a:cubicBezTo>
                        <a:cubicBezTo>
                          <a:pt x="2879249" y="3140560"/>
                          <a:pt x="3064855" y="3053728"/>
                          <a:pt x="3201075" y="2954548"/>
                        </a:cubicBezTo>
                        <a:lnTo>
                          <a:pt x="3201075" y="2953739"/>
                        </a:lnTo>
                        <a:lnTo>
                          <a:pt x="3201884" y="2953739"/>
                        </a:lnTo>
                        <a:cubicBezTo>
                          <a:pt x="3287502" y="2896660"/>
                          <a:pt x="3433437" y="2764489"/>
                          <a:pt x="3516019" y="2617340"/>
                        </a:cubicBezTo>
                        <a:lnTo>
                          <a:pt x="3516019" y="2616530"/>
                        </a:lnTo>
                        <a:cubicBezTo>
                          <a:pt x="3530390" y="2591027"/>
                          <a:pt x="3551440" y="2547915"/>
                          <a:pt x="3565811" y="2507433"/>
                        </a:cubicBezTo>
                        <a:lnTo>
                          <a:pt x="3565204" y="2900101"/>
                        </a:ln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5705597" y="-324743"/>
                    <a:ext cx="1759922" cy="247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9922" h="2474557" extrusionOk="0">
                        <a:moveTo>
                          <a:pt x="1750409" y="994506"/>
                        </a:moveTo>
                        <a:lnTo>
                          <a:pt x="31980" y="2513"/>
                        </a:lnTo>
                        <a:cubicBezTo>
                          <a:pt x="19633" y="-4571"/>
                          <a:pt x="4048" y="4132"/>
                          <a:pt x="4048" y="18503"/>
                        </a:cubicBezTo>
                        <a:lnTo>
                          <a:pt x="0" y="1463886"/>
                        </a:lnTo>
                        <a:cubicBezTo>
                          <a:pt x="0" y="1470565"/>
                          <a:pt x="3643" y="1476638"/>
                          <a:pt x="9310" y="1480079"/>
                        </a:cubicBezTo>
                        <a:lnTo>
                          <a:pt x="867311" y="1975569"/>
                        </a:lnTo>
                        <a:lnTo>
                          <a:pt x="867716" y="2029611"/>
                        </a:lnTo>
                        <a:cubicBezTo>
                          <a:pt x="867716" y="2039934"/>
                          <a:pt x="876014" y="2048031"/>
                          <a:pt x="886337" y="2048031"/>
                        </a:cubicBezTo>
                        <a:cubicBezTo>
                          <a:pt x="886337" y="2048031"/>
                          <a:pt x="886337" y="2048031"/>
                          <a:pt x="886539" y="2048031"/>
                        </a:cubicBezTo>
                        <a:cubicBezTo>
                          <a:pt x="896862" y="2048031"/>
                          <a:pt x="904958" y="2039529"/>
                          <a:pt x="904958" y="2029409"/>
                        </a:cubicBezTo>
                        <a:lnTo>
                          <a:pt x="904756" y="1997024"/>
                        </a:lnTo>
                        <a:lnTo>
                          <a:pt x="1073765" y="2094584"/>
                        </a:lnTo>
                        <a:cubicBezTo>
                          <a:pt x="1082468" y="2099644"/>
                          <a:pt x="1093803" y="2096608"/>
                          <a:pt x="1099066" y="2087702"/>
                        </a:cubicBezTo>
                        <a:cubicBezTo>
                          <a:pt x="1104126" y="2078796"/>
                          <a:pt x="1101090" y="2067461"/>
                          <a:pt x="1092184" y="2062401"/>
                        </a:cubicBezTo>
                        <a:lnTo>
                          <a:pt x="37040" y="1453159"/>
                        </a:lnTo>
                        <a:lnTo>
                          <a:pt x="41088" y="50483"/>
                        </a:lnTo>
                        <a:lnTo>
                          <a:pt x="1722477" y="1021224"/>
                        </a:lnTo>
                        <a:lnTo>
                          <a:pt x="1718429" y="2423899"/>
                        </a:lnTo>
                        <a:lnTo>
                          <a:pt x="1231844" y="2142959"/>
                        </a:lnTo>
                        <a:cubicBezTo>
                          <a:pt x="1223141" y="2137899"/>
                          <a:pt x="1211604" y="2140733"/>
                          <a:pt x="1206543" y="2149841"/>
                        </a:cubicBezTo>
                        <a:cubicBezTo>
                          <a:pt x="1201483" y="2158747"/>
                          <a:pt x="1204519" y="2170082"/>
                          <a:pt x="1213426" y="2175142"/>
                        </a:cubicBezTo>
                        <a:lnTo>
                          <a:pt x="1727942" y="2472072"/>
                        </a:lnTo>
                        <a:cubicBezTo>
                          <a:pt x="1740289" y="2479156"/>
                          <a:pt x="1755874" y="2470250"/>
                          <a:pt x="1755874" y="2456082"/>
                        </a:cubicBezTo>
                        <a:lnTo>
                          <a:pt x="1759922" y="1010698"/>
                        </a:lnTo>
                        <a:cubicBezTo>
                          <a:pt x="1759720" y="1003817"/>
                          <a:pt x="1756279" y="997744"/>
                          <a:pt x="1750409" y="99450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492;p33"/>
                  <p:cNvSpPr/>
                  <p:nvPr/>
                </p:nvSpPr>
                <p:spPr>
                  <a:xfrm>
                    <a:off x="6733128" y="761707"/>
                    <a:ext cx="553074" cy="3351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074" h="335192" extrusionOk="0">
                        <a:moveTo>
                          <a:pt x="9193" y="34761"/>
                        </a:moveTo>
                        <a:lnTo>
                          <a:pt x="525329" y="332703"/>
                        </a:lnTo>
                        <a:cubicBezTo>
                          <a:pt x="534033" y="337764"/>
                          <a:pt x="545367" y="334930"/>
                          <a:pt x="550630" y="325822"/>
                        </a:cubicBezTo>
                        <a:cubicBezTo>
                          <a:pt x="555690" y="316916"/>
                          <a:pt x="552654" y="305581"/>
                          <a:pt x="543748" y="300521"/>
                        </a:cubicBezTo>
                        <a:lnTo>
                          <a:pt x="27612" y="2579"/>
                        </a:lnTo>
                        <a:cubicBezTo>
                          <a:pt x="18909" y="-2684"/>
                          <a:pt x="7372" y="352"/>
                          <a:pt x="2311" y="9461"/>
                        </a:cubicBezTo>
                        <a:cubicBezTo>
                          <a:pt x="-2546" y="18367"/>
                          <a:pt x="490" y="29701"/>
                          <a:pt x="9193" y="34761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p33"/>
                  <p:cNvSpPr/>
                  <p:nvPr/>
                </p:nvSpPr>
                <p:spPr>
                  <a:xfrm>
                    <a:off x="6732995" y="528422"/>
                    <a:ext cx="553208" cy="335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08" h="335102" extrusionOk="0">
                        <a:moveTo>
                          <a:pt x="525463" y="332614"/>
                        </a:moveTo>
                        <a:cubicBezTo>
                          <a:pt x="534166" y="337674"/>
                          <a:pt x="545501" y="334840"/>
                          <a:pt x="550764" y="325732"/>
                        </a:cubicBezTo>
                        <a:cubicBezTo>
                          <a:pt x="555824" y="316826"/>
                          <a:pt x="552788" y="305491"/>
                          <a:pt x="543881" y="300431"/>
                        </a:cubicBezTo>
                        <a:lnTo>
                          <a:pt x="27745" y="2489"/>
                        </a:lnTo>
                        <a:cubicBezTo>
                          <a:pt x="19042" y="-2571"/>
                          <a:pt x="7505" y="262"/>
                          <a:pt x="2445" y="9371"/>
                        </a:cubicBezTo>
                        <a:cubicBezTo>
                          <a:pt x="-2615" y="18277"/>
                          <a:pt x="421" y="29611"/>
                          <a:pt x="9327" y="34672"/>
                        </a:cubicBezTo>
                        <a:lnTo>
                          <a:pt x="525463" y="332614"/>
                        </a:lnTo>
                        <a:close/>
                      </a:path>
                    </a:pathLst>
                  </a:custGeom>
                  <a:solidFill>
                    <a:srgbClr val="2F2F2F"/>
                  </a:solidFill>
                  <a:ln>
                    <a:noFill/>
                  </a:ln>
                </p:spPr>
                <p:txBody>
                  <a:bodyPr spcFirstLastPara="1" wrap="square" lIns="27900" tIns="13975" rIns="27900" bIns="139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549">
                      <a:solidFill>
                        <a:srgbClr val="656D78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4" name="Google Shape;494;p33"/>
              <p:cNvGrpSpPr/>
              <p:nvPr/>
            </p:nvGrpSpPr>
            <p:grpSpPr>
              <a:xfrm>
                <a:off x="5997666" y="791444"/>
                <a:ext cx="1145828" cy="883431"/>
                <a:chOff x="5997666" y="791444"/>
                <a:chExt cx="1145828" cy="883431"/>
              </a:xfrm>
            </p:grpSpPr>
            <p:sp>
              <p:nvSpPr>
                <p:cNvPr id="495" name="Google Shape;495;p33"/>
                <p:cNvSpPr/>
                <p:nvPr/>
              </p:nvSpPr>
              <p:spPr>
                <a:xfrm>
                  <a:off x="5997666" y="791444"/>
                  <a:ext cx="203223" cy="33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23" h="339161" extrusionOk="0">
                      <a:moveTo>
                        <a:pt x="177312" y="100358"/>
                      </a:moveTo>
                      <a:cubicBezTo>
                        <a:pt x="194719" y="138410"/>
                        <a:pt x="203422" y="181118"/>
                        <a:pt x="203220" y="228481"/>
                      </a:cubicBezTo>
                      <a:cubicBezTo>
                        <a:pt x="203017" y="275844"/>
                        <a:pt x="194111" y="308634"/>
                        <a:pt x="176704" y="326243"/>
                      </a:cubicBezTo>
                      <a:cubicBezTo>
                        <a:pt x="159095" y="344055"/>
                        <a:pt x="133794" y="343448"/>
                        <a:pt x="101207" y="324422"/>
                      </a:cubicBezTo>
                      <a:cubicBezTo>
                        <a:pt x="68215" y="305396"/>
                        <a:pt x="42914" y="276856"/>
                        <a:pt x="25710" y="239006"/>
                      </a:cubicBezTo>
                      <a:cubicBezTo>
                        <a:pt x="8302" y="201156"/>
                        <a:pt x="-199" y="158448"/>
                        <a:pt x="4" y="110883"/>
                      </a:cubicBezTo>
                      <a:cubicBezTo>
                        <a:pt x="206" y="63520"/>
                        <a:pt x="8910" y="30933"/>
                        <a:pt x="26316" y="12918"/>
                      </a:cubicBezTo>
                      <a:cubicBezTo>
                        <a:pt x="43723" y="-4893"/>
                        <a:pt x="69024" y="-4286"/>
                        <a:pt x="102017" y="14740"/>
                      </a:cubicBezTo>
                      <a:cubicBezTo>
                        <a:pt x="134604" y="33969"/>
                        <a:pt x="159702" y="62306"/>
                        <a:pt x="177312" y="100358"/>
                      </a:cubicBezTo>
                      <a:close/>
                      <a:moveTo>
                        <a:pt x="151404" y="285964"/>
                      </a:moveTo>
                      <a:cubicBezTo>
                        <a:pt x="163143" y="271594"/>
                        <a:pt x="169013" y="246090"/>
                        <a:pt x="169013" y="208848"/>
                      </a:cubicBezTo>
                      <a:cubicBezTo>
                        <a:pt x="169215" y="172010"/>
                        <a:pt x="163346" y="139827"/>
                        <a:pt x="151808" y="112097"/>
                      </a:cubicBezTo>
                      <a:cubicBezTo>
                        <a:pt x="140271" y="84368"/>
                        <a:pt x="123471" y="64330"/>
                        <a:pt x="101814" y="51780"/>
                      </a:cubicBezTo>
                      <a:cubicBezTo>
                        <a:pt x="80157" y="39231"/>
                        <a:pt x="63357" y="40041"/>
                        <a:pt x="51617" y="54412"/>
                      </a:cubicBezTo>
                      <a:cubicBezTo>
                        <a:pt x="39878" y="68783"/>
                        <a:pt x="34008" y="94286"/>
                        <a:pt x="33806" y="131124"/>
                      </a:cubicBezTo>
                      <a:cubicBezTo>
                        <a:pt x="33603" y="168164"/>
                        <a:pt x="39473" y="200549"/>
                        <a:pt x="51010" y="228279"/>
                      </a:cubicBezTo>
                      <a:cubicBezTo>
                        <a:pt x="62547" y="256008"/>
                        <a:pt x="79145" y="276047"/>
                        <a:pt x="101005" y="288596"/>
                      </a:cubicBezTo>
                      <a:cubicBezTo>
                        <a:pt x="122865" y="300943"/>
                        <a:pt x="139664" y="300133"/>
                        <a:pt x="151404" y="285964"/>
                      </a:cubicBezTo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33"/>
                <p:cNvSpPr/>
                <p:nvPr/>
              </p:nvSpPr>
              <p:spPr>
                <a:xfrm>
                  <a:off x="6265453" y="944022"/>
                  <a:ext cx="149780" cy="343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80" h="343430" extrusionOk="0">
                      <a:moveTo>
                        <a:pt x="79141" y="8299"/>
                      </a:moveTo>
                      <a:cubicBezTo>
                        <a:pt x="84201" y="11132"/>
                        <a:pt x="88249" y="15585"/>
                        <a:pt x="91893" y="21657"/>
                      </a:cubicBezTo>
                      <a:cubicBezTo>
                        <a:pt x="95536" y="27730"/>
                        <a:pt x="97155" y="33599"/>
                        <a:pt x="97155" y="39267"/>
                      </a:cubicBezTo>
                      <a:lnTo>
                        <a:pt x="96548" y="282964"/>
                      </a:lnTo>
                      <a:lnTo>
                        <a:pt x="133791" y="304419"/>
                      </a:lnTo>
                      <a:cubicBezTo>
                        <a:pt x="138244" y="307050"/>
                        <a:pt x="142089" y="310896"/>
                        <a:pt x="145125" y="316361"/>
                      </a:cubicBezTo>
                      <a:cubicBezTo>
                        <a:pt x="148364" y="321826"/>
                        <a:pt x="149781" y="327089"/>
                        <a:pt x="149781" y="332149"/>
                      </a:cubicBezTo>
                      <a:cubicBezTo>
                        <a:pt x="149781" y="337411"/>
                        <a:pt x="148161" y="340852"/>
                        <a:pt x="145125" y="342471"/>
                      </a:cubicBezTo>
                      <a:cubicBezTo>
                        <a:pt x="141887" y="344091"/>
                        <a:pt x="138244" y="343686"/>
                        <a:pt x="133588" y="341055"/>
                      </a:cubicBezTo>
                      <a:lnTo>
                        <a:pt x="17609" y="274058"/>
                      </a:lnTo>
                      <a:cubicBezTo>
                        <a:pt x="13156" y="271427"/>
                        <a:pt x="9311" y="267581"/>
                        <a:pt x="6275" y="262319"/>
                      </a:cubicBezTo>
                      <a:cubicBezTo>
                        <a:pt x="3239" y="257258"/>
                        <a:pt x="1822" y="251996"/>
                        <a:pt x="1822" y="246733"/>
                      </a:cubicBezTo>
                      <a:cubicBezTo>
                        <a:pt x="1822" y="241471"/>
                        <a:pt x="3441" y="238030"/>
                        <a:pt x="6477" y="236208"/>
                      </a:cubicBezTo>
                      <a:cubicBezTo>
                        <a:pt x="9513" y="234386"/>
                        <a:pt x="13156" y="234791"/>
                        <a:pt x="17812" y="237220"/>
                      </a:cubicBezTo>
                      <a:lnTo>
                        <a:pt x="62544" y="262926"/>
                      </a:lnTo>
                      <a:lnTo>
                        <a:pt x="63151" y="44327"/>
                      </a:lnTo>
                      <a:lnTo>
                        <a:pt x="24896" y="43720"/>
                      </a:lnTo>
                      <a:cubicBezTo>
                        <a:pt x="21455" y="43315"/>
                        <a:pt x="18419" y="42505"/>
                        <a:pt x="16193" y="41291"/>
                      </a:cubicBezTo>
                      <a:cubicBezTo>
                        <a:pt x="11335" y="38457"/>
                        <a:pt x="7489" y="34409"/>
                        <a:pt x="4453" y="29349"/>
                      </a:cubicBezTo>
                      <a:cubicBezTo>
                        <a:pt x="1417" y="24289"/>
                        <a:pt x="0" y="18824"/>
                        <a:pt x="0" y="13359"/>
                      </a:cubicBezTo>
                      <a:cubicBezTo>
                        <a:pt x="0" y="5263"/>
                        <a:pt x="3239" y="1417"/>
                        <a:pt x="9918" y="1214"/>
                      </a:cubicBezTo>
                      <a:lnTo>
                        <a:pt x="60924" y="0"/>
                      </a:lnTo>
                      <a:cubicBezTo>
                        <a:pt x="64365" y="0"/>
                        <a:pt x="68009" y="1012"/>
                        <a:pt x="71450" y="3036"/>
                      </a:cubicBezTo>
                      <a:lnTo>
                        <a:pt x="79141" y="8299"/>
                      </a:lnTo>
                      <a:close/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33"/>
                <p:cNvSpPr/>
                <p:nvPr/>
              </p:nvSpPr>
              <p:spPr>
                <a:xfrm>
                  <a:off x="6468867" y="1063680"/>
                  <a:ext cx="203223" cy="33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23" h="339161" extrusionOk="0">
                      <a:moveTo>
                        <a:pt x="177312" y="100358"/>
                      </a:moveTo>
                      <a:cubicBezTo>
                        <a:pt x="194718" y="138410"/>
                        <a:pt x="203422" y="181118"/>
                        <a:pt x="203220" y="228481"/>
                      </a:cubicBezTo>
                      <a:cubicBezTo>
                        <a:pt x="203017" y="275844"/>
                        <a:pt x="194111" y="308634"/>
                        <a:pt x="176704" y="326243"/>
                      </a:cubicBezTo>
                      <a:cubicBezTo>
                        <a:pt x="159095" y="344055"/>
                        <a:pt x="133996" y="343448"/>
                        <a:pt x="101207" y="324422"/>
                      </a:cubicBezTo>
                      <a:cubicBezTo>
                        <a:pt x="68214" y="305396"/>
                        <a:pt x="43116" y="276856"/>
                        <a:pt x="25709" y="239006"/>
                      </a:cubicBezTo>
                      <a:cubicBezTo>
                        <a:pt x="8302" y="201156"/>
                        <a:pt x="-199" y="158448"/>
                        <a:pt x="4" y="110883"/>
                      </a:cubicBezTo>
                      <a:cubicBezTo>
                        <a:pt x="206" y="63520"/>
                        <a:pt x="8910" y="30933"/>
                        <a:pt x="26316" y="12918"/>
                      </a:cubicBezTo>
                      <a:cubicBezTo>
                        <a:pt x="43723" y="-4893"/>
                        <a:pt x="69024" y="-4286"/>
                        <a:pt x="102017" y="14740"/>
                      </a:cubicBezTo>
                      <a:cubicBezTo>
                        <a:pt x="134806" y="33766"/>
                        <a:pt x="159904" y="62306"/>
                        <a:pt x="177312" y="100358"/>
                      </a:cubicBezTo>
                      <a:close/>
                      <a:moveTo>
                        <a:pt x="151404" y="285762"/>
                      </a:moveTo>
                      <a:cubicBezTo>
                        <a:pt x="163143" y="271391"/>
                        <a:pt x="169013" y="245888"/>
                        <a:pt x="169215" y="208848"/>
                      </a:cubicBezTo>
                      <a:cubicBezTo>
                        <a:pt x="169417" y="172010"/>
                        <a:pt x="163548" y="139827"/>
                        <a:pt x="152011" y="112098"/>
                      </a:cubicBezTo>
                      <a:cubicBezTo>
                        <a:pt x="140474" y="84368"/>
                        <a:pt x="123876" y="64330"/>
                        <a:pt x="102017" y="51780"/>
                      </a:cubicBezTo>
                      <a:cubicBezTo>
                        <a:pt x="80359" y="39231"/>
                        <a:pt x="63559" y="40041"/>
                        <a:pt x="51820" y="54412"/>
                      </a:cubicBezTo>
                      <a:cubicBezTo>
                        <a:pt x="40080" y="68783"/>
                        <a:pt x="34210" y="94286"/>
                        <a:pt x="34008" y="131124"/>
                      </a:cubicBezTo>
                      <a:cubicBezTo>
                        <a:pt x="33805" y="168164"/>
                        <a:pt x="39675" y="200751"/>
                        <a:pt x="51212" y="228279"/>
                      </a:cubicBezTo>
                      <a:cubicBezTo>
                        <a:pt x="62749" y="256008"/>
                        <a:pt x="79347" y="276047"/>
                        <a:pt x="101207" y="288596"/>
                      </a:cubicBezTo>
                      <a:cubicBezTo>
                        <a:pt x="123067" y="300943"/>
                        <a:pt x="139664" y="300133"/>
                        <a:pt x="151404" y="285762"/>
                      </a:cubicBezTo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33"/>
                <p:cNvSpPr/>
                <p:nvPr/>
              </p:nvSpPr>
              <p:spPr>
                <a:xfrm>
                  <a:off x="6736654" y="1216259"/>
                  <a:ext cx="149780" cy="3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80" h="343227" extrusionOk="0">
                      <a:moveTo>
                        <a:pt x="79141" y="8096"/>
                      </a:moveTo>
                      <a:cubicBezTo>
                        <a:pt x="84201" y="10930"/>
                        <a:pt x="88451" y="15585"/>
                        <a:pt x="91892" y="21455"/>
                      </a:cubicBezTo>
                      <a:cubicBezTo>
                        <a:pt x="95334" y="27325"/>
                        <a:pt x="97155" y="33397"/>
                        <a:pt x="97155" y="39064"/>
                      </a:cubicBezTo>
                      <a:lnTo>
                        <a:pt x="96548" y="282761"/>
                      </a:lnTo>
                      <a:lnTo>
                        <a:pt x="133588" y="304217"/>
                      </a:lnTo>
                      <a:cubicBezTo>
                        <a:pt x="138041" y="306848"/>
                        <a:pt x="141887" y="310896"/>
                        <a:pt x="145125" y="316158"/>
                      </a:cubicBezTo>
                      <a:cubicBezTo>
                        <a:pt x="148161" y="321623"/>
                        <a:pt x="149781" y="326886"/>
                        <a:pt x="149781" y="331946"/>
                      </a:cubicBezTo>
                      <a:cubicBezTo>
                        <a:pt x="149781" y="337209"/>
                        <a:pt x="148161" y="340447"/>
                        <a:pt x="145125" y="342269"/>
                      </a:cubicBezTo>
                      <a:cubicBezTo>
                        <a:pt x="141887" y="343888"/>
                        <a:pt x="138041" y="343483"/>
                        <a:pt x="133588" y="340852"/>
                      </a:cubicBezTo>
                      <a:lnTo>
                        <a:pt x="17609" y="273856"/>
                      </a:lnTo>
                      <a:cubicBezTo>
                        <a:pt x="13156" y="271224"/>
                        <a:pt x="9513" y="267379"/>
                        <a:pt x="6275" y="262116"/>
                      </a:cubicBezTo>
                      <a:cubicBezTo>
                        <a:pt x="3239" y="257056"/>
                        <a:pt x="1821" y="251793"/>
                        <a:pt x="1821" y="246531"/>
                      </a:cubicBezTo>
                      <a:cubicBezTo>
                        <a:pt x="1821" y="241268"/>
                        <a:pt x="3239" y="237827"/>
                        <a:pt x="6275" y="236006"/>
                      </a:cubicBezTo>
                      <a:cubicBezTo>
                        <a:pt x="9311" y="234184"/>
                        <a:pt x="13156" y="234589"/>
                        <a:pt x="17609" y="237018"/>
                      </a:cubicBezTo>
                      <a:lnTo>
                        <a:pt x="62341" y="262723"/>
                      </a:lnTo>
                      <a:lnTo>
                        <a:pt x="62949" y="44125"/>
                      </a:lnTo>
                      <a:lnTo>
                        <a:pt x="24693" y="43517"/>
                      </a:lnTo>
                      <a:cubicBezTo>
                        <a:pt x="21253" y="43113"/>
                        <a:pt x="18217" y="42303"/>
                        <a:pt x="15990" y="41088"/>
                      </a:cubicBezTo>
                      <a:cubicBezTo>
                        <a:pt x="11132" y="38255"/>
                        <a:pt x="7287" y="34409"/>
                        <a:pt x="4453" y="29146"/>
                      </a:cubicBezTo>
                      <a:cubicBezTo>
                        <a:pt x="1417" y="23884"/>
                        <a:pt x="0" y="18621"/>
                        <a:pt x="0" y="13156"/>
                      </a:cubicBezTo>
                      <a:cubicBezTo>
                        <a:pt x="0" y="5060"/>
                        <a:pt x="3239" y="1214"/>
                        <a:pt x="9716" y="1012"/>
                      </a:cubicBezTo>
                      <a:lnTo>
                        <a:pt x="60924" y="0"/>
                      </a:lnTo>
                      <a:cubicBezTo>
                        <a:pt x="64365" y="0"/>
                        <a:pt x="68009" y="1012"/>
                        <a:pt x="71450" y="3036"/>
                      </a:cubicBezTo>
                      <a:lnTo>
                        <a:pt x="79141" y="8096"/>
                      </a:lnTo>
                      <a:close/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Google Shape;499;p33"/>
                <p:cNvSpPr/>
                <p:nvPr/>
              </p:nvSpPr>
              <p:spPr>
                <a:xfrm>
                  <a:off x="6940272" y="1335714"/>
                  <a:ext cx="203222" cy="33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22" h="339161" extrusionOk="0">
                      <a:moveTo>
                        <a:pt x="177311" y="100358"/>
                      </a:moveTo>
                      <a:cubicBezTo>
                        <a:pt x="194718" y="138410"/>
                        <a:pt x="203422" y="181118"/>
                        <a:pt x="203219" y="228481"/>
                      </a:cubicBezTo>
                      <a:cubicBezTo>
                        <a:pt x="203017" y="275844"/>
                        <a:pt x="194111" y="308634"/>
                        <a:pt x="176704" y="326243"/>
                      </a:cubicBezTo>
                      <a:cubicBezTo>
                        <a:pt x="159095" y="344055"/>
                        <a:pt x="133794" y="343448"/>
                        <a:pt x="101207" y="324422"/>
                      </a:cubicBezTo>
                      <a:cubicBezTo>
                        <a:pt x="68214" y="305395"/>
                        <a:pt x="42914" y="276856"/>
                        <a:pt x="25709" y="239006"/>
                      </a:cubicBezTo>
                      <a:cubicBezTo>
                        <a:pt x="8302" y="201156"/>
                        <a:pt x="-199" y="158449"/>
                        <a:pt x="4" y="110883"/>
                      </a:cubicBezTo>
                      <a:cubicBezTo>
                        <a:pt x="206" y="63520"/>
                        <a:pt x="8909" y="30933"/>
                        <a:pt x="26316" y="12918"/>
                      </a:cubicBezTo>
                      <a:cubicBezTo>
                        <a:pt x="43723" y="-4893"/>
                        <a:pt x="69024" y="-4286"/>
                        <a:pt x="102016" y="14740"/>
                      </a:cubicBezTo>
                      <a:cubicBezTo>
                        <a:pt x="134604" y="33969"/>
                        <a:pt x="159702" y="62306"/>
                        <a:pt x="177311" y="100358"/>
                      </a:cubicBezTo>
                      <a:close/>
                      <a:moveTo>
                        <a:pt x="151403" y="285964"/>
                      </a:moveTo>
                      <a:cubicBezTo>
                        <a:pt x="163143" y="271594"/>
                        <a:pt x="169013" y="246090"/>
                        <a:pt x="169013" y="208848"/>
                      </a:cubicBezTo>
                      <a:cubicBezTo>
                        <a:pt x="169215" y="172010"/>
                        <a:pt x="163345" y="139827"/>
                        <a:pt x="151808" y="112097"/>
                      </a:cubicBezTo>
                      <a:cubicBezTo>
                        <a:pt x="140271" y="84368"/>
                        <a:pt x="123471" y="64330"/>
                        <a:pt x="101813" y="51780"/>
                      </a:cubicBezTo>
                      <a:cubicBezTo>
                        <a:pt x="80156" y="39231"/>
                        <a:pt x="63356" y="40041"/>
                        <a:pt x="51617" y="54209"/>
                      </a:cubicBezTo>
                      <a:cubicBezTo>
                        <a:pt x="39877" y="68580"/>
                        <a:pt x="34007" y="94083"/>
                        <a:pt x="34007" y="130921"/>
                      </a:cubicBezTo>
                      <a:cubicBezTo>
                        <a:pt x="33805" y="167962"/>
                        <a:pt x="39675" y="200347"/>
                        <a:pt x="51212" y="228076"/>
                      </a:cubicBezTo>
                      <a:cubicBezTo>
                        <a:pt x="62749" y="255806"/>
                        <a:pt x="79549" y="275844"/>
                        <a:pt x="101207" y="288393"/>
                      </a:cubicBezTo>
                      <a:cubicBezTo>
                        <a:pt x="122864" y="300942"/>
                        <a:pt x="139664" y="300133"/>
                        <a:pt x="151403" y="285964"/>
                      </a:cubicBezTo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00" name="Google Shape;500;p33"/>
            <p:cNvGrpSpPr/>
            <p:nvPr/>
          </p:nvGrpSpPr>
          <p:grpSpPr>
            <a:xfrm>
              <a:off x="2594815" y="3543931"/>
              <a:ext cx="1963543" cy="358865"/>
              <a:chOff x="2594815" y="3543931"/>
              <a:chExt cx="1963543" cy="358865"/>
            </a:xfrm>
          </p:grpSpPr>
          <p:sp>
            <p:nvSpPr>
              <p:cNvPr id="501" name="Google Shape;501;p33"/>
              <p:cNvSpPr/>
              <p:nvPr/>
            </p:nvSpPr>
            <p:spPr>
              <a:xfrm>
                <a:off x="3481355" y="3712535"/>
                <a:ext cx="190261" cy="190261"/>
              </a:xfrm>
              <a:custGeom>
                <a:avLst/>
                <a:gdLst/>
                <a:ahLst/>
                <a:cxnLst/>
                <a:rect l="l" t="t" r="r" b="b"/>
                <a:pathLst>
                  <a:path w="190261" h="190261" extrusionOk="0">
                    <a:moveTo>
                      <a:pt x="190262" y="95131"/>
                    </a:moveTo>
                    <a:cubicBezTo>
                      <a:pt x="190262" y="147670"/>
                      <a:pt x="147670" y="190262"/>
                      <a:pt x="95131" y="190262"/>
                    </a:cubicBezTo>
                    <a:cubicBezTo>
                      <a:pt x="42591" y="190262"/>
                      <a:pt x="0" y="147670"/>
                      <a:pt x="0" y="95131"/>
                    </a:cubicBezTo>
                    <a:cubicBezTo>
                      <a:pt x="0" y="42591"/>
                      <a:pt x="42591" y="0"/>
                      <a:pt x="95131" y="0"/>
                    </a:cubicBezTo>
                    <a:cubicBezTo>
                      <a:pt x="147670" y="0"/>
                      <a:pt x="190262" y="42591"/>
                      <a:pt x="190262" y="95131"/>
                    </a:cubicBezTo>
                    <a:close/>
                  </a:path>
                </a:pathLst>
              </a:custGeom>
              <a:solidFill>
                <a:srgbClr val="1A237E"/>
              </a:solidFill>
              <a:ln>
                <a:noFill/>
              </a:ln>
            </p:spPr>
            <p:txBody>
              <a:bodyPr spcFirstLastPara="1" wrap="square" lIns="27900" tIns="13975" rIns="27900" bIns="139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9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2" name="Google Shape;502;p33"/>
              <p:cNvGrpSpPr/>
              <p:nvPr/>
            </p:nvGrpSpPr>
            <p:grpSpPr>
              <a:xfrm>
                <a:off x="2594815" y="3543931"/>
                <a:ext cx="1963543" cy="190261"/>
                <a:chOff x="2594815" y="3543931"/>
                <a:chExt cx="1963543" cy="190261"/>
              </a:xfrm>
            </p:grpSpPr>
            <p:sp>
              <p:nvSpPr>
                <p:cNvPr id="503" name="Google Shape;503;p33"/>
                <p:cNvSpPr/>
                <p:nvPr/>
              </p:nvSpPr>
              <p:spPr>
                <a:xfrm>
                  <a:off x="2594815" y="3543931"/>
                  <a:ext cx="190261" cy="19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1" h="190261" extrusionOk="0">
                      <a:moveTo>
                        <a:pt x="190262" y="95131"/>
                      </a:moveTo>
                      <a:cubicBezTo>
                        <a:pt x="190262" y="147670"/>
                        <a:pt x="147670" y="190262"/>
                        <a:pt x="95131" y="190262"/>
                      </a:cubicBezTo>
                      <a:cubicBezTo>
                        <a:pt x="42591" y="190262"/>
                        <a:pt x="0" y="147670"/>
                        <a:pt x="0" y="95131"/>
                      </a:cubicBezTo>
                      <a:cubicBezTo>
                        <a:pt x="0" y="42592"/>
                        <a:pt x="42591" y="0"/>
                        <a:pt x="95131" y="0"/>
                      </a:cubicBezTo>
                      <a:cubicBezTo>
                        <a:pt x="147670" y="0"/>
                        <a:pt x="190262" y="42592"/>
                        <a:pt x="190262" y="95131"/>
                      </a:cubicBezTo>
                      <a:close/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33"/>
                <p:cNvSpPr/>
                <p:nvPr/>
              </p:nvSpPr>
              <p:spPr>
                <a:xfrm>
                  <a:off x="4368097" y="3543931"/>
                  <a:ext cx="190261" cy="19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1" h="190261" extrusionOk="0">
                      <a:moveTo>
                        <a:pt x="190262" y="95131"/>
                      </a:moveTo>
                      <a:cubicBezTo>
                        <a:pt x="190262" y="147670"/>
                        <a:pt x="147670" y="190262"/>
                        <a:pt x="95131" y="190262"/>
                      </a:cubicBezTo>
                      <a:cubicBezTo>
                        <a:pt x="42592" y="190262"/>
                        <a:pt x="0" y="147670"/>
                        <a:pt x="0" y="95131"/>
                      </a:cubicBezTo>
                      <a:cubicBezTo>
                        <a:pt x="0" y="42592"/>
                        <a:pt x="42592" y="0"/>
                        <a:pt x="95131" y="0"/>
                      </a:cubicBezTo>
                      <a:cubicBezTo>
                        <a:pt x="147670" y="0"/>
                        <a:pt x="190262" y="42592"/>
                        <a:pt x="190262" y="95131"/>
                      </a:cubicBezTo>
                      <a:close/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05" name="Google Shape;505;p33"/>
            <p:cNvGrpSpPr/>
            <p:nvPr/>
          </p:nvGrpSpPr>
          <p:grpSpPr>
            <a:xfrm>
              <a:off x="2594815" y="2291643"/>
              <a:ext cx="1963543" cy="358865"/>
              <a:chOff x="2594815" y="2291643"/>
              <a:chExt cx="1963543" cy="358865"/>
            </a:xfrm>
          </p:grpSpPr>
          <p:sp>
            <p:nvSpPr>
              <p:cNvPr id="506" name="Google Shape;506;p33"/>
              <p:cNvSpPr/>
              <p:nvPr/>
            </p:nvSpPr>
            <p:spPr>
              <a:xfrm>
                <a:off x="3481355" y="2460247"/>
                <a:ext cx="190261" cy="190261"/>
              </a:xfrm>
              <a:custGeom>
                <a:avLst/>
                <a:gdLst/>
                <a:ahLst/>
                <a:cxnLst/>
                <a:rect l="l" t="t" r="r" b="b"/>
                <a:pathLst>
                  <a:path w="190261" h="190261" extrusionOk="0">
                    <a:moveTo>
                      <a:pt x="190262" y="95131"/>
                    </a:moveTo>
                    <a:cubicBezTo>
                      <a:pt x="190262" y="147670"/>
                      <a:pt x="147670" y="190262"/>
                      <a:pt x="95131" y="190262"/>
                    </a:cubicBezTo>
                    <a:cubicBezTo>
                      <a:pt x="42591" y="190262"/>
                      <a:pt x="0" y="147670"/>
                      <a:pt x="0" y="95131"/>
                    </a:cubicBezTo>
                    <a:cubicBezTo>
                      <a:pt x="0" y="42592"/>
                      <a:pt x="42591" y="0"/>
                      <a:pt x="95131" y="0"/>
                    </a:cubicBezTo>
                    <a:cubicBezTo>
                      <a:pt x="147670" y="0"/>
                      <a:pt x="190262" y="42592"/>
                      <a:pt x="190262" y="95131"/>
                    </a:cubicBezTo>
                    <a:close/>
                  </a:path>
                </a:pathLst>
              </a:custGeom>
              <a:solidFill>
                <a:srgbClr val="1A237E"/>
              </a:solidFill>
              <a:ln>
                <a:noFill/>
              </a:ln>
            </p:spPr>
            <p:txBody>
              <a:bodyPr spcFirstLastPara="1" wrap="square" lIns="27900" tIns="13975" rIns="27900" bIns="139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9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7" name="Google Shape;507;p33"/>
              <p:cNvGrpSpPr/>
              <p:nvPr/>
            </p:nvGrpSpPr>
            <p:grpSpPr>
              <a:xfrm>
                <a:off x="2594815" y="2291643"/>
                <a:ext cx="1963543" cy="190261"/>
                <a:chOff x="2594815" y="2291643"/>
                <a:chExt cx="1963543" cy="190261"/>
              </a:xfrm>
            </p:grpSpPr>
            <p:sp>
              <p:nvSpPr>
                <p:cNvPr id="508" name="Google Shape;508;p33"/>
                <p:cNvSpPr/>
                <p:nvPr/>
              </p:nvSpPr>
              <p:spPr>
                <a:xfrm>
                  <a:off x="2594815" y="2291643"/>
                  <a:ext cx="190261" cy="19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1" h="190261" extrusionOk="0">
                      <a:moveTo>
                        <a:pt x="190262" y="95131"/>
                      </a:moveTo>
                      <a:cubicBezTo>
                        <a:pt x="190262" y="147670"/>
                        <a:pt x="147670" y="190262"/>
                        <a:pt x="95131" y="190262"/>
                      </a:cubicBezTo>
                      <a:cubicBezTo>
                        <a:pt x="42591" y="190262"/>
                        <a:pt x="0" y="147670"/>
                        <a:pt x="0" y="95131"/>
                      </a:cubicBezTo>
                      <a:cubicBezTo>
                        <a:pt x="0" y="42591"/>
                        <a:pt x="42591" y="0"/>
                        <a:pt x="95131" y="0"/>
                      </a:cubicBezTo>
                      <a:cubicBezTo>
                        <a:pt x="147670" y="0"/>
                        <a:pt x="190262" y="42591"/>
                        <a:pt x="190262" y="95131"/>
                      </a:cubicBezTo>
                      <a:close/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33"/>
                <p:cNvSpPr/>
                <p:nvPr/>
              </p:nvSpPr>
              <p:spPr>
                <a:xfrm>
                  <a:off x="4368097" y="2291643"/>
                  <a:ext cx="190261" cy="19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1" h="190261" extrusionOk="0">
                      <a:moveTo>
                        <a:pt x="190262" y="95131"/>
                      </a:moveTo>
                      <a:cubicBezTo>
                        <a:pt x="190262" y="147670"/>
                        <a:pt x="147670" y="190262"/>
                        <a:pt x="95131" y="190262"/>
                      </a:cubicBezTo>
                      <a:cubicBezTo>
                        <a:pt x="42592" y="190262"/>
                        <a:pt x="0" y="147670"/>
                        <a:pt x="0" y="95131"/>
                      </a:cubicBezTo>
                      <a:cubicBezTo>
                        <a:pt x="0" y="42591"/>
                        <a:pt x="42592" y="0"/>
                        <a:pt x="95131" y="0"/>
                      </a:cubicBezTo>
                      <a:cubicBezTo>
                        <a:pt x="147670" y="0"/>
                        <a:pt x="190262" y="42591"/>
                        <a:pt x="190262" y="95131"/>
                      </a:cubicBezTo>
                      <a:close/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10" name="Google Shape;510;p33"/>
            <p:cNvGrpSpPr/>
            <p:nvPr/>
          </p:nvGrpSpPr>
          <p:grpSpPr>
            <a:xfrm>
              <a:off x="2594815" y="4753510"/>
              <a:ext cx="1963543" cy="358866"/>
              <a:chOff x="2594815" y="4753510"/>
              <a:chExt cx="1963543" cy="358866"/>
            </a:xfrm>
          </p:grpSpPr>
          <p:sp>
            <p:nvSpPr>
              <p:cNvPr id="511" name="Google Shape;511;p33"/>
              <p:cNvSpPr/>
              <p:nvPr/>
            </p:nvSpPr>
            <p:spPr>
              <a:xfrm>
                <a:off x="3481355" y="4922115"/>
                <a:ext cx="190261" cy="190261"/>
              </a:xfrm>
              <a:custGeom>
                <a:avLst/>
                <a:gdLst/>
                <a:ahLst/>
                <a:cxnLst/>
                <a:rect l="l" t="t" r="r" b="b"/>
                <a:pathLst>
                  <a:path w="190261" h="190261" extrusionOk="0">
                    <a:moveTo>
                      <a:pt x="190262" y="95131"/>
                    </a:moveTo>
                    <a:cubicBezTo>
                      <a:pt x="190262" y="147670"/>
                      <a:pt x="147670" y="190262"/>
                      <a:pt x="95131" y="190262"/>
                    </a:cubicBezTo>
                    <a:cubicBezTo>
                      <a:pt x="42591" y="190262"/>
                      <a:pt x="0" y="147670"/>
                      <a:pt x="0" y="95131"/>
                    </a:cubicBezTo>
                    <a:cubicBezTo>
                      <a:pt x="0" y="42592"/>
                      <a:pt x="42591" y="0"/>
                      <a:pt x="95131" y="0"/>
                    </a:cubicBezTo>
                    <a:cubicBezTo>
                      <a:pt x="147670" y="0"/>
                      <a:pt x="190262" y="42592"/>
                      <a:pt x="190262" y="95131"/>
                    </a:cubicBezTo>
                    <a:close/>
                  </a:path>
                </a:pathLst>
              </a:custGeom>
              <a:solidFill>
                <a:srgbClr val="1A237E"/>
              </a:solidFill>
              <a:ln>
                <a:noFill/>
              </a:ln>
            </p:spPr>
            <p:txBody>
              <a:bodyPr spcFirstLastPara="1" wrap="square" lIns="27900" tIns="13975" rIns="27900" bIns="139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9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2" name="Google Shape;512;p33"/>
              <p:cNvGrpSpPr/>
              <p:nvPr/>
            </p:nvGrpSpPr>
            <p:grpSpPr>
              <a:xfrm>
                <a:off x="2594815" y="4753510"/>
                <a:ext cx="1963543" cy="190261"/>
                <a:chOff x="2594815" y="4753510"/>
                <a:chExt cx="1963543" cy="190261"/>
              </a:xfrm>
            </p:grpSpPr>
            <p:sp>
              <p:nvSpPr>
                <p:cNvPr id="513" name="Google Shape;513;p33"/>
                <p:cNvSpPr/>
                <p:nvPr/>
              </p:nvSpPr>
              <p:spPr>
                <a:xfrm>
                  <a:off x="2594815" y="4753510"/>
                  <a:ext cx="190261" cy="19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1" h="190261" extrusionOk="0">
                      <a:moveTo>
                        <a:pt x="190262" y="95131"/>
                      </a:moveTo>
                      <a:cubicBezTo>
                        <a:pt x="190262" y="147670"/>
                        <a:pt x="147670" y="190262"/>
                        <a:pt x="95131" y="190262"/>
                      </a:cubicBezTo>
                      <a:cubicBezTo>
                        <a:pt x="42591" y="190262"/>
                        <a:pt x="0" y="147670"/>
                        <a:pt x="0" y="95131"/>
                      </a:cubicBezTo>
                      <a:cubicBezTo>
                        <a:pt x="0" y="42592"/>
                        <a:pt x="42591" y="0"/>
                        <a:pt x="95131" y="0"/>
                      </a:cubicBezTo>
                      <a:cubicBezTo>
                        <a:pt x="147670" y="0"/>
                        <a:pt x="190262" y="42592"/>
                        <a:pt x="190262" y="95131"/>
                      </a:cubicBezTo>
                      <a:close/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33"/>
                <p:cNvSpPr/>
                <p:nvPr/>
              </p:nvSpPr>
              <p:spPr>
                <a:xfrm>
                  <a:off x="4368097" y="4753510"/>
                  <a:ext cx="190261" cy="19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1" h="190261" extrusionOk="0">
                      <a:moveTo>
                        <a:pt x="190262" y="95131"/>
                      </a:moveTo>
                      <a:cubicBezTo>
                        <a:pt x="190262" y="147670"/>
                        <a:pt x="147670" y="190262"/>
                        <a:pt x="95131" y="190262"/>
                      </a:cubicBezTo>
                      <a:cubicBezTo>
                        <a:pt x="42592" y="190262"/>
                        <a:pt x="0" y="147670"/>
                        <a:pt x="0" y="95131"/>
                      </a:cubicBezTo>
                      <a:cubicBezTo>
                        <a:pt x="0" y="42592"/>
                        <a:pt x="42592" y="0"/>
                        <a:pt x="95131" y="0"/>
                      </a:cubicBezTo>
                      <a:cubicBezTo>
                        <a:pt x="147670" y="0"/>
                        <a:pt x="190262" y="42592"/>
                        <a:pt x="190262" y="95131"/>
                      </a:cubicBezTo>
                      <a:close/>
                    </a:path>
                  </a:pathLst>
                </a:custGeom>
                <a:solidFill>
                  <a:srgbClr val="1A237E"/>
                </a:solidFill>
                <a:ln>
                  <a:noFill/>
                </a:ln>
              </p:spPr>
              <p:txBody>
                <a:bodyPr spcFirstLastPara="1" wrap="square" lIns="27900" tIns="13975" rIns="27900" bIns="139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49">
                    <a:solidFill>
                      <a:srgbClr val="656D7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15" name="Google Shape;515;p33"/>
          <p:cNvSpPr/>
          <p:nvPr/>
        </p:nvSpPr>
        <p:spPr>
          <a:xfrm>
            <a:off x="758018" y="1590033"/>
            <a:ext cx="497891" cy="497891"/>
          </a:xfrm>
          <a:custGeom>
            <a:avLst/>
            <a:gdLst/>
            <a:ahLst/>
            <a:cxnLst/>
            <a:rect l="l" t="t" r="r" b="b"/>
            <a:pathLst>
              <a:path w="548640" h="548640" extrusionOk="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gradFill>
            <a:gsLst>
              <a:gs pos="0">
                <a:srgbClr val="4657B6"/>
              </a:gs>
              <a:gs pos="23000">
                <a:srgbClr val="4657B6"/>
              </a:gs>
              <a:gs pos="69000">
                <a:srgbClr val="3B4999"/>
              </a:gs>
              <a:gs pos="97000">
                <a:srgbClr val="37448F"/>
              </a:gs>
              <a:gs pos="100000">
                <a:srgbClr val="3744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806" dist="5269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37925" tIns="18950" rIns="37925" bIns="1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9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3"/>
          <p:cNvSpPr txBox="1"/>
          <p:nvPr/>
        </p:nvSpPr>
        <p:spPr>
          <a:xfrm>
            <a:off x="1360799" y="1684790"/>
            <a:ext cx="2323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Vibe (not)coding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33"/>
          <p:cNvSpPr/>
          <p:nvPr/>
        </p:nvSpPr>
        <p:spPr>
          <a:xfrm>
            <a:off x="892996" y="1722805"/>
            <a:ext cx="231768" cy="231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5800" tIns="15800" rIns="15800" bIns="15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4">
              <a:solidFill>
                <a:srgbClr val="656D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3"/>
          <p:cNvSpPr/>
          <p:nvPr/>
        </p:nvSpPr>
        <p:spPr>
          <a:xfrm>
            <a:off x="6147402" y="3742404"/>
            <a:ext cx="497891" cy="497891"/>
          </a:xfrm>
          <a:custGeom>
            <a:avLst/>
            <a:gdLst/>
            <a:ahLst/>
            <a:cxnLst/>
            <a:rect l="l" t="t" r="r" b="b"/>
            <a:pathLst>
              <a:path w="548640" h="548640" extrusionOk="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gradFill>
            <a:gsLst>
              <a:gs pos="0">
                <a:srgbClr val="4657B6"/>
              </a:gs>
              <a:gs pos="23000">
                <a:srgbClr val="4657B6"/>
              </a:gs>
              <a:gs pos="69000">
                <a:srgbClr val="3B4999"/>
              </a:gs>
              <a:gs pos="97000">
                <a:srgbClr val="37448F"/>
              </a:gs>
              <a:gs pos="100000">
                <a:srgbClr val="3744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806" dist="5269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37925" tIns="18950" rIns="37925" bIns="1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9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3"/>
          <p:cNvSpPr txBox="1"/>
          <p:nvPr/>
        </p:nvSpPr>
        <p:spPr>
          <a:xfrm>
            <a:off x="6810950" y="3837160"/>
            <a:ext cx="14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Deep Fakes</a:t>
            </a:r>
            <a:endParaRPr sz="1800">
              <a:solidFill>
                <a:srgbClr val="656D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33"/>
          <p:cNvSpPr/>
          <p:nvPr/>
        </p:nvSpPr>
        <p:spPr>
          <a:xfrm>
            <a:off x="6279993" y="3875175"/>
            <a:ext cx="231768" cy="231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5800" tIns="15800" rIns="15800" bIns="15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4">
              <a:solidFill>
                <a:srgbClr val="656D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3"/>
          <p:cNvSpPr txBox="1"/>
          <p:nvPr/>
        </p:nvSpPr>
        <p:spPr>
          <a:xfrm>
            <a:off x="3796500" y="517175"/>
            <a:ext cx="2323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1"/>
                </a:solidFill>
              </a:rPr>
              <a:t>The AI deal</a:t>
            </a:r>
            <a:endParaRPr sz="2500"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522" name="Google Shape;522;p33"/>
          <p:cNvSpPr/>
          <p:nvPr/>
        </p:nvSpPr>
        <p:spPr>
          <a:xfrm>
            <a:off x="758006" y="3742404"/>
            <a:ext cx="497891" cy="497891"/>
          </a:xfrm>
          <a:custGeom>
            <a:avLst/>
            <a:gdLst/>
            <a:ahLst/>
            <a:cxnLst/>
            <a:rect l="l" t="t" r="r" b="b"/>
            <a:pathLst>
              <a:path w="548640" h="548640" extrusionOk="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gradFill>
            <a:gsLst>
              <a:gs pos="0">
                <a:srgbClr val="4657B6"/>
              </a:gs>
              <a:gs pos="23000">
                <a:srgbClr val="4657B6"/>
              </a:gs>
              <a:gs pos="69000">
                <a:srgbClr val="3B4999"/>
              </a:gs>
              <a:gs pos="97000">
                <a:srgbClr val="37448F"/>
              </a:gs>
              <a:gs pos="100000">
                <a:srgbClr val="3744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806" dist="5269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37925" tIns="18950" rIns="37925" bIns="1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9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3"/>
          <p:cNvSpPr txBox="1"/>
          <p:nvPr/>
        </p:nvSpPr>
        <p:spPr>
          <a:xfrm>
            <a:off x="1360776" y="3837160"/>
            <a:ext cx="2323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AI/LLM pentesting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33"/>
          <p:cNvSpPr/>
          <p:nvPr/>
        </p:nvSpPr>
        <p:spPr>
          <a:xfrm>
            <a:off x="892984" y="3875175"/>
            <a:ext cx="231768" cy="231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5800" tIns="15800" rIns="15800" bIns="15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4">
              <a:solidFill>
                <a:srgbClr val="656D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3"/>
          <p:cNvSpPr/>
          <p:nvPr/>
        </p:nvSpPr>
        <p:spPr>
          <a:xfrm>
            <a:off x="6147401" y="1590033"/>
            <a:ext cx="497891" cy="497891"/>
          </a:xfrm>
          <a:custGeom>
            <a:avLst/>
            <a:gdLst/>
            <a:ahLst/>
            <a:cxnLst/>
            <a:rect l="l" t="t" r="r" b="b"/>
            <a:pathLst>
              <a:path w="548640" h="548640" extrusionOk="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gradFill>
            <a:gsLst>
              <a:gs pos="0">
                <a:srgbClr val="4657B6"/>
              </a:gs>
              <a:gs pos="23000">
                <a:srgbClr val="4657B6"/>
              </a:gs>
              <a:gs pos="69000">
                <a:srgbClr val="3B4999"/>
              </a:gs>
              <a:gs pos="97000">
                <a:srgbClr val="37448F"/>
              </a:gs>
              <a:gs pos="100000">
                <a:srgbClr val="3744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806" dist="5269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37925" tIns="18950" rIns="37925" bIns="1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9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6282378" y="1722805"/>
            <a:ext cx="231768" cy="231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5800" tIns="15800" rIns="15800" bIns="15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4">
              <a:solidFill>
                <a:srgbClr val="656D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3"/>
          <p:cNvSpPr txBox="1"/>
          <p:nvPr/>
        </p:nvSpPr>
        <p:spPr>
          <a:xfrm>
            <a:off x="6810950" y="1684790"/>
            <a:ext cx="1806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Gathering</a:t>
            </a:r>
            <a:endParaRPr sz="1800">
              <a:solidFill>
                <a:srgbClr val="656D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728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5"/>
          <p:cNvSpPr txBox="1"/>
          <p:nvPr/>
        </p:nvSpPr>
        <p:spPr>
          <a:xfrm>
            <a:off x="1913649" y="4093675"/>
            <a:ext cx="574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1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‘The future of cybersecurity and compliance is agentic!’</a:t>
            </a:r>
            <a:endParaRPr sz="700"/>
          </a:p>
        </p:txBody>
      </p:sp>
      <p:sp>
        <p:nvSpPr>
          <p:cNvPr id="538" name="Google Shape;538;p35"/>
          <p:cNvSpPr txBox="1"/>
          <p:nvPr/>
        </p:nvSpPr>
        <p:spPr>
          <a:xfrm>
            <a:off x="6450220" y="856285"/>
            <a:ext cx="1665436" cy="38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1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Try Kikimora</a:t>
            </a:r>
            <a:endParaRPr sz="700"/>
          </a:p>
        </p:txBody>
      </p:sp>
      <p:sp>
        <p:nvSpPr>
          <p:cNvPr id="539" name="Google Shape;539;p35"/>
          <p:cNvSpPr txBox="1"/>
          <p:nvPr/>
        </p:nvSpPr>
        <p:spPr>
          <a:xfrm>
            <a:off x="1284155" y="856285"/>
            <a:ext cx="1153815" cy="38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1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SoCyber</a:t>
            </a:r>
            <a:endParaRPr sz="700"/>
          </a:p>
        </p:txBody>
      </p:sp>
      <p:sp>
        <p:nvSpPr>
          <p:cNvPr id="540" name="Google Shape;540;p35"/>
          <p:cNvSpPr/>
          <p:nvPr/>
        </p:nvSpPr>
        <p:spPr>
          <a:xfrm>
            <a:off x="3489838" y="1456679"/>
            <a:ext cx="2164325" cy="2230142"/>
          </a:xfrm>
          <a:custGeom>
            <a:avLst/>
            <a:gdLst/>
            <a:ahLst/>
            <a:cxnLst/>
            <a:rect l="l" t="t" r="r" b="b"/>
            <a:pathLst>
              <a:path w="4328650" h="4460284" extrusionOk="0">
                <a:moveTo>
                  <a:pt x="0" y="0"/>
                </a:moveTo>
                <a:lnTo>
                  <a:pt x="4328650" y="0"/>
                </a:lnTo>
                <a:lnTo>
                  <a:pt x="4328650" y="4460284"/>
                </a:lnTo>
                <a:lnTo>
                  <a:pt x="0" y="4460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2670" t="-2593" b="-259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41" name="Google Shape;54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622" y="1250939"/>
            <a:ext cx="2468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8498" y="1250939"/>
            <a:ext cx="2468880" cy="246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49F09C392F844B4823C33345D6E80" ma:contentTypeVersion="14" ma:contentTypeDescription="Create a new document." ma:contentTypeScope="" ma:versionID="2be303a9f683c9fa520ee4f9b8f84a61">
  <xsd:schema xmlns:xsd="http://www.w3.org/2001/XMLSchema" xmlns:xs="http://www.w3.org/2001/XMLSchema" xmlns:p="http://schemas.microsoft.com/office/2006/metadata/properties" xmlns:ns2="8b1fe606-daaf-4ebc-87a5-56ab6de25f3b" xmlns:ns3="75aede54-084f-4aab-9e24-adf1979f5a1c" targetNamespace="http://schemas.microsoft.com/office/2006/metadata/properties" ma:root="true" ma:fieldsID="d03d2a5de7753a431be1ea6789ef5fcb" ns2:_="" ns3:_="">
    <xsd:import namespace="8b1fe606-daaf-4ebc-87a5-56ab6de25f3b"/>
    <xsd:import namespace="75aede54-084f-4aab-9e24-adf1979f5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e606-daaf-4ebc-87a5-56ab6de25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1cf5fd-f2a2-4924-805e-68264094ff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ede54-084f-4aab-9e24-adf1979f5a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61f825-735a-432a-a4d4-b550a918cd6f}" ma:internalName="TaxCatchAll" ma:showField="CatchAllData" ma:web="75aede54-084f-4aab-9e24-adf1979f5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aede54-084f-4aab-9e24-adf1979f5a1c" xsi:nil="true"/>
    <lcf76f155ced4ddcb4097134ff3c332f xmlns="8b1fe606-daaf-4ebc-87a5-56ab6de25f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9C68F8-F995-4ED3-854E-3B9258AF75E9}"/>
</file>

<file path=customXml/itemProps2.xml><?xml version="1.0" encoding="utf-8"?>
<ds:datastoreItem xmlns:ds="http://schemas.openxmlformats.org/officeDocument/2006/customXml" ds:itemID="{9FE37DBE-8C63-453A-BD82-6A74E0341F50}"/>
</file>

<file path=customXml/itemProps3.xml><?xml version="1.0" encoding="utf-8"?>
<ds:datastoreItem xmlns:ds="http://schemas.openxmlformats.org/officeDocument/2006/customXml" ds:itemID="{16B9590F-1940-44C8-98FD-C70104E221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On-screen Show (16:9)</PresentationFormat>
  <Paragraphs>30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Krasimir Kotsev</cp:lastModifiedBy>
  <cp:revision>63</cp:revision>
  <dcterms:modified xsi:type="dcterms:W3CDTF">2026-03-25T05:29:41Z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0x01010097849F09C392F844B4823C33345D6E80</vt:lpwstr>
  </property>
</Properties>
</file>